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62" r:id="rId3"/>
    <p:sldId id="256" r:id="rId4"/>
    <p:sldId id="263" r:id="rId5"/>
    <p:sldId id="264" r:id="rId6"/>
    <p:sldId id="265" r:id="rId7"/>
    <p:sldId id="267" r:id="rId8"/>
    <p:sldId id="268" r:id="rId9"/>
    <p:sldId id="270" r:id="rId10"/>
    <p:sldId id="271" r:id="rId11"/>
    <p:sldId id="272" r:id="rId12"/>
    <p:sldId id="257" r:id="rId13"/>
    <p:sldId id="277" r:id="rId14"/>
    <p:sldId id="278" r:id="rId15"/>
    <p:sldId id="273" r:id="rId16"/>
    <p:sldId id="274" r:id="rId17"/>
    <p:sldId id="275" r:id="rId18"/>
    <p:sldId id="258" r:id="rId19"/>
    <p:sldId id="281" r:id="rId20"/>
    <p:sldId id="283" r:id="rId21"/>
    <p:sldId id="280" r:id="rId22"/>
    <p:sldId id="279" r:id="rId23"/>
    <p:sldId id="282" r:id="rId24"/>
    <p:sldId id="284" r:id="rId25"/>
    <p:sldId id="285" r:id="rId26"/>
    <p:sldId id="286" r:id="rId27"/>
    <p:sldId id="287" r:id="rId28"/>
    <p:sldId id="26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7F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_rels/data2.xml.rels><?xml version="1.0" encoding="UTF-8" standalone="yes"?>
<Relationships xmlns="http://schemas.openxmlformats.org/package/2006/relationships"><Relationship Id="rId1" Type="http://schemas.openxmlformats.org/officeDocument/2006/relationships/image" Target="../media/image9.png"/></Relationships>
</file>

<file path=ppt/diagrams/_rels/data3.xml.rels><?xml version="1.0" encoding="UTF-8" standalone="yes"?>
<Relationships xmlns="http://schemas.openxmlformats.org/package/2006/relationships"><Relationship Id="rId1" Type="http://schemas.openxmlformats.org/officeDocument/2006/relationships/image" Target="../media/image10.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9.png"/></Relationships>
</file>

<file path=ppt/diagrams/_rels/drawing3.xml.rels><?xml version="1.0" encoding="UTF-8" standalone="yes"?>
<Relationships xmlns="http://schemas.openxmlformats.org/package/2006/relationships"><Relationship Id="rId1" Type="http://schemas.openxmlformats.org/officeDocument/2006/relationships/image" Target="../media/image10.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FBC429-F4DB-437A-9417-332FE9B4DCC9}" type="doc">
      <dgm:prSet loTypeId="urn:microsoft.com/office/officeart/2008/layout/VerticalAccentList" loCatId="list" qsTypeId="urn:microsoft.com/office/officeart/2005/8/quickstyle/simple1" qsCatId="simple" csTypeId="urn:microsoft.com/office/officeart/2005/8/colors/accent1_2" csCatId="accent1" phldr="1"/>
      <dgm:spPr/>
    </dgm:pt>
    <dgm:pt modelId="{8B313114-77C8-4F6F-BAD0-83BC79C22A6B}">
      <dgm:prSet phldrT="[文本]" custT="1"/>
      <dgm:spPr/>
      <dgm:t>
        <a:bodyPr/>
        <a:lstStyle/>
        <a:p>
          <a:r>
            <a:rPr lang="en-US" altLang="zh-CN" sz="6000" dirty="0">
              <a:solidFill>
                <a:schemeClr val="accent1">
                  <a:lumMod val="50000"/>
                </a:schemeClr>
              </a:solidFill>
              <a:latin typeface="Algerian" panose="04020705040A02060702" pitchFamily="82" charset="0"/>
            </a:rPr>
            <a:t>PART</a:t>
          </a:r>
          <a:r>
            <a:rPr lang="en-US" altLang="zh-CN" sz="6000" dirty="0">
              <a:latin typeface="Algerian" panose="04020705040A02060702" pitchFamily="82" charset="0"/>
            </a:rPr>
            <a:t>  </a:t>
          </a:r>
          <a:r>
            <a:rPr lang="en-US" altLang="zh-CN" sz="6000" dirty="0">
              <a:solidFill>
                <a:schemeClr val="accent2"/>
              </a:solidFill>
              <a:latin typeface="Algerian" panose="04020705040A02060702" pitchFamily="82" charset="0"/>
            </a:rPr>
            <a:t>01  </a:t>
          </a:r>
          <a:r>
            <a:rPr lang="zh-CN" altLang="en-US" sz="2400" dirty="0">
              <a:solidFill>
                <a:schemeClr val="accent1">
                  <a:lumMod val="50000"/>
                </a:schemeClr>
              </a:solidFill>
              <a:latin typeface="方正大黑简体" panose="02010601030101010101" pitchFamily="2" charset="-122"/>
              <a:ea typeface="方正大黑简体" panose="02010601030101010101" pitchFamily="2" charset="-122"/>
            </a:rPr>
            <a:t>企业介绍</a:t>
          </a:r>
          <a:r>
            <a:rPr lang="en-US" altLang="zh-CN" sz="2400" dirty="0">
              <a:solidFill>
                <a:schemeClr val="accent1">
                  <a:lumMod val="50000"/>
                </a:schemeClr>
              </a:solidFill>
              <a:latin typeface="方正大黑简体" panose="02010601030101010101" pitchFamily="2" charset="-122"/>
              <a:ea typeface="方正大黑简体" panose="02010601030101010101" pitchFamily="2" charset="-122"/>
            </a:rPr>
            <a:t> </a:t>
          </a:r>
          <a:endParaRPr lang="zh-CN" altLang="en-US" sz="6000" dirty="0">
            <a:solidFill>
              <a:schemeClr val="accent1">
                <a:lumMod val="50000"/>
              </a:schemeClr>
            </a:solidFill>
            <a:latin typeface="方正大黑简体" panose="02010601030101010101" pitchFamily="2" charset="-122"/>
            <a:ea typeface="方正大黑简体" panose="02010601030101010101" pitchFamily="2" charset="-122"/>
          </a:endParaRPr>
        </a:p>
      </dgm:t>
    </dgm:pt>
    <dgm:pt modelId="{35E3A622-71B4-4EEB-91C6-0A2F1AF414DC}" type="parTrans" cxnId="{D4CE683D-8906-4ED6-B41E-DB00DE921622}">
      <dgm:prSet/>
      <dgm:spPr/>
      <dgm:t>
        <a:bodyPr/>
        <a:lstStyle/>
        <a:p>
          <a:endParaRPr lang="zh-CN" altLang="en-US"/>
        </a:p>
      </dgm:t>
    </dgm:pt>
    <dgm:pt modelId="{20A80919-3E7C-4979-BC9D-977B1F747F0F}" type="sibTrans" cxnId="{D4CE683D-8906-4ED6-B41E-DB00DE921622}">
      <dgm:prSet/>
      <dgm:spPr/>
      <dgm:t>
        <a:bodyPr/>
        <a:lstStyle/>
        <a:p>
          <a:endParaRPr lang="zh-CN" altLang="en-US"/>
        </a:p>
      </dgm:t>
    </dgm:pt>
    <dgm:pt modelId="{FF657944-C179-4634-8D53-4101D884732A}" type="pres">
      <dgm:prSet presAssocID="{7AFBC429-F4DB-437A-9417-332FE9B4DCC9}" presName="Name0" presStyleCnt="0">
        <dgm:presLayoutVars>
          <dgm:chMax/>
          <dgm:chPref/>
          <dgm:dir/>
        </dgm:presLayoutVars>
      </dgm:prSet>
      <dgm:spPr/>
    </dgm:pt>
    <dgm:pt modelId="{CD4750CF-4195-486F-9389-854415B95617}" type="pres">
      <dgm:prSet presAssocID="{8B313114-77C8-4F6F-BAD0-83BC79C22A6B}" presName="parenttextcomposite" presStyleCnt="0"/>
      <dgm:spPr/>
    </dgm:pt>
    <dgm:pt modelId="{460959AA-0438-401D-BAC8-1FCFA120ECEC}" type="pres">
      <dgm:prSet presAssocID="{8B313114-77C8-4F6F-BAD0-83BC79C22A6B}" presName="parenttext" presStyleLbl="revTx" presStyleIdx="0" presStyleCnt="1" custScaleX="106779" custScaleY="349536">
        <dgm:presLayoutVars>
          <dgm:chMax/>
          <dgm:chPref val="2"/>
          <dgm:bulletEnabled val="1"/>
        </dgm:presLayoutVars>
      </dgm:prSet>
      <dgm:spPr/>
      <dgm:t>
        <a:bodyPr/>
        <a:lstStyle/>
        <a:p>
          <a:endParaRPr lang="zh-CN" altLang="en-US"/>
        </a:p>
      </dgm:t>
    </dgm:pt>
    <dgm:pt modelId="{73172663-DC4C-4910-9F1B-645558380069}" type="pres">
      <dgm:prSet presAssocID="{8B313114-77C8-4F6F-BAD0-83BC79C22A6B}" presName="parallelogramComposite" presStyleCnt="0"/>
      <dgm:spPr/>
    </dgm:pt>
    <dgm:pt modelId="{84B151F0-8E2C-4313-80AE-3BE59A8C07DD}" type="pres">
      <dgm:prSet presAssocID="{8B313114-77C8-4F6F-BAD0-83BC79C22A6B}" presName="parallelogram1" presStyleLbl="alignNode1" presStyleIdx="0" presStyleCnt="7"/>
      <dgm:spPr/>
    </dgm:pt>
    <dgm:pt modelId="{C8EABD0B-A032-4E25-84E4-7DA8210FEA30}" type="pres">
      <dgm:prSet presAssocID="{8B313114-77C8-4F6F-BAD0-83BC79C22A6B}" presName="parallelogram2" presStyleLbl="alignNode1" presStyleIdx="1" presStyleCnt="7"/>
      <dgm:spPr/>
    </dgm:pt>
    <dgm:pt modelId="{9EBF723C-7BD4-4075-919C-D39672BAC454}" type="pres">
      <dgm:prSet presAssocID="{8B313114-77C8-4F6F-BAD0-83BC79C22A6B}" presName="parallelogram3" presStyleLbl="alignNode1" presStyleIdx="2" presStyleCnt="7"/>
      <dgm:spPr/>
    </dgm:pt>
    <dgm:pt modelId="{215B6407-5C23-4B4F-AC8C-A153DB471E85}" type="pres">
      <dgm:prSet presAssocID="{8B313114-77C8-4F6F-BAD0-83BC79C22A6B}" presName="parallelogram4" presStyleLbl="alignNode1" presStyleIdx="3" presStyleCnt="7"/>
      <dgm:spPr/>
    </dgm:pt>
    <dgm:pt modelId="{FD2E003B-5343-491C-BCF8-75EA4E9DE29D}" type="pres">
      <dgm:prSet presAssocID="{8B313114-77C8-4F6F-BAD0-83BC79C22A6B}" presName="parallelogram5" presStyleLbl="alignNode1" presStyleIdx="4" presStyleCnt="7"/>
      <dgm:spPr/>
    </dgm:pt>
    <dgm:pt modelId="{13FC4D0A-1BDA-4731-A7E4-0F5554134B5B}" type="pres">
      <dgm:prSet presAssocID="{8B313114-77C8-4F6F-BAD0-83BC79C22A6B}" presName="parallelogram6" presStyleLbl="alignNode1" presStyleIdx="5" presStyleCnt="7"/>
      <dgm:spPr/>
    </dgm:pt>
    <dgm:pt modelId="{AF1E3D49-A715-43F0-93E3-EAA7404EA3AE}" type="pres">
      <dgm:prSet presAssocID="{8B313114-77C8-4F6F-BAD0-83BC79C22A6B}" presName="parallelogram7" presStyleLbl="alignNode1" presStyleIdx="6" presStyleCnt="7" custLinFactNeighborX="7563"/>
      <dgm:spPr/>
    </dgm:pt>
  </dgm:ptLst>
  <dgm:cxnLst>
    <dgm:cxn modelId="{781ACAAE-9B7E-4ABD-8532-C9B82EB869F6}" type="presOf" srcId="{7AFBC429-F4DB-437A-9417-332FE9B4DCC9}" destId="{FF657944-C179-4634-8D53-4101D884732A}" srcOrd="0" destOrd="0" presId="urn:microsoft.com/office/officeart/2008/layout/VerticalAccentList"/>
    <dgm:cxn modelId="{F8D4A8FC-BD73-49FD-9B76-AC3D8AF776A8}" type="presOf" srcId="{8B313114-77C8-4F6F-BAD0-83BC79C22A6B}" destId="{460959AA-0438-401D-BAC8-1FCFA120ECEC}" srcOrd="0" destOrd="0" presId="urn:microsoft.com/office/officeart/2008/layout/VerticalAccentList"/>
    <dgm:cxn modelId="{D4CE683D-8906-4ED6-B41E-DB00DE921622}" srcId="{7AFBC429-F4DB-437A-9417-332FE9B4DCC9}" destId="{8B313114-77C8-4F6F-BAD0-83BC79C22A6B}" srcOrd="0" destOrd="0" parTransId="{35E3A622-71B4-4EEB-91C6-0A2F1AF414DC}" sibTransId="{20A80919-3E7C-4979-BC9D-977B1F747F0F}"/>
    <dgm:cxn modelId="{AA47DDF5-3472-4C75-985A-C26FA4A53212}" type="presParOf" srcId="{FF657944-C179-4634-8D53-4101D884732A}" destId="{CD4750CF-4195-486F-9389-854415B95617}" srcOrd="0" destOrd="0" presId="urn:microsoft.com/office/officeart/2008/layout/VerticalAccentList"/>
    <dgm:cxn modelId="{22D12E53-4BC0-4FC7-83C9-59AE662A903A}" type="presParOf" srcId="{CD4750CF-4195-486F-9389-854415B95617}" destId="{460959AA-0438-401D-BAC8-1FCFA120ECEC}" srcOrd="0" destOrd="0" presId="urn:microsoft.com/office/officeart/2008/layout/VerticalAccentList"/>
    <dgm:cxn modelId="{5BE23B6E-E6FD-420A-AC3E-1EC6C7BF3B1D}" type="presParOf" srcId="{FF657944-C179-4634-8D53-4101D884732A}" destId="{73172663-DC4C-4910-9F1B-645558380069}" srcOrd="1" destOrd="0" presId="urn:microsoft.com/office/officeart/2008/layout/VerticalAccentList"/>
    <dgm:cxn modelId="{40231D9D-2CB1-4876-BBD5-77ED0C96A469}" type="presParOf" srcId="{73172663-DC4C-4910-9F1B-645558380069}" destId="{84B151F0-8E2C-4313-80AE-3BE59A8C07DD}" srcOrd="0" destOrd="0" presId="urn:microsoft.com/office/officeart/2008/layout/VerticalAccentList"/>
    <dgm:cxn modelId="{16DC4A38-09FC-48F9-AD20-F9ABF7861E01}" type="presParOf" srcId="{73172663-DC4C-4910-9F1B-645558380069}" destId="{C8EABD0B-A032-4E25-84E4-7DA8210FEA30}" srcOrd="1" destOrd="0" presId="urn:microsoft.com/office/officeart/2008/layout/VerticalAccentList"/>
    <dgm:cxn modelId="{39C694EE-1949-42E6-85C6-F69E40C8C4E4}" type="presParOf" srcId="{73172663-DC4C-4910-9F1B-645558380069}" destId="{9EBF723C-7BD4-4075-919C-D39672BAC454}" srcOrd="2" destOrd="0" presId="urn:microsoft.com/office/officeart/2008/layout/VerticalAccentList"/>
    <dgm:cxn modelId="{DB135ACB-63FF-43C8-B548-31221D48291F}" type="presParOf" srcId="{73172663-DC4C-4910-9F1B-645558380069}" destId="{215B6407-5C23-4B4F-AC8C-A153DB471E85}" srcOrd="3" destOrd="0" presId="urn:microsoft.com/office/officeart/2008/layout/VerticalAccentList"/>
    <dgm:cxn modelId="{6618ED07-331A-4774-BE65-210BE82C140D}" type="presParOf" srcId="{73172663-DC4C-4910-9F1B-645558380069}" destId="{FD2E003B-5343-491C-BCF8-75EA4E9DE29D}" srcOrd="4" destOrd="0" presId="urn:microsoft.com/office/officeart/2008/layout/VerticalAccentList"/>
    <dgm:cxn modelId="{79AF1636-06E6-44D5-8EA8-6648BE455C70}" type="presParOf" srcId="{73172663-DC4C-4910-9F1B-645558380069}" destId="{13FC4D0A-1BDA-4731-A7E4-0F5554134B5B}" srcOrd="5" destOrd="0" presId="urn:microsoft.com/office/officeart/2008/layout/VerticalAccentList"/>
    <dgm:cxn modelId="{597E8C15-5452-48B3-B17A-FB4FDAD65BCA}" type="presParOf" srcId="{73172663-DC4C-4910-9F1B-645558380069}" destId="{AF1E3D49-A715-43F0-93E3-EAA7404EA3AE}" srcOrd="6"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FBC429-F4DB-437A-9417-332FE9B4DCC9}" type="doc">
      <dgm:prSet loTypeId="urn:microsoft.com/office/officeart/2005/8/layout/vList3" loCatId="list" qsTypeId="urn:microsoft.com/office/officeart/2005/8/quickstyle/simple1" qsCatId="simple" csTypeId="urn:microsoft.com/office/officeart/2005/8/colors/accent1_4" csCatId="accent1" phldr="1"/>
      <dgm:spPr/>
    </dgm:pt>
    <dgm:pt modelId="{8B313114-77C8-4F6F-BAD0-83BC79C22A6B}">
      <dgm:prSet phldrT="[文本]" custT="1"/>
      <dgm:spPr/>
      <dgm:t>
        <a:bodyPr/>
        <a:lstStyle/>
        <a:p>
          <a:r>
            <a:rPr lang="zh-CN" altLang="en-US" sz="2000">
              <a:latin typeface="方正大黑简体" panose="02010601030101010101" pitchFamily="2" charset="-122"/>
              <a:ea typeface="方正大黑简体" panose="02010601030101010101" pitchFamily="2" charset="-122"/>
            </a:rPr>
            <a:t>点击输入事件标题</a:t>
          </a:r>
          <a:endParaRPr lang="en-US" altLang="zh-CN" sz="2000">
            <a:latin typeface="方正大黑简体" panose="02010601030101010101" pitchFamily="2" charset="-122"/>
            <a:ea typeface="方正大黑简体" panose="02010601030101010101" pitchFamily="2" charset="-122"/>
          </a:endParaRPr>
        </a:p>
        <a:p>
          <a:r>
            <a:rPr lang="en-US" altLang="zh-CN" sz="1800">
              <a:latin typeface="方正大黑简体" panose="02010601030101010101" pitchFamily="2" charset="-122"/>
              <a:ea typeface="方正大黑简体" panose="02010601030101010101" pitchFamily="2" charset="-122"/>
            </a:rPr>
            <a:t>2018/4/2</a:t>
          </a:r>
          <a:endParaRPr lang="zh-CN" altLang="en-US" sz="1800" dirty="0">
            <a:latin typeface="方正大黑简体" panose="02010601030101010101" pitchFamily="2" charset="-122"/>
            <a:ea typeface="方正大黑简体" panose="02010601030101010101" pitchFamily="2" charset="-122"/>
          </a:endParaRPr>
        </a:p>
      </dgm:t>
    </dgm:pt>
    <dgm:pt modelId="{35E3A622-71B4-4EEB-91C6-0A2F1AF414DC}" type="parTrans" cxnId="{D4CE683D-8906-4ED6-B41E-DB00DE921622}">
      <dgm:prSet/>
      <dgm:spPr/>
      <dgm:t>
        <a:bodyPr/>
        <a:lstStyle/>
        <a:p>
          <a:endParaRPr lang="zh-CN" altLang="en-US"/>
        </a:p>
      </dgm:t>
    </dgm:pt>
    <dgm:pt modelId="{20A80919-3E7C-4979-BC9D-977B1F747F0F}" type="sibTrans" cxnId="{D4CE683D-8906-4ED6-B41E-DB00DE921622}">
      <dgm:prSet/>
      <dgm:spPr/>
      <dgm:t>
        <a:bodyPr/>
        <a:lstStyle/>
        <a:p>
          <a:endParaRPr lang="zh-CN" altLang="en-US"/>
        </a:p>
      </dgm:t>
    </dgm:pt>
    <dgm:pt modelId="{8D1A42DE-77E7-4AB0-A718-34B75BA3DFB1}" type="pres">
      <dgm:prSet presAssocID="{7AFBC429-F4DB-437A-9417-332FE9B4DCC9}" presName="linearFlow" presStyleCnt="0">
        <dgm:presLayoutVars>
          <dgm:dir/>
          <dgm:resizeHandles val="exact"/>
        </dgm:presLayoutVars>
      </dgm:prSet>
      <dgm:spPr/>
    </dgm:pt>
    <dgm:pt modelId="{F850096D-7C09-41E6-8567-4770380DFC13}" type="pres">
      <dgm:prSet presAssocID="{8B313114-77C8-4F6F-BAD0-83BC79C22A6B}" presName="composite" presStyleCnt="0"/>
      <dgm:spPr/>
    </dgm:pt>
    <dgm:pt modelId="{5DD3757A-37E4-4867-ACE4-819098F1FFF5}" type="pres">
      <dgm:prSet presAssocID="{8B313114-77C8-4F6F-BAD0-83BC79C22A6B}" presName="imgShp"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dgm:spPr>
    </dgm:pt>
    <dgm:pt modelId="{E191C50B-0370-4CD9-A82F-B3B05F27CBD5}" type="pres">
      <dgm:prSet presAssocID="{8B313114-77C8-4F6F-BAD0-83BC79C22A6B}" presName="txShp" presStyleLbl="node1" presStyleIdx="0" presStyleCnt="1" custScaleX="90161" custScaleY="60487" custLinFactNeighborX="-443" custLinFactNeighborY="-1319">
        <dgm:presLayoutVars>
          <dgm:bulletEnabled val="1"/>
        </dgm:presLayoutVars>
      </dgm:prSet>
      <dgm:spPr/>
      <dgm:t>
        <a:bodyPr/>
        <a:lstStyle/>
        <a:p>
          <a:endParaRPr lang="zh-CN" altLang="en-US"/>
        </a:p>
      </dgm:t>
    </dgm:pt>
  </dgm:ptLst>
  <dgm:cxnLst>
    <dgm:cxn modelId="{D4CE683D-8906-4ED6-B41E-DB00DE921622}" srcId="{7AFBC429-F4DB-437A-9417-332FE9B4DCC9}" destId="{8B313114-77C8-4F6F-BAD0-83BC79C22A6B}" srcOrd="0" destOrd="0" parTransId="{35E3A622-71B4-4EEB-91C6-0A2F1AF414DC}" sibTransId="{20A80919-3E7C-4979-BC9D-977B1F747F0F}"/>
    <dgm:cxn modelId="{F145CBB1-840D-43BF-AD36-D3479A6BE20E}" type="presOf" srcId="{8B313114-77C8-4F6F-BAD0-83BC79C22A6B}" destId="{E191C50B-0370-4CD9-A82F-B3B05F27CBD5}" srcOrd="0" destOrd="0" presId="urn:microsoft.com/office/officeart/2005/8/layout/vList3"/>
    <dgm:cxn modelId="{6A1B7F73-C54E-4FB0-9DE7-AF57FE320862}" type="presOf" srcId="{7AFBC429-F4DB-437A-9417-332FE9B4DCC9}" destId="{8D1A42DE-77E7-4AB0-A718-34B75BA3DFB1}" srcOrd="0" destOrd="0" presId="urn:microsoft.com/office/officeart/2005/8/layout/vList3"/>
    <dgm:cxn modelId="{D5F27DD1-6BE7-494D-B22D-F94982C9983F}" type="presParOf" srcId="{8D1A42DE-77E7-4AB0-A718-34B75BA3DFB1}" destId="{F850096D-7C09-41E6-8567-4770380DFC13}" srcOrd="0" destOrd="0" presId="urn:microsoft.com/office/officeart/2005/8/layout/vList3"/>
    <dgm:cxn modelId="{C7335E39-AA2B-4EA3-82DC-A00DC08DF075}" type="presParOf" srcId="{F850096D-7C09-41E6-8567-4770380DFC13}" destId="{5DD3757A-37E4-4867-ACE4-819098F1FFF5}" srcOrd="0" destOrd="0" presId="urn:microsoft.com/office/officeart/2005/8/layout/vList3"/>
    <dgm:cxn modelId="{EE77082B-A1F4-4520-92E2-554AE5B0BC20}" type="presParOf" srcId="{F850096D-7C09-41E6-8567-4770380DFC13}" destId="{E191C50B-0370-4CD9-A82F-B3B05F27CBD5}"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FBC429-F4DB-437A-9417-332FE9B4DCC9}" type="doc">
      <dgm:prSet loTypeId="urn:microsoft.com/office/officeart/2005/8/layout/vList3" loCatId="list" qsTypeId="urn:microsoft.com/office/officeart/2005/8/quickstyle/simple1" qsCatId="simple" csTypeId="urn:microsoft.com/office/officeart/2005/8/colors/accent1_4" csCatId="accent1" phldr="1"/>
      <dgm:spPr/>
    </dgm:pt>
    <dgm:pt modelId="{8B313114-77C8-4F6F-BAD0-83BC79C22A6B}">
      <dgm:prSet phldrT="[文本]" custT="1"/>
      <dgm:spPr/>
      <dgm:t>
        <a:bodyPr/>
        <a:lstStyle/>
        <a:p>
          <a:r>
            <a:rPr lang="zh-CN" altLang="en-US" sz="2000">
              <a:latin typeface="方正大黑简体" panose="02010601030101010101" pitchFamily="2" charset="-122"/>
              <a:ea typeface="方正大黑简体" panose="02010601030101010101" pitchFamily="2" charset="-122"/>
            </a:rPr>
            <a:t>点击输入事件标题</a:t>
          </a:r>
          <a:endParaRPr lang="en-US" altLang="zh-CN" sz="2000">
            <a:latin typeface="方正大黑简体" panose="02010601030101010101" pitchFamily="2" charset="-122"/>
            <a:ea typeface="方正大黑简体" panose="02010601030101010101" pitchFamily="2" charset="-122"/>
          </a:endParaRPr>
        </a:p>
        <a:p>
          <a:r>
            <a:rPr lang="en-US" altLang="zh-CN" sz="1800">
              <a:latin typeface="方正大黑简体" panose="02010601030101010101" pitchFamily="2" charset="-122"/>
              <a:ea typeface="方正大黑简体" panose="02010601030101010101" pitchFamily="2" charset="-122"/>
            </a:rPr>
            <a:t>2018/4/2</a:t>
          </a:r>
          <a:endParaRPr lang="zh-CN" altLang="en-US" sz="1800" dirty="0">
            <a:latin typeface="方正大黑简体" panose="02010601030101010101" pitchFamily="2" charset="-122"/>
            <a:ea typeface="方正大黑简体" panose="02010601030101010101" pitchFamily="2" charset="-122"/>
          </a:endParaRPr>
        </a:p>
      </dgm:t>
    </dgm:pt>
    <dgm:pt modelId="{35E3A622-71B4-4EEB-91C6-0A2F1AF414DC}" type="parTrans" cxnId="{D4CE683D-8906-4ED6-B41E-DB00DE921622}">
      <dgm:prSet/>
      <dgm:spPr/>
      <dgm:t>
        <a:bodyPr/>
        <a:lstStyle/>
        <a:p>
          <a:endParaRPr lang="zh-CN" altLang="en-US"/>
        </a:p>
      </dgm:t>
    </dgm:pt>
    <dgm:pt modelId="{20A80919-3E7C-4979-BC9D-977B1F747F0F}" type="sibTrans" cxnId="{D4CE683D-8906-4ED6-B41E-DB00DE921622}">
      <dgm:prSet/>
      <dgm:spPr/>
      <dgm:t>
        <a:bodyPr/>
        <a:lstStyle/>
        <a:p>
          <a:endParaRPr lang="zh-CN" altLang="en-US"/>
        </a:p>
      </dgm:t>
    </dgm:pt>
    <dgm:pt modelId="{8D1A42DE-77E7-4AB0-A718-34B75BA3DFB1}" type="pres">
      <dgm:prSet presAssocID="{7AFBC429-F4DB-437A-9417-332FE9B4DCC9}" presName="linearFlow" presStyleCnt="0">
        <dgm:presLayoutVars>
          <dgm:dir/>
          <dgm:resizeHandles val="exact"/>
        </dgm:presLayoutVars>
      </dgm:prSet>
      <dgm:spPr/>
    </dgm:pt>
    <dgm:pt modelId="{F850096D-7C09-41E6-8567-4770380DFC13}" type="pres">
      <dgm:prSet presAssocID="{8B313114-77C8-4F6F-BAD0-83BC79C22A6B}" presName="composite" presStyleCnt="0"/>
      <dgm:spPr/>
    </dgm:pt>
    <dgm:pt modelId="{5DD3757A-37E4-4867-ACE4-819098F1FFF5}" type="pres">
      <dgm:prSet presAssocID="{8B313114-77C8-4F6F-BAD0-83BC79C22A6B}" presName="imgShp" presStyleLbl="fgImgPlace1" presStyleIdx="0" presStyleCnt="1"/>
      <dgm:spPr>
        <a:blipFill>
          <a:blip xmlns:r="http://schemas.openxmlformats.org/officeDocument/2006/relationships" r:embed="rId1" cstate="hqprint">
            <a:extLst>
              <a:ext uri="{28A0092B-C50C-407E-A947-70E740481C1C}">
                <a14:useLocalDpi xmlns:a14="http://schemas.microsoft.com/office/drawing/2010/main" val="0"/>
              </a:ext>
            </a:extLst>
          </a:blip>
          <a:srcRect/>
          <a:stretch>
            <a:fillRect l="-16000" r="-16000"/>
          </a:stretch>
        </a:blipFill>
      </dgm:spPr>
    </dgm:pt>
    <dgm:pt modelId="{E191C50B-0370-4CD9-A82F-B3B05F27CBD5}" type="pres">
      <dgm:prSet presAssocID="{8B313114-77C8-4F6F-BAD0-83BC79C22A6B}" presName="txShp" presStyleLbl="node1" presStyleIdx="0" presStyleCnt="1" custScaleX="90161" custScaleY="60487" custLinFactNeighborX="-443" custLinFactNeighborY="-1319">
        <dgm:presLayoutVars>
          <dgm:bulletEnabled val="1"/>
        </dgm:presLayoutVars>
      </dgm:prSet>
      <dgm:spPr/>
      <dgm:t>
        <a:bodyPr/>
        <a:lstStyle/>
        <a:p>
          <a:endParaRPr lang="zh-CN" altLang="en-US"/>
        </a:p>
      </dgm:t>
    </dgm:pt>
  </dgm:ptLst>
  <dgm:cxnLst>
    <dgm:cxn modelId="{D4CE683D-8906-4ED6-B41E-DB00DE921622}" srcId="{7AFBC429-F4DB-437A-9417-332FE9B4DCC9}" destId="{8B313114-77C8-4F6F-BAD0-83BC79C22A6B}" srcOrd="0" destOrd="0" parTransId="{35E3A622-71B4-4EEB-91C6-0A2F1AF414DC}" sibTransId="{20A80919-3E7C-4979-BC9D-977B1F747F0F}"/>
    <dgm:cxn modelId="{F145CBB1-840D-43BF-AD36-D3479A6BE20E}" type="presOf" srcId="{8B313114-77C8-4F6F-BAD0-83BC79C22A6B}" destId="{E191C50B-0370-4CD9-A82F-B3B05F27CBD5}" srcOrd="0" destOrd="0" presId="urn:microsoft.com/office/officeart/2005/8/layout/vList3"/>
    <dgm:cxn modelId="{6A1B7F73-C54E-4FB0-9DE7-AF57FE320862}" type="presOf" srcId="{7AFBC429-F4DB-437A-9417-332FE9B4DCC9}" destId="{8D1A42DE-77E7-4AB0-A718-34B75BA3DFB1}" srcOrd="0" destOrd="0" presId="urn:microsoft.com/office/officeart/2005/8/layout/vList3"/>
    <dgm:cxn modelId="{D5F27DD1-6BE7-494D-B22D-F94982C9983F}" type="presParOf" srcId="{8D1A42DE-77E7-4AB0-A718-34B75BA3DFB1}" destId="{F850096D-7C09-41E6-8567-4770380DFC13}" srcOrd="0" destOrd="0" presId="urn:microsoft.com/office/officeart/2005/8/layout/vList3"/>
    <dgm:cxn modelId="{C7335E39-AA2B-4EA3-82DC-A00DC08DF075}" type="presParOf" srcId="{F850096D-7C09-41E6-8567-4770380DFC13}" destId="{5DD3757A-37E4-4867-ACE4-819098F1FFF5}" srcOrd="0" destOrd="0" presId="urn:microsoft.com/office/officeart/2005/8/layout/vList3"/>
    <dgm:cxn modelId="{EE77082B-A1F4-4520-92E2-554AE5B0BC20}" type="presParOf" srcId="{F850096D-7C09-41E6-8567-4770380DFC13}" destId="{E191C50B-0370-4CD9-A82F-B3B05F27CBD5}" srcOrd="1" destOrd="0" presId="urn:microsoft.com/office/officeart/2005/8/layout/vLis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AFBC429-F4DB-437A-9417-332FE9B4DCC9}" type="doc">
      <dgm:prSet loTypeId="urn:microsoft.com/office/officeart/2005/8/layout/pyramid2" loCatId="list" qsTypeId="urn:microsoft.com/office/officeart/2005/8/quickstyle/simple1" qsCatId="simple" csTypeId="urn:microsoft.com/office/officeart/2005/8/colors/accent1_4" csCatId="accent1" phldr="1"/>
      <dgm:spPr/>
    </dgm:pt>
    <dgm:pt modelId="{8B313114-77C8-4F6F-BAD0-83BC79C22A6B}">
      <dgm:prSet phldrT="[文本]" custT="1"/>
      <dgm:spPr/>
      <dgm:t>
        <a:bodyPr/>
        <a:lstStyle/>
        <a:p>
          <a:r>
            <a:rPr lang="zh-CN" altLang="en-US" sz="2000" dirty="0">
              <a:latin typeface="方正大黑简体" panose="02010601030101010101" pitchFamily="2" charset="-122"/>
              <a:ea typeface="方正大黑简体" panose="02010601030101010101" pitchFamily="2" charset="-122"/>
            </a:rPr>
            <a:t>点击输入标题</a:t>
          </a:r>
          <a:endParaRPr lang="en-US" altLang="zh-CN" sz="2000" dirty="0">
            <a:latin typeface="方正大黑简体" panose="02010601030101010101" pitchFamily="2" charset="-122"/>
            <a:ea typeface="方正大黑简体" panose="02010601030101010101" pitchFamily="2" charset="-122"/>
          </a:endParaRPr>
        </a:p>
      </dgm:t>
    </dgm:pt>
    <dgm:pt modelId="{35E3A622-71B4-4EEB-91C6-0A2F1AF414DC}" type="parTrans" cxnId="{D4CE683D-8906-4ED6-B41E-DB00DE921622}">
      <dgm:prSet/>
      <dgm:spPr/>
      <dgm:t>
        <a:bodyPr/>
        <a:lstStyle/>
        <a:p>
          <a:endParaRPr lang="zh-CN" altLang="en-US"/>
        </a:p>
      </dgm:t>
    </dgm:pt>
    <dgm:pt modelId="{20A80919-3E7C-4979-BC9D-977B1F747F0F}" type="sibTrans" cxnId="{D4CE683D-8906-4ED6-B41E-DB00DE921622}">
      <dgm:prSet/>
      <dgm:spPr/>
      <dgm:t>
        <a:bodyPr/>
        <a:lstStyle/>
        <a:p>
          <a:endParaRPr lang="zh-CN" altLang="en-US"/>
        </a:p>
      </dgm:t>
    </dgm:pt>
    <dgm:pt modelId="{42D08AC5-E3FF-494D-BA46-6DD664AECFF1}">
      <dgm:prSet phldrT="[文本]"/>
      <dgm:spPr/>
      <dgm:t>
        <a:bodyPr/>
        <a:lstStyle/>
        <a:p>
          <a:r>
            <a:rPr lang="zh-CN" altLang="en-US" dirty="0">
              <a:latin typeface="方正大黑简体" panose="02010601030101010101" pitchFamily="2" charset="-122"/>
              <a:ea typeface="方正大黑简体" panose="02010601030101010101" pitchFamily="2" charset="-122"/>
            </a:rPr>
            <a:t>点击输入标题</a:t>
          </a:r>
          <a:endParaRPr lang="en-US" altLang="zh-CN" dirty="0">
            <a:latin typeface="方正大黑简体" panose="02010601030101010101" pitchFamily="2" charset="-122"/>
            <a:ea typeface="方正大黑简体" panose="02010601030101010101" pitchFamily="2" charset="-122"/>
          </a:endParaRPr>
        </a:p>
      </dgm:t>
    </dgm:pt>
    <dgm:pt modelId="{50412877-A259-4EB4-AC3E-5EF927C76F00}" type="parTrans" cxnId="{3D5BD843-B9B6-4F66-BEC7-E5A52C0AC07C}">
      <dgm:prSet/>
      <dgm:spPr/>
      <dgm:t>
        <a:bodyPr/>
        <a:lstStyle/>
        <a:p>
          <a:endParaRPr lang="zh-CN" altLang="en-US"/>
        </a:p>
      </dgm:t>
    </dgm:pt>
    <dgm:pt modelId="{FAC3215B-2F1D-4A14-84E6-2748CC971AD8}" type="sibTrans" cxnId="{3D5BD843-B9B6-4F66-BEC7-E5A52C0AC07C}">
      <dgm:prSet/>
      <dgm:spPr/>
      <dgm:t>
        <a:bodyPr/>
        <a:lstStyle/>
        <a:p>
          <a:endParaRPr lang="zh-CN" altLang="en-US"/>
        </a:p>
      </dgm:t>
    </dgm:pt>
    <dgm:pt modelId="{CA6CC3B2-DC5E-46C8-A582-790063DFE399}">
      <dgm:prSet phldrT="[文本]"/>
      <dgm:spPr/>
      <dgm:t>
        <a:bodyPr/>
        <a:lstStyle/>
        <a:p>
          <a:r>
            <a:rPr lang="zh-CN" altLang="en-US" dirty="0">
              <a:latin typeface="方正大黑简体" panose="02010601030101010101" pitchFamily="2" charset="-122"/>
              <a:ea typeface="方正大黑简体" panose="02010601030101010101" pitchFamily="2" charset="-122"/>
            </a:rPr>
            <a:t>点击</a:t>
          </a:r>
          <a:r>
            <a:rPr lang="zh-CN" altLang="en-US">
              <a:latin typeface="方正大黑简体" panose="02010601030101010101" pitchFamily="2" charset="-122"/>
              <a:ea typeface="方正大黑简体" panose="02010601030101010101" pitchFamily="2" charset="-122"/>
            </a:rPr>
            <a:t>输入标题</a:t>
          </a:r>
          <a:endParaRPr lang="en-US" altLang="zh-CN" dirty="0">
            <a:latin typeface="方正大黑简体" panose="02010601030101010101" pitchFamily="2" charset="-122"/>
            <a:ea typeface="方正大黑简体" panose="02010601030101010101" pitchFamily="2" charset="-122"/>
          </a:endParaRPr>
        </a:p>
      </dgm:t>
    </dgm:pt>
    <dgm:pt modelId="{3FC224A0-6FE4-4F8D-8F01-6F17A26F86DE}" type="parTrans" cxnId="{FCCFF2FA-BF95-4CB3-80CE-75158F83BEC7}">
      <dgm:prSet/>
      <dgm:spPr/>
      <dgm:t>
        <a:bodyPr/>
        <a:lstStyle/>
        <a:p>
          <a:endParaRPr lang="zh-CN" altLang="en-US"/>
        </a:p>
      </dgm:t>
    </dgm:pt>
    <dgm:pt modelId="{2506C028-C271-429D-BC86-5CBDA780112D}" type="sibTrans" cxnId="{FCCFF2FA-BF95-4CB3-80CE-75158F83BEC7}">
      <dgm:prSet/>
      <dgm:spPr/>
      <dgm:t>
        <a:bodyPr/>
        <a:lstStyle/>
        <a:p>
          <a:endParaRPr lang="zh-CN" altLang="en-US"/>
        </a:p>
      </dgm:t>
    </dgm:pt>
    <dgm:pt modelId="{0941547F-B8B7-41CC-AF4B-A5C8EE480097}" type="pres">
      <dgm:prSet presAssocID="{7AFBC429-F4DB-437A-9417-332FE9B4DCC9}" presName="compositeShape" presStyleCnt="0">
        <dgm:presLayoutVars>
          <dgm:dir/>
          <dgm:resizeHandles/>
        </dgm:presLayoutVars>
      </dgm:prSet>
      <dgm:spPr/>
    </dgm:pt>
    <dgm:pt modelId="{1E88DB8D-F3AD-4942-A0D0-66F4D15A4CD5}" type="pres">
      <dgm:prSet presAssocID="{7AFBC429-F4DB-437A-9417-332FE9B4DCC9}" presName="pyramid" presStyleLbl="node1" presStyleIdx="0" presStyleCnt="1"/>
      <dgm:spPr/>
    </dgm:pt>
    <dgm:pt modelId="{F64C54E1-998E-4E29-996C-7BDBA52F81C9}" type="pres">
      <dgm:prSet presAssocID="{7AFBC429-F4DB-437A-9417-332FE9B4DCC9}" presName="theList" presStyleCnt="0"/>
      <dgm:spPr/>
    </dgm:pt>
    <dgm:pt modelId="{35FFE89F-9C70-494C-8AEF-EFB09F603597}" type="pres">
      <dgm:prSet presAssocID="{8B313114-77C8-4F6F-BAD0-83BC79C22A6B}" presName="aNode" presStyleLbl="fgAcc1" presStyleIdx="0" presStyleCnt="3" custScaleX="80961" custScaleY="18200" custLinFactNeighborX="-328" custLinFactNeighborY="30470">
        <dgm:presLayoutVars>
          <dgm:bulletEnabled val="1"/>
        </dgm:presLayoutVars>
      </dgm:prSet>
      <dgm:spPr/>
      <dgm:t>
        <a:bodyPr/>
        <a:lstStyle/>
        <a:p>
          <a:endParaRPr lang="zh-CN" altLang="en-US"/>
        </a:p>
      </dgm:t>
    </dgm:pt>
    <dgm:pt modelId="{4C62CD86-314F-4C11-AFE1-0A35B5762CDC}" type="pres">
      <dgm:prSet presAssocID="{8B313114-77C8-4F6F-BAD0-83BC79C22A6B}" presName="aSpace" presStyleCnt="0"/>
      <dgm:spPr/>
    </dgm:pt>
    <dgm:pt modelId="{E3B1AFD9-C96E-4FC9-86D8-8E87B1991574}" type="pres">
      <dgm:prSet presAssocID="{42D08AC5-E3FF-494D-BA46-6DD664AECFF1}" presName="aNode" presStyleLbl="fgAcc1" presStyleIdx="1" presStyleCnt="3" custScaleX="80961" custScaleY="18200" custLinFactNeighborX="10739" custLinFactNeighborY="26472">
        <dgm:presLayoutVars>
          <dgm:bulletEnabled val="1"/>
        </dgm:presLayoutVars>
      </dgm:prSet>
      <dgm:spPr/>
      <dgm:t>
        <a:bodyPr/>
        <a:lstStyle/>
        <a:p>
          <a:endParaRPr lang="zh-CN" altLang="en-US"/>
        </a:p>
      </dgm:t>
    </dgm:pt>
    <dgm:pt modelId="{CE8F8580-5CD2-4B08-89F5-3D52CABD51B5}" type="pres">
      <dgm:prSet presAssocID="{42D08AC5-E3FF-494D-BA46-6DD664AECFF1}" presName="aSpace" presStyleCnt="0"/>
      <dgm:spPr/>
    </dgm:pt>
    <dgm:pt modelId="{D7931D57-603C-4FF2-9D9E-C7A21FB3877A}" type="pres">
      <dgm:prSet presAssocID="{CA6CC3B2-DC5E-46C8-A582-790063DFE399}" presName="aNode" presStyleLbl="fgAcc1" presStyleIdx="2" presStyleCnt="3" custScaleX="80961" custScaleY="18200" custLinFactNeighborX="27019" custLinFactNeighborY="3392">
        <dgm:presLayoutVars>
          <dgm:bulletEnabled val="1"/>
        </dgm:presLayoutVars>
      </dgm:prSet>
      <dgm:spPr/>
      <dgm:t>
        <a:bodyPr/>
        <a:lstStyle/>
        <a:p>
          <a:endParaRPr lang="zh-CN" altLang="en-US"/>
        </a:p>
      </dgm:t>
    </dgm:pt>
    <dgm:pt modelId="{D0937B0F-6A0E-4FFA-9766-12666D6F009C}" type="pres">
      <dgm:prSet presAssocID="{CA6CC3B2-DC5E-46C8-A582-790063DFE399}" presName="aSpace" presStyleCnt="0"/>
      <dgm:spPr/>
    </dgm:pt>
  </dgm:ptLst>
  <dgm:cxnLst>
    <dgm:cxn modelId="{CF96B2DE-CCD5-414D-A06B-39679C64DE42}" type="presOf" srcId="{42D08AC5-E3FF-494D-BA46-6DD664AECFF1}" destId="{E3B1AFD9-C96E-4FC9-86D8-8E87B1991574}" srcOrd="0" destOrd="0" presId="urn:microsoft.com/office/officeart/2005/8/layout/pyramid2"/>
    <dgm:cxn modelId="{B0089D38-D558-493A-9899-1F6034D169E6}" type="presOf" srcId="{8B313114-77C8-4F6F-BAD0-83BC79C22A6B}" destId="{35FFE89F-9C70-494C-8AEF-EFB09F603597}" srcOrd="0" destOrd="0" presId="urn:microsoft.com/office/officeart/2005/8/layout/pyramid2"/>
    <dgm:cxn modelId="{FCCFF2FA-BF95-4CB3-80CE-75158F83BEC7}" srcId="{7AFBC429-F4DB-437A-9417-332FE9B4DCC9}" destId="{CA6CC3B2-DC5E-46C8-A582-790063DFE399}" srcOrd="2" destOrd="0" parTransId="{3FC224A0-6FE4-4F8D-8F01-6F17A26F86DE}" sibTransId="{2506C028-C271-429D-BC86-5CBDA780112D}"/>
    <dgm:cxn modelId="{3D5BD843-B9B6-4F66-BEC7-E5A52C0AC07C}" srcId="{7AFBC429-F4DB-437A-9417-332FE9B4DCC9}" destId="{42D08AC5-E3FF-494D-BA46-6DD664AECFF1}" srcOrd="1" destOrd="0" parTransId="{50412877-A259-4EB4-AC3E-5EF927C76F00}" sibTransId="{FAC3215B-2F1D-4A14-84E6-2748CC971AD8}"/>
    <dgm:cxn modelId="{94D4C367-9219-4989-9308-6D2156CDC9FE}" type="presOf" srcId="{CA6CC3B2-DC5E-46C8-A582-790063DFE399}" destId="{D7931D57-603C-4FF2-9D9E-C7A21FB3877A}" srcOrd="0" destOrd="0" presId="urn:microsoft.com/office/officeart/2005/8/layout/pyramid2"/>
    <dgm:cxn modelId="{17C2C2D1-B1B9-4F6C-BE51-3D22FB3271D4}" type="presOf" srcId="{7AFBC429-F4DB-437A-9417-332FE9B4DCC9}" destId="{0941547F-B8B7-41CC-AF4B-A5C8EE480097}" srcOrd="0" destOrd="0" presId="urn:microsoft.com/office/officeart/2005/8/layout/pyramid2"/>
    <dgm:cxn modelId="{D4CE683D-8906-4ED6-B41E-DB00DE921622}" srcId="{7AFBC429-F4DB-437A-9417-332FE9B4DCC9}" destId="{8B313114-77C8-4F6F-BAD0-83BC79C22A6B}" srcOrd="0" destOrd="0" parTransId="{35E3A622-71B4-4EEB-91C6-0A2F1AF414DC}" sibTransId="{20A80919-3E7C-4979-BC9D-977B1F747F0F}"/>
    <dgm:cxn modelId="{4CCB4AFF-8371-4CD3-A037-DEA50301D8FF}" type="presParOf" srcId="{0941547F-B8B7-41CC-AF4B-A5C8EE480097}" destId="{1E88DB8D-F3AD-4942-A0D0-66F4D15A4CD5}" srcOrd="0" destOrd="0" presId="urn:microsoft.com/office/officeart/2005/8/layout/pyramid2"/>
    <dgm:cxn modelId="{FF55C892-4DBB-4D00-8091-CCDF47B413E5}" type="presParOf" srcId="{0941547F-B8B7-41CC-AF4B-A5C8EE480097}" destId="{F64C54E1-998E-4E29-996C-7BDBA52F81C9}" srcOrd="1" destOrd="0" presId="urn:microsoft.com/office/officeart/2005/8/layout/pyramid2"/>
    <dgm:cxn modelId="{A146FC09-58A6-4029-8119-EC415111D268}" type="presParOf" srcId="{F64C54E1-998E-4E29-996C-7BDBA52F81C9}" destId="{35FFE89F-9C70-494C-8AEF-EFB09F603597}" srcOrd="0" destOrd="0" presId="urn:microsoft.com/office/officeart/2005/8/layout/pyramid2"/>
    <dgm:cxn modelId="{55388D46-09EA-4DBD-9B51-E51FAD528B00}" type="presParOf" srcId="{F64C54E1-998E-4E29-996C-7BDBA52F81C9}" destId="{4C62CD86-314F-4C11-AFE1-0A35B5762CDC}" srcOrd="1" destOrd="0" presId="urn:microsoft.com/office/officeart/2005/8/layout/pyramid2"/>
    <dgm:cxn modelId="{811F77F0-42E6-43D2-B1B8-C1E8FE8CFDBE}" type="presParOf" srcId="{F64C54E1-998E-4E29-996C-7BDBA52F81C9}" destId="{E3B1AFD9-C96E-4FC9-86D8-8E87B1991574}" srcOrd="2" destOrd="0" presId="urn:microsoft.com/office/officeart/2005/8/layout/pyramid2"/>
    <dgm:cxn modelId="{AFA1B1D5-5E5D-471C-840A-BB19FEACC534}" type="presParOf" srcId="{F64C54E1-998E-4E29-996C-7BDBA52F81C9}" destId="{CE8F8580-5CD2-4B08-89F5-3D52CABD51B5}" srcOrd="3" destOrd="0" presId="urn:microsoft.com/office/officeart/2005/8/layout/pyramid2"/>
    <dgm:cxn modelId="{39C65B9B-3309-4D0C-8962-A989D600C515}" type="presParOf" srcId="{F64C54E1-998E-4E29-996C-7BDBA52F81C9}" destId="{D7931D57-603C-4FF2-9D9E-C7A21FB3877A}" srcOrd="4" destOrd="0" presId="urn:microsoft.com/office/officeart/2005/8/layout/pyramid2"/>
    <dgm:cxn modelId="{DA16B35F-61E2-4D28-9ECF-3BB73D4DEC87}" type="presParOf" srcId="{F64C54E1-998E-4E29-996C-7BDBA52F81C9}" destId="{D0937B0F-6A0E-4FFA-9766-12666D6F009C}"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AFBC429-F4DB-437A-9417-332FE9B4DCC9}" type="doc">
      <dgm:prSet loTypeId="urn:microsoft.com/office/officeart/2008/layout/VerticalAccentList" loCatId="list" qsTypeId="urn:microsoft.com/office/officeart/2005/8/quickstyle/simple1" qsCatId="simple" csTypeId="urn:microsoft.com/office/officeart/2005/8/colors/accent1_2" csCatId="accent1" phldr="1"/>
      <dgm:spPr/>
    </dgm:pt>
    <dgm:pt modelId="{8B313114-77C8-4F6F-BAD0-83BC79C22A6B}">
      <dgm:prSet phldrT="[文本]" custT="1"/>
      <dgm:spPr/>
      <dgm:t>
        <a:bodyPr/>
        <a:lstStyle/>
        <a:p>
          <a:r>
            <a:rPr lang="en-US" altLang="zh-CN" sz="6000" dirty="0">
              <a:solidFill>
                <a:schemeClr val="accent1">
                  <a:lumMod val="50000"/>
                </a:schemeClr>
              </a:solidFill>
              <a:latin typeface="Algerian" panose="04020705040A02060702" pitchFamily="82" charset="0"/>
            </a:rPr>
            <a:t>PART  </a:t>
          </a:r>
          <a:r>
            <a:rPr lang="en-US" altLang="zh-CN" sz="6000" dirty="0">
              <a:solidFill>
                <a:schemeClr val="accent2"/>
              </a:solidFill>
              <a:latin typeface="Algerian" panose="04020705040A02060702" pitchFamily="82" charset="0"/>
            </a:rPr>
            <a:t>02</a:t>
          </a:r>
          <a:r>
            <a:rPr lang="en-US" altLang="zh-CN" sz="6000" dirty="0">
              <a:solidFill>
                <a:schemeClr val="accent1">
                  <a:lumMod val="50000"/>
                </a:schemeClr>
              </a:solidFill>
              <a:latin typeface="Algerian" panose="04020705040A02060702" pitchFamily="82" charset="0"/>
            </a:rPr>
            <a:t>  </a:t>
          </a:r>
          <a:r>
            <a:rPr lang="zh-CN" altLang="en-US" sz="2400" dirty="0">
              <a:solidFill>
                <a:schemeClr val="accent1">
                  <a:lumMod val="50000"/>
                </a:schemeClr>
              </a:solidFill>
              <a:latin typeface="方正大黑简体" panose="02010601030101010101" pitchFamily="2" charset="-122"/>
              <a:ea typeface="方正大黑简体" panose="02010601030101010101" pitchFamily="2" charset="-122"/>
            </a:rPr>
            <a:t>产品介绍</a:t>
          </a:r>
          <a:r>
            <a:rPr lang="en-US" altLang="zh-CN" sz="2400" dirty="0">
              <a:solidFill>
                <a:schemeClr val="accent1">
                  <a:lumMod val="50000"/>
                </a:schemeClr>
              </a:solidFill>
              <a:latin typeface="方正大黑简体" panose="02010601030101010101" pitchFamily="2" charset="-122"/>
              <a:ea typeface="方正大黑简体" panose="02010601030101010101" pitchFamily="2" charset="-122"/>
            </a:rPr>
            <a:t> </a:t>
          </a:r>
          <a:endParaRPr lang="zh-CN" altLang="en-US" sz="6000" dirty="0">
            <a:solidFill>
              <a:schemeClr val="accent1">
                <a:lumMod val="50000"/>
              </a:schemeClr>
            </a:solidFill>
            <a:latin typeface="方正大黑简体" panose="02010601030101010101" pitchFamily="2" charset="-122"/>
            <a:ea typeface="方正大黑简体" panose="02010601030101010101" pitchFamily="2" charset="-122"/>
          </a:endParaRPr>
        </a:p>
      </dgm:t>
    </dgm:pt>
    <dgm:pt modelId="{35E3A622-71B4-4EEB-91C6-0A2F1AF414DC}" type="parTrans" cxnId="{D4CE683D-8906-4ED6-B41E-DB00DE921622}">
      <dgm:prSet/>
      <dgm:spPr/>
      <dgm:t>
        <a:bodyPr/>
        <a:lstStyle/>
        <a:p>
          <a:endParaRPr lang="zh-CN" altLang="en-US"/>
        </a:p>
      </dgm:t>
    </dgm:pt>
    <dgm:pt modelId="{20A80919-3E7C-4979-BC9D-977B1F747F0F}" type="sibTrans" cxnId="{D4CE683D-8906-4ED6-B41E-DB00DE921622}">
      <dgm:prSet/>
      <dgm:spPr/>
      <dgm:t>
        <a:bodyPr/>
        <a:lstStyle/>
        <a:p>
          <a:endParaRPr lang="zh-CN" altLang="en-US"/>
        </a:p>
      </dgm:t>
    </dgm:pt>
    <dgm:pt modelId="{FF657944-C179-4634-8D53-4101D884732A}" type="pres">
      <dgm:prSet presAssocID="{7AFBC429-F4DB-437A-9417-332FE9B4DCC9}" presName="Name0" presStyleCnt="0">
        <dgm:presLayoutVars>
          <dgm:chMax/>
          <dgm:chPref/>
          <dgm:dir/>
        </dgm:presLayoutVars>
      </dgm:prSet>
      <dgm:spPr/>
    </dgm:pt>
    <dgm:pt modelId="{CD4750CF-4195-486F-9389-854415B95617}" type="pres">
      <dgm:prSet presAssocID="{8B313114-77C8-4F6F-BAD0-83BC79C22A6B}" presName="parenttextcomposite" presStyleCnt="0"/>
      <dgm:spPr/>
    </dgm:pt>
    <dgm:pt modelId="{460959AA-0438-401D-BAC8-1FCFA120ECEC}" type="pres">
      <dgm:prSet presAssocID="{8B313114-77C8-4F6F-BAD0-83BC79C22A6B}" presName="parenttext" presStyleLbl="revTx" presStyleIdx="0" presStyleCnt="1" custScaleX="106779" custScaleY="349536">
        <dgm:presLayoutVars>
          <dgm:chMax/>
          <dgm:chPref val="2"/>
          <dgm:bulletEnabled val="1"/>
        </dgm:presLayoutVars>
      </dgm:prSet>
      <dgm:spPr/>
      <dgm:t>
        <a:bodyPr/>
        <a:lstStyle/>
        <a:p>
          <a:endParaRPr lang="zh-CN" altLang="en-US"/>
        </a:p>
      </dgm:t>
    </dgm:pt>
    <dgm:pt modelId="{73172663-DC4C-4910-9F1B-645558380069}" type="pres">
      <dgm:prSet presAssocID="{8B313114-77C8-4F6F-BAD0-83BC79C22A6B}" presName="parallelogramComposite" presStyleCnt="0"/>
      <dgm:spPr/>
    </dgm:pt>
    <dgm:pt modelId="{84B151F0-8E2C-4313-80AE-3BE59A8C07DD}" type="pres">
      <dgm:prSet presAssocID="{8B313114-77C8-4F6F-BAD0-83BC79C22A6B}" presName="parallelogram1" presStyleLbl="alignNode1" presStyleIdx="0" presStyleCnt="7"/>
      <dgm:spPr/>
    </dgm:pt>
    <dgm:pt modelId="{C8EABD0B-A032-4E25-84E4-7DA8210FEA30}" type="pres">
      <dgm:prSet presAssocID="{8B313114-77C8-4F6F-BAD0-83BC79C22A6B}" presName="parallelogram2" presStyleLbl="alignNode1" presStyleIdx="1" presStyleCnt="7"/>
      <dgm:spPr/>
    </dgm:pt>
    <dgm:pt modelId="{9EBF723C-7BD4-4075-919C-D39672BAC454}" type="pres">
      <dgm:prSet presAssocID="{8B313114-77C8-4F6F-BAD0-83BC79C22A6B}" presName="parallelogram3" presStyleLbl="alignNode1" presStyleIdx="2" presStyleCnt="7"/>
      <dgm:spPr/>
    </dgm:pt>
    <dgm:pt modelId="{215B6407-5C23-4B4F-AC8C-A153DB471E85}" type="pres">
      <dgm:prSet presAssocID="{8B313114-77C8-4F6F-BAD0-83BC79C22A6B}" presName="parallelogram4" presStyleLbl="alignNode1" presStyleIdx="3" presStyleCnt="7"/>
      <dgm:spPr/>
    </dgm:pt>
    <dgm:pt modelId="{FD2E003B-5343-491C-BCF8-75EA4E9DE29D}" type="pres">
      <dgm:prSet presAssocID="{8B313114-77C8-4F6F-BAD0-83BC79C22A6B}" presName="parallelogram5" presStyleLbl="alignNode1" presStyleIdx="4" presStyleCnt="7"/>
      <dgm:spPr/>
    </dgm:pt>
    <dgm:pt modelId="{13FC4D0A-1BDA-4731-A7E4-0F5554134B5B}" type="pres">
      <dgm:prSet presAssocID="{8B313114-77C8-4F6F-BAD0-83BC79C22A6B}" presName="parallelogram6" presStyleLbl="alignNode1" presStyleIdx="5" presStyleCnt="7"/>
      <dgm:spPr/>
    </dgm:pt>
    <dgm:pt modelId="{AF1E3D49-A715-43F0-93E3-EAA7404EA3AE}" type="pres">
      <dgm:prSet presAssocID="{8B313114-77C8-4F6F-BAD0-83BC79C22A6B}" presName="parallelogram7" presStyleLbl="alignNode1" presStyleIdx="6" presStyleCnt="7" custLinFactNeighborX="7563"/>
      <dgm:spPr/>
    </dgm:pt>
  </dgm:ptLst>
  <dgm:cxnLst>
    <dgm:cxn modelId="{781ACAAE-9B7E-4ABD-8532-C9B82EB869F6}" type="presOf" srcId="{7AFBC429-F4DB-437A-9417-332FE9B4DCC9}" destId="{FF657944-C179-4634-8D53-4101D884732A}" srcOrd="0" destOrd="0" presId="urn:microsoft.com/office/officeart/2008/layout/VerticalAccentList"/>
    <dgm:cxn modelId="{F8D4A8FC-BD73-49FD-9B76-AC3D8AF776A8}" type="presOf" srcId="{8B313114-77C8-4F6F-BAD0-83BC79C22A6B}" destId="{460959AA-0438-401D-BAC8-1FCFA120ECEC}" srcOrd="0" destOrd="0" presId="urn:microsoft.com/office/officeart/2008/layout/VerticalAccentList"/>
    <dgm:cxn modelId="{D4CE683D-8906-4ED6-B41E-DB00DE921622}" srcId="{7AFBC429-F4DB-437A-9417-332FE9B4DCC9}" destId="{8B313114-77C8-4F6F-BAD0-83BC79C22A6B}" srcOrd="0" destOrd="0" parTransId="{35E3A622-71B4-4EEB-91C6-0A2F1AF414DC}" sibTransId="{20A80919-3E7C-4979-BC9D-977B1F747F0F}"/>
    <dgm:cxn modelId="{AA47DDF5-3472-4C75-985A-C26FA4A53212}" type="presParOf" srcId="{FF657944-C179-4634-8D53-4101D884732A}" destId="{CD4750CF-4195-486F-9389-854415B95617}" srcOrd="0" destOrd="0" presId="urn:microsoft.com/office/officeart/2008/layout/VerticalAccentList"/>
    <dgm:cxn modelId="{22D12E53-4BC0-4FC7-83C9-59AE662A903A}" type="presParOf" srcId="{CD4750CF-4195-486F-9389-854415B95617}" destId="{460959AA-0438-401D-BAC8-1FCFA120ECEC}" srcOrd="0" destOrd="0" presId="urn:microsoft.com/office/officeart/2008/layout/VerticalAccentList"/>
    <dgm:cxn modelId="{5BE23B6E-E6FD-420A-AC3E-1EC6C7BF3B1D}" type="presParOf" srcId="{FF657944-C179-4634-8D53-4101D884732A}" destId="{73172663-DC4C-4910-9F1B-645558380069}" srcOrd="1" destOrd="0" presId="urn:microsoft.com/office/officeart/2008/layout/VerticalAccentList"/>
    <dgm:cxn modelId="{40231D9D-2CB1-4876-BBD5-77ED0C96A469}" type="presParOf" srcId="{73172663-DC4C-4910-9F1B-645558380069}" destId="{84B151F0-8E2C-4313-80AE-3BE59A8C07DD}" srcOrd="0" destOrd="0" presId="urn:microsoft.com/office/officeart/2008/layout/VerticalAccentList"/>
    <dgm:cxn modelId="{16DC4A38-09FC-48F9-AD20-F9ABF7861E01}" type="presParOf" srcId="{73172663-DC4C-4910-9F1B-645558380069}" destId="{C8EABD0B-A032-4E25-84E4-7DA8210FEA30}" srcOrd="1" destOrd="0" presId="urn:microsoft.com/office/officeart/2008/layout/VerticalAccentList"/>
    <dgm:cxn modelId="{39C694EE-1949-42E6-85C6-F69E40C8C4E4}" type="presParOf" srcId="{73172663-DC4C-4910-9F1B-645558380069}" destId="{9EBF723C-7BD4-4075-919C-D39672BAC454}" srcOrd="2" destOrd="0" presId="urn:microsoft.com/office/officeart/2008/layout/VerticalAccentList"/>
    <dgm:cxn modelId="{DB135ACB-63FF-43C8-B548-31221D48291F}" type="presParOf" srcId="{73172663-DC4C-4910-9F1B-645558380069}" destId="{215B6407-5C23-4B4F-AC8C-A153DB471E85}" srcOrd="3" destOrd="0" presId="urn:microsoft.com/office/officeart/2008/layout/VerticalAccentList"/>
    <dgm:cxn modelId="{6618ED07-331A-4774-BE65-210BE82C140D}" type="presParOf" srcId="{73172663-DC4C-4910-9F1B-645558380069}" destId="{FD2E003B-5343-491C-BCF8-75EA4E9DE29D}" srcOrd="4" destOrd="0" presId="urn:microsoft.com/office/officeart/2008/layout/VerticalAccentList"/>
    <dgm:cxn modelId="{79AF1636-06E6-44D5-8EA8-6648BE455C70}" type="presParOf" srcId="{73172663-DC4C-4910-9F1B-645558380069}" destId="{13FC4D0A-1BDA-4731-A7E4-0F5554134B5B}" srcOrd="5" destOrd="0" presId="urn:microsoft.com/office/officeart/2008/layout/VerticalAccentList"/>
    <dgm:cxn modelId="{597E8C15-5452-48B3-B17A-FB4FDAD65BCA}" type="presParOf" srcId="{73172663-DC4C-4910-9F1B-645558380069}" destId="{AF1E3D49-A715-43F0-93E3-EAA7404EA3AE}" srcOrd="6"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AFBC429-F4DB-437A-9417-332FE9B4DCC9}" type="doc">
      <dgm:prSet loTypeId="urn:microsoft.com/office/officeart/2008/layout/VerticalAccentList" loCatId="list" qsTypeId="urn:microsoft.com/office/officeart/2005/8/quickstyle/simple1" qsCatId="simple" csTypeId="urn:microsoft.com/office/officeart/2005/8/colors/accent1_2" csCatId="accent1" phldr="1"/>
      <dgm:spPr/>
    </dgm:pt>
    <dgm:pt modelId="{8B313114-77C8-4F6F-BAD0-83BC79C22A6B}">
      <dgm:prSet phldrT="[文本]" custT="1"/>
      <dgm:spPr/>
      <dgm:t>
        <a:bodyPr/>
        <a:lstStyle/>
        <a:p>
          <a:r>
            <a:rPr lang="en-US" altLang="zh-CN" sz="6000" dirty="0">
              <a:solidFill>
                <a:schemeClr val="accent1">
                  <a:lumMod val="50000"/>
                </a:schemeClr>
              </a:solidFill>
              <a:latin typeface="Algerian" panose="04020705040A02060702" pitchFamily="82" charset="0"/>
            </a:rPr>
            <a:t>PART  </a:t>
          </a:r>
          <a:r>
            <a:rPr lang="en-US" altLang="zh-CN" sz="6000" dirty="0">
              <a:solidFill>
                <a:schemeClr val="accent2"/>
              </a:solidFill>
              <a:latin typeface="Algerian" panose="04020705040A02060702" pitchFamily="82" charset="0"/>
            </a:rPr>
            <a:t>03</a:t>
          </a:r>
          <a:r>
            <a:rPr lang="en-US" altLang="zh-CN" sz="6000" dirty="0">
              <a:solidFill>
                <a:schemeClr val="accent1">
                  <a:lumMod val="50000"/>
                </a:schemeClr>
              </a:solidFill>
              <a:latin typeface="Algerian" panose="04020705040A02060702" pitchFamily="82" charset="0"/>
            </a:rPr>
            <a:t>  </a:t>
          </a:r>
          <a:r>
            <a:rPr lang="zh-CN" altLang="en-US" sz="2400" dirty="0">
              <a:solidFill>
                <a:schemeClr val="accent1">
                  <a:lumMod val="50000"/>
                </a:schemeClr>
              </a:solidFill>
              <a:latin typeface="方正大黑简体" panose="02010601030101010101" pitchFamily="2" charset="-122"/>
              <a:ea typeface="方正大黑简体" panose="02010601030101010101" pitchFamily="2" charset="-122"/>
            </a:rPr>
            <a:t>市场分析</a:t>
          </a:r>
          <a:r>
            <a:rPr lang="en-US" altLang="zh-CN" sz="2400" dirty="0">
              <a:solidFill>
                <a:schemeClr val="accent1">
                  <a:lumMod val="50000"/>
                </a:schemeClr>
              </a:solidFill>
              <a:latin typeface="方正大黑简体" panose="02010601030101010101" pitchFamily="2" charset="-122"/>
              <a:ea typeface="方正大黑简体" panose="02010601030101010101" pitchFamily="2" charset="-122"/>
            </a:rPr>
            <a:t> </a:t>
          </a:r>
          <a:endParaRPr lang="zh-CN" altLang="en-US" sz="6000" dirty="0">
            <a:solidFill>
              <a:schemeClr val="accent1">
                <a:lumMod val="50000"/>
              </a:schemeClr>
            </a:solidFill>
            <a:latin typeface="方正大黑简体" panose="02010601030101010101" pitchFamily="2" charset="-122"/>
            <a:ea typeface="方正大黑简体" panose="02010601030101010101" pitchFamily="2" charset="-122"/>
          </a:endParaRPr>
        </a:p>
      </dgm:t>
    </dgm:pt>
    <dgm:pt modelId="{35E3A622-71B4-4EEB-91C6-0A2F1AF414DC}" type="parTrans" cxnId="{D4CE683D-8906-4ED6-B41E-DB00DE921622}">
      <dgm:prSet/>
      <dgm:spPr/>
      <dgm:t>
        <a:bodyPr/>
        <a:lstStyle/>
        <a:p>
          <a:endParaRPr lang="zh-CN" altLang="en-US"/>
        </a:p>
      </dgm:t>
    </dgm:pt>
    <dgm:pt modelId="{20A80919-3E7C-4979-BC9D-977B1F747F0F}" type="sibTrans" cxnId="{D4CE683D-8906-4ED6-B41E-DB00DE921622}">
      <dgm:prSet/>
      <dgm:spPr/>
      <dgm:t>
        <a:bodyPr/>
        <a:lstStyle/>
        <a:p>
          <a:endParaRPr lang="zh-CN" altLang="en-US"/>
        </a:p>
      </dgm:t>
    </dgm:pt>
    <dgm:pt modelId="{FF657944-C179-4634-8D53-4101D884732A}" type="pres">
      <dgm:prSet presAssocID="{7AFBC429-F4DB-437A-9417-332FE9B4DCC9}" presName="Name0" presStyleCnt="0">
        <dgm:presLayoutVars>
          <dgm:chMax/>
          <dgm:chPref/>
          <dgm:dir/>
        </dgm:presLayoutVars>
      </dgm:prSet>
      <dgm:spPr/>
    </dgm:pt>
    <dgm:pt modelId="{CD4750CF-4195-486F-9389-854415B95617}" type="pres">
      <dgm:prSet presAssocID="{8B313114-77C8-4F6F-BAD0-83BC79C22A6B}" presName="parenttextcomposite" presStyleCnt="0"/>
      <dgm:spPr/>
    </dgm:pt>
    <dgm:pt modelId="{460959AA-0438-401D-BAC8-1FCFA120ECEC}" type="pres">
      <dgm:prSet presAssocID="{8B313114-77C8-4F6F-BAD0-83BC79C22A6B}" presName="parenttext" presStyleLbl="revTx" presStyleIdx="0" presStyleCnt="1" custScaleX="106779" custScaleY="349536">
        <dgm:presLayoutVars>
          <dgm:chMax/>
          <dgm:chPref val="2"/>
          <dgm:bulletEnabled val="1"/>
        </dgm:presLayoutVars>
      </dgm:prSet>
      <dgm:spPr/>
      <dgm:t>
        <a:bodyPr/>
        <a:lstStyle/>
        <a:p>
          <a:endParaRPr lang="zh-CN" altLang="en-US"/>
        </a:p>
      </dgm:t>
    </dgm:pt>
    <dgm:pt modelId="{73172663-DC4C-4910-9F1B-645558380069}" type="pres">
      <dgm:prSet presAssocID="{8B313114-77C8-4F6F-BAD0-83BC79C22A6B}" presName="parallelogramComposite" presStyleCnt="0"/>
      <dgm:spPr/>
    </dgm:pt>
    <dgm:pt modelId="{84B151F0-8E2C-4313-80AE-3BE59A8C07DD}" type="pres">
      <dgm:prSet presAssocID="{8B313114-77C8-4F6F-BAD0-83BC79C22A6B}" presName="parallelogram1" presStyleLbl="alignNode1" presStyleIdx="0" presStyleCnt="7"/>
      <dgm:spPr/>
    </dgm:pt>
    <dgm:pt modelId="{C8EABD0B-A032-4E25-84E4-7DA8210FEA30}" type="pres">
      <dgm:prSet presAssocID="{8B313114-77C8-4F6F-BAD0-83BC79C22A6B}" presName="parallelogram2" presStyleLbl="alignNode1" presStyleIdx="1" presStyleCnt="7"/>
      <dgm:spPr/>
    </dgm:pt>
    <dgm:pt modelId="{9EBF723C-7BD4-4075-919C-D39672BAC454}" type="pres">
      <dgm:prSet presAssocID="{8B313114-77C8-4F6F-BAD0-83BC79C22A6B}" presName="parallelogram3" presStyleLbl="alignNode1" presStyleIdx="2" presStyleCnt="7"/>
      <dgm:spPr/>
    </dgm:pt>
    <dgm:pt modelId="{215B6407-5C23-4B4F-AC8C-A153DB471E85}" type="pres">
      <dgm:prSet presAssocID="{8B313114-77C8-4F6F-BAD0-83BC79C22A6B}" presName="parallelogram4" presStyleLbl="alignNode1" presStyleIdx="3" presStyleCnt="7"/>
      <dgm:spPr/>
    </dgm:pt>
    <dgm:pt modelId="{FD2E003B-5343-491C-BCF8-75EA4E9DE29D}" type="pres">
      <dgm:prSet presAssocID="{8B313114-77C8-4F6F-BAD0-83BC79C22A6B}" presName="parallelogram5" presStyleLbl="alignNode1" presStyleIdx="4" presStyleCnt="7"/>
      <dgm:spPr/>
    </dgm:pt>
    <dgm:pt modelId="{13FC4D0A-1BDA-4731-A7E4-0F5554134B5B}" type="pres">
      <dgm:prSet presAssocID="{8B313114-77C8-4F6F-BAD0-83BC79C22A6B}" presName="parallelogram6" presStyleLbl="alignNode1" presStyleIdx="5" presStyleCnt="7"/>
      <dgm:spPr/>
    </dgm:pt>
    <dgm:pt modelId="{AF1E3D49-A715-43F0-93E3-EAA7404EA3AE}" type="pres">
      <dgm:prSet presAssocID="{8B313114-77C8-4F6F-BAD0-83BC79C22A6B}" presName="parallelogram7" presStyleLbl="alignNode1" presStyleIdx="6" presStyleCnt="7" custLinFactNeighborX="7563"/>
      <dgm:spPr/>
    </dgm:pt>
  </dgm:ptLst>
  <dgm:cxnLst>
    <dgm:cxn modelId="{781ACAAE-9B7E-4ABD-8532-C9B82EB869F6}" type="presOf" srcId="{7AFBC429-F4DB-437A-9417-332FE9B4DCC9}" destId="{FF657944-C179-4634-8D53-4101D884732A}" srcOrd="0" destOrd="0" presId="urn:microsoft.com/office/officeart/2008/layout/VerticalAccentList"/>
    <dgm:cxn modelId="{F8D4A8FC-BD73-49FD-9B76-AC3D8AF776A8}" type="presOf" srcId="{8B313114-77C8-4F6F-BAD0-83BC79C22A6B}" destId="{460959AA-0438-401D-BAC8-1FCFA120ECEC}" srcOrd="0" destOrd="0" presId="urn:microsoft.com/office/officeart/2008/layout/VerticalAccentList"/>
    <dgm:cxn modelId="{D4CE683D-8906-4ED6-B41E-DB00DE921622}" srcId="{7AFBC429-F4DB-437A-9417-332FE9B4DCC9}" destId="{8B313114-77C8-4F6F-BAD0-83BC79C22A6B}" srcOrd="0" destOrd="0" parTransId="{35E3A622-71B4-4EEB-91C6-0A2F1AF414DC}" sibTransId="{20A80919-3E7C-4979-BC9D-977B1F747F0F}"/>
    <dgm:cxn modelId="{AA47DDF5-3472-4C75-985A-C26FA4A53212}" type="presParOf" srcId="{FF657944-C179-4634-8D53-4101D884732A}" destId="{CD4750CF-4195-486F-9389-854415B95617}" srcOrd="0" destOrd="0" presId="urn:microsoft.com/office/officeart/2008/layout/VerticalAccentList"/>
    <dgm:cxn modelId="{22D12E53-4BC0-4FC7-83C9-59AE662A903A}" type="presParOf" srcId="{CD4750CF-4195-486F-9389-854415B95617}" destId="{460959AA-0438-401D-BAC8-1FCFA120ECEC}" srcOrd="0" destOrd="0" presId="urn:microsoft.com/office/officeart/2008/layout/VerticalAccentList"/>
    <dgm:cxn modelId="{5BE23B6E-E6FD-420A-AC3E-1EC6C7BF3B1D}" type="presParOf" srcId="{FF657944-C179-4634-8D53-4101D884732A}" destId="{73172663-DC4C-4910-9F1B-645558380069}" srcOrd="1" destOrd="0" presId="urn:microsoft.com/office/officeart/2008/layout/VerticalAccentList"/>
    <dgm:cxn modelId="{40231D9D-2CB1-4876-BBD5-77ED0C96A469}" type="presParOf" srcId="{73172663-DC4C-4910-9F1B-645558380069}" destId="{84B151F0-8E2C-4313-80AE-3BE59A8C07DD}" srcOrd="0" destOrd="0" presId="urn:microsoft.com/office/officeart/2008/layout/VerticalAccentList"/>
    <dgm:cxn modelId="{16DC4A38-09FC-48F9-AD20-F9ABF7861E01}" type="presParOf" srcId="{73172663-DC4C-4910-9F1B-645558380069}" destId="{C8EABD0B-A032-4E25-84E4-7DA8210FEA30}" srcOrd="1" destOrd="0" presId="urn:microsoft.com/office/officeart/2008/layout/VerticalAccentList"/>
    <dgm:cxn modelId="{39C694EE-1949-42E6-85C6-F69E40C8C4E4}" type="presParOf" srcId="{73172663-DC4C-4910-9F1B-645558380069}" destId="{9EBF723C-7BD4-4075-919C-D39672BAC454}" srcOrd="2" destOrd="0" presId="urn:microsoft.com/office/officeart/2008/layout/VerticalAccentList"/>
    <dgm:cxn modelId="{DB135ACB-63FF-43C8-B548-31221D48291F}" type="presParOf" srcId="{73172663-DC4C-4910-9F1B-645558380069}" destId="{215B6407-5C23-4B4F-AC8C-A153DB471E85}" srcOrd="3" destOrd="0" presId="urn:microsoft.com/office/officeart/2008/layout/VerticalAccentList"/>
    <dgm:cxn modelId="{6618ED07-331A-4774-BE65-210BE82C140D}" type="presParOf" srcId="{73172663-DC4C-4910-9F1B-645558380069}" destId="{FD2E003B-5343-491C-BCF8-75EA4E9DE29D}" srcOrd="4" destOrd="0" presId="urn:microsoft.com/office/officeart/2008/layout/VerticalAccentList"/>
    <dgm:cxn modelId="{79AF1636-06E6-44D5-8EA8-6648BE455C70}" type="presParOf" srcId="{73172663-DC4C-4910-9F1B-645558380069}" destId="{13FC4D0A-1BDA-4731-A7E4-0F5554134B5B}" srcOrd="5" destOrd="0" presId="urn:microsoft.com/office/officeart/2008/layout/VerticalAccentList"/>
    <dgm:cxn modelId="{597E8C15-5452-48B3-B17A-FB4FDAD65BCA}" type="presParOf" srcId="{73172663-DC4C-4910-9F1B-645558380069}" destId="{AF1E3D49-A715-43F0-93E3-EAA7404EA3AE}" srcOrd="6"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0959AA-0438-401D-BAC8-1FCFA120ECEC}">
      <dsp:nvSpPr>
        <dsp:cNvPr id="0" name=""/>
        <dsp:cNvSpPr/>
      </dsp:nvSpPr>
      <dsp:spPr>
        <a:xfrm>
          <a:off x="125195" y="808197"/>
          <a:ext cx="6020735" cy="17916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0" tIns="228600" rIns="228600" bIns="228600" numCol="1" spcCol="1270" anchor="b" anchorCtr="0">
          <a:noAutofit/>
        </a:bodyPr>
        <a:lstStyle/>
        <a:p>
          <a:pPr lvl="0" algn="l" defTabSz="2667000">
            <a:lnSpc>
              <a:spcPct val="90000"/>
            </a:lnSpc>
            <a:spcBef>
              <a:spcPct val="0"/>
            </a:spcBef>
            <a:spcAft>
              <a:spcPct val="35000"/>
            </a:spcAft>
          </a:pPr>
          <a:r>
            <a:rPr lang="en-US" altLang="zh-CN" sz="6000" kern="1200" dirty="0">
              <a:solidFill>
                <a:schemeClr val="accent1">
                  <a:lumMod val="50000"/>
                </a:schemeClr>
              </a:solidFill>
              <a:latin typeface="Algerian" panose="04020705040A02060702" pitchFamily="82" charset="0"/>
            </a:rPr>
            <a:t>PART</a:t>
          </a:r>
          <a:r>
            <a:rPr lang="en-US" altLang="zh-CN" sz="6000" kern="1200" dirty="0">
              <a:latin typeface="Algerian" panose="04020705040A02060702" pitchFamily="82" charset="0"/>
            </a:rPr>
            <a:t>  </a:t>
          </a:r>
          <a:r>
            <a:rPr lang="en-US" altLang="zh-CN" sz="6000" kern="1200" dirty="0">
              <a:solidFill>
                <a:schemeClr val="accent2"/>
              </a:solidFill>
              <a:latin typeface="Algerian" panose="04020705040A02060702" pitchFamily="82" charset="0"/>
            </a:rPr>
            <a:t>01  </a:t>
          </a:r>
          <a:r>
            <a:rPr lang="zh-CN" altLang="en-US" sz="2400" kern="1200" dirty="0">
              <a:solidFill>
                <a:schemeClr val="accent1">
                  <a:lumMod val="50000"/>
                </a:schemeClr>
              </a:solidFill>
              <a:latin typeface="方正大黑简体" panose="02010601030101010101" pitchFamily="2" charset="-122"/>
              <a:ea typeface="方正大黑简体" panose="02010601030101010101" pitchFamily="2" charset="-122"/>
            </a:rPr>
            <a:t>企业介绍</a:t>
          </a:r>
          <a:r>
            <a:rPr lang="en-US" altLang="zh-CN" sz="2400" kern="1200" dirty="0">
              <a:solidFill>
                <a:schemeClr val="accent1">
                  <a:lumMod val="50000"/>
                </a:schemeClr>
              </a:solidFill>
              <a:latin typeface="方正大黑简体" panose="02010601030101010101" pitchFamily="2" charset="-122"/>
              <a:ea typeface="方正大黑简体" panose="02010601030101010101" pitchFamily="2" charset="-122"/>
            </a:rPr>
            <a:t> </a:t>
          </a:r>
          <a:endParaRPr lang="zh-CN" altLang="en-US" sz="6000" kern="1200" dirty="0">
            <a:solidFill>
              <a:schemeClr val="accent1">
                <a:lumMod val="50000"/>
              </a:schemeClr>
            </a:solidFill>
            <a:latin typeface="方正大黑简体" panose="02010601030101010101" pitchFamily="2" charset="-122"/>
            <a:ea typeface="方正大黑简体" panose="02010601030101010101" pitchFamily="2" charset="-122"/>
          </a:endParaRPr>
        </a:p>
      </dsp:txBody>
      <dsp:txXfrm>
        <a:off x="125195" y="808197"/>
        <a:ext cx="6020735" cy="1791690"/>
      </dsp:txXfrm>
    </dsp:sp>
    <dsp:sp modelId="{84B151F0-8E2C-4313-80AE-3BE59A8C07DD}">
      <dsp:nvSpPr>
        <dsp:cNvPr id="0" name=""/>
        <dsp:cNvSpPr/>
      </dsp:nvSpPr>
      <dsp:spPr>
        <a:xfrm>
          <a:off x="125195"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EABD0B-A032-4E25-84E4-7DA8210FEA30}">
      <dsp:nvSpPr>
        <dsp:cNvPr id="0" name=""/>
        <dsp:cNvSpPr/>
      </dsp:nvSpPr>
      <dsp:spPr>
        <a:xfrm>
          <a:off x="920850"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BF723C-7BD4-4075-919C-D39672BAC454}">
      <dsp:nvSpPr>
        <dsp:cNvPr id="0" name=""/>
        <dsp:cNvSpPr/>
      </dsp:nvSpPr>
      <dsp:spPr>
        <a:xfrm>
          <a:off x="1716505"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5B6407-5C23-4B4F-AC8C-A153DB471E85}">
      <dsp:nvSpPr>
        <dsp:cNvPr id="0" name=""/>
        <dsp:cNvSpPr/>
      </dsp:nvSpPr>
      <dsp:spPr>
        <a:xfrm>
          <a:off x="2512160"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2E003B-5343-491C-BCF8-75EA4E9DE29D}">
      <dsp:nvSpPr>
        <dsp:cNvPr id="0" name=""/>
        <dsp:cNvSpPr/>
      </dsp:nvSpPr>
      <dsp:spPr>
        <a:xfrm>
          <a:off x="3307816"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3FC4D0A-1BDA-4731-A7E4-0F5554134B5B}">
      <dsp:nvSpPr>
        <dsp:cNvPr id="0" name=""/>
        <dsp:cNvSpPr/>
      </dsp:nvSpPr>
      <dsp:spPr>
        <a:xfrm>
          <a:off x="4103471"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1E3D49-A715-43F0-93E3-EAA7404EA3AE}">
      <dsp:nvSpPr>
        <dsp:cNvPr id="0" name=""/>
        <dsp:cNvSpPr/>
      </dsp:nvSpPr>
      <dsp:spPr>
        <a:xfrm>
          <a:off x="4955985"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91C50B-0370-4CD9-A82F-B3B05F27CBD5}">
      <dsp:nvSpPr>
        <dsp:cNvPr id="0" name=""/>
        <dsp:cNvSpPr/>
      </dsp:nvSpPr>
      <dsp:spPr>
        <a:xfrm rot="10800000">
          <a:off x="1864882" y="1103618"/>
          <a:ext cx="3759983" cy="1270727"/>
        </a:xfrm>
        <a:prstGeom prst="homePlate">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6406" tIns="76200" rIns="142240" bIns="76200" numCol="1" spcCol="1270" anchor="ctr" anchorCtr="0">
          <a:noAutofit/>
        </a:bodyPr>
        <a:lstStyle/>
        <a:p>
          <a:pPr lvl="0" algn="ctr" defTabSz="889000">
            <a:lnSpc>
              <a:spcPct val="90000"/>
            </a:lnSpc>
            <a:spcBef>
              <a:spcPct val="0"/>
            </a:spcBef>
            <a:spcAft>
              <a:spcPct val="35000"/>
            </a:spcAft>
          </a:pPr>
          <a:r>
            <a:rPr lang="zh-CN" altLang="en-US" sz="2000" kern="1200">
              <a:latin typeface="方正大黑简体" panose="02010601030101010101" pitchFamily="2" charset="-122"/>
              <a:ea typeface="方正大黑简体" panose="02010601030101010101" pitchFamily="2" charset="-122"/>
            </a:rPr>
            <a:t>点击输入事件标题</a:t>
          </a:r>
          <a:endParaRPr lang="en-US" altLang="zh-CN" sz="2000" kern="1200">
            <a:latin typeface="方正大黑简体" panose="02010601030101010101" pitchFamily="2" charset="-122"/>
            <a:ea typeface="方正大黑简体" panose="02010601030101010101" pitchFamily="2" charset="-122"/>
          </a:endParaRPr>
        </a:p>
        <a:p>
          <a:pPr lvl="0" algn="ctr" defTabSz="889000">
            <a:lnSpc>
              <a:spcPct val="90000"/>
            </a:lnSpc>
            <a:spcBef>
              <a:spcPct val="0"/>
            </a:spcBef>
            <a:spcAft>
              <a:spcPct val="35000"/>
            </a:spcAft>
          </a:pPr>
          <a:r>
            <a:rPr lang="en-US" altLang="zh-CN" sz="1800" kern="1200">
              <a:latin typeface="方正大黑简体" panose="02010601030101010101" pitchFamily="2" charset="-122"/>
              <a:ea typeface="方正大黑简体" panose="02010601030101010101" pitchFamily="2" charset="-122"/>
            </a:rPr>
            <a:t>2018/4/2</a:t>
          </a:r>
          <a:endParaRPr lang="zh-CN" altLang="en-US" sz="1800" kern="1200" dirty="0">
            <a:latin typeface="方正大黑简体" panose="02010601030101010101" pitchFamily="2" charset="-122"/>
            <a:ea typeface="方正大黑简体" panose="02010601030101010101" pitchFamily="2" charset="-122"/>
          </a:endParaRPr>
        </a:p>
      </dsp:txBody>
      <dsp:txXfrm rot="10800000">
        <a:off x="2182564" y="1103618"/>
        <a:ext cx="3442301" cy="1270727"/>
      </dsp:txXfrm>
    </dsp:sp>
    <dsp:sp modelId="{5DD3757A-37E4-4867-ACE4-819098F1FFF5}">
      <dsp:nvSpPr>
        <dsp:cNvPr id="0" name=""/>
        <dsp:cNvSpPr/>
      </dsp:nvSpPr>
      <dsp:spPr>
        <a:xfrm>
          <a:off x="627785" y="716278"/>
          <a:ext cx="2100827" cy="2100827"/>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91C50B-0370-4CD9-A82F-B3B05F27CBD5}">
      <dsp:nvSpPr>
        <dsp:cNvPr id="0" name=""/>
        <dsp:cNvSpPr/>
      </dsp:nvSpPr>
      <dsp:spPr>
        <a:xfrm rot="10800000">
          <a:off x="1864882" y="1103618"/>
          <a:ext cx="3759983" cy="1270727"/>
        </a:xfrm>
        <a:prstGeom prst="homePlate">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6406" tIns="76200" rIns="142240" bIns="76200" numCol="1" spcCol="1270" anchor="ctr" anchorCtr="0">
          <a:noAutofit/>
        </a:bodyPr>
        <a:lstStyle/>
        <a:p>
          <a:pPr lvl="0" algn="ctr" defTabSz="889000">
            <a:lnSpc>
              <a:spcPct val="90000"/>
            </a:lnSpc>
            <a:spcBef>
              <a:spcPct val="0"/>
            </a:spcBef>
            <a:spcAft>
              <a:spcPct val="35000"/>
            </a:spcAft>
          </a:pPr>
          <a:r>
            <a:rPr lang="zh-CN" altLang="en-US" sz="2000" kern="1200">
              <a:latin typeface="方正大黑简体" panose="02010601030101010101" pitchFamily="2" charset="-122"/>
              <a:ea typeface="方正大黑简体" panose="02010601030101010101" pitchFamily="2" charset="-122"/>
            </a:rPr>
            <a:t>点击输入事件标题</a:t>
          </a:r>
          <a:endParaRPr lang="en-US" altLang="zh-CN" sz="2000" kern="1200">
            <a:latin typeface="方正大黑简体" panose="02010601030101010101" pitchFamily="2" charset="-122"/>
            <a:ea typeface="方正大黑简体" panose="02010601030101010101" pitchFamily="2" charset="-122"/>
          </a:endParaRPr>
        </a:p>
        <a:p>
          <a:pPr lvl="0" algn="ctr" defTabSz="889000">
            <a:lnSpc>
              <a:spcPct val="90000"/>
            </a:lnSpc>
            <a:spcBef>
              <a:spcPct val="0"/>
            </a:spcBef>
            <a:spcAft>
              <a:spcPct val="35000"/>
            </a:spcAft>
          </a:pPr>
          <a:r>
            <a:rPr lang="en-US" altLang="zh-CN" sz="1800" kern="1200">
              <a:latin typeface="方正大黑简体" panose="02010601030101010101" pitchFamily="2" charset="-122"/>
              <a:ea typeface="方正大黑简体" panose="02010601030101010101" pitchFamily="2" charset="-122"/>
            </a:rPr>
            <a:t>2018/4/2</a:t>
          </a:r>
          <a:endParaRPr lang="zh-CN" altLang="en-US" sz="1800" kern="1200" dirty="0">
            <a:latin typeface="方正大黑简体" panose="02010601030101010101" pitchFamily="2" charset="-122"/>
            <a:ea typeface="方正大黑简体" panose="02010601030101010101" pitchFamily="2" charset="-122"/>
          </a:endParaRPr>
        </a:p>
      </dsp:txBody>
      <dsp:txXfrm rot="10800000">
        <a:off x="2182564" y="1103618"/>
        <a:ext cx="3442301" cy="1270727"/>
      </dsp:txXfrm>
    </dsp:sp>
    <dsp:sp modelId="{5DD3757A-37E4-4867-ACE4-819098F1FFF5}">
      <dsp:nvSpPr>
        <dsp:cNvPr id="0" name=""/>
        <dsp:cNvSpPr/>
      </dsp:nvSpPr>
      <dsp:spPr>
        <a:xfrm>
          <a:off x="627785" y="716278"/>
          <a:ext cx="2100827" cy="2100827"/>
        </a:xfrm>
        <a:prstGeom prst="ellipse">
          <a:avLst/>
        </a:prstGeom>
        <a:blipFill>
          <a:blip xmlns:r="http://schemas.openxmlformats.org/officeDocument/2006/relationships" r:embed="rId1" cstate="hqprint">
            <a:extLst>
              <a:ext uri="{28A0092B-C50C-407E-A947-70E740481C1C}">
                <a14:useLocalDpi xmlns:a14="http://schemas.microsoft.com/office/drawing/2010/main" val="0"/>
              </a:ext>
            </a:extLst>
          </a:blip>
          <a:srcRect/>
          <a:stretch>
            <a:fillRect l="-16000" r="-1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88DB8D-F3AD-4942-A0D0-66F4D15A4CD5}">
      <dsp:nvSpPr>
        <dsp:cNvPr id="0" name=""/>
        <dsp:cNvSpPr/>
      </dsp:nvSpPr>
      <dsp:spPr>
        <a:xfrm>
          <a:off x="1213183" y="0"/>
          <a:ext cx="3533385" cy="3533385"/>
        </a:xfrm>
        <a:prstGeom prst="triangle">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FFE89F-9C70-494C-8AEF-EFB09F603597}">
      <dsp:nvSpPr>
        <dsp:cNvPr id="0" name=""/>
        <dsp:cNvSpPr/>
      </dsp:nvSpPr>
      <dsp:spPr>
        <a:xfrm>
          <a:off x="3190977" y="572655"/>
          <a:ext cx="1859431" cy="514460"/>
        </a:xfrm>
        <a:prstGeom prst="round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a:latin typeface="方正大黑简体" panose="02010601030101010101" pitchFamily="2" charset="-122"/>
              <a:ea typeface="方正大黑简体" panose="02010601030101010101" pitchFamily="2" charset="-122"/>
            </a:rPr>
            <a:t>点击输入标题</a:t>
          </a:r>
          <a:endParaRPr lang="en-US" altLang="zh-CN" sz="2000" kern="1200" dirty="0">
            <a:latin typeface="方正大黑简体" panose="02010601030101010101" pitchFamily="2" charset="-122"/>
            <a:ea typeface="方正大黑简体" panose="02010601030101010101" pitchFamily="2" charset="-122"/>
          </a:endParaRPr>
        </a:p>
      </dsp:txBody>
      <dsp:txXfrm>
        <a:off x="3216091" y="597769"/>
        <a:ext cx="1809203" cy="464232"/>
      </dsp:txXfrm>
    </dsp:sp>
    <dsp:sp modelId="{E3B1AFD9-C96E-4FC9-86D8-8E87B1991574}">
      <dsp:nvSpPr>
        <dsp:cNvPr id="0" name=""/>
        <dsp:cNvSpPr/>
      </dsp:nvSpPr>
      <dsp:spPr>
        <a:xfrm>
          <a:off x="3445153" y="1426328"/>
          <a:ext cx="1859431" cy="514460"/>
        </a:xfrm>
        <a:prstGeom prst="roundRect">
          <a:avLst/>
        </a:prstGeom>
        <a:solidFill>
          <a:schemeClr val="lt1">
            <a:alpha val="90000"/>
            <a:hueOff val="0"/>
            <a:satOff val="0"/>
            <a:lumOff val="0"/>
            <a:alphaOff val="0"/>
          </a:schemeClr>
        </a:solidFill>
        <a:ln w="12700" cap="flat" cmpd="sng" algn="ctr">
          <a:solidFill>
            <a:schemeClr val="accent1">
              <a:shade val="50000"/>
              <a:hueOff val="268329"/>
              <a:satOff val="-6535"/>
              <a:lumOff val="2859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a:latin typeface="方正大黑简体" panose="02010601030101010101" pitchFamily="2" charset="-122"/>
              <a:ea typeface="方正大黑简体" panose="02010601030101010101" pitchFamily="2" charset="-122"/>
            </a:rPr>
            <a:t>点击输入标题</a:t>
          </a:r>
          <a:endParaRPr lang="en-US" altLang="zh-CN" sz="1600" kern="1200" dirty="0">
            <a:latin typeface="方正大黑简体" panose="02010601030101010101" pitchFamily="2" charset="-122"/>
            <a:ea typeface="方正大黑简体" panose="02010601030101010101" pitchFamily="2" charset="-122"/>
          </a:endParaRPr>
        </a:p>
      </dsp:txBody>
      <dsp:txXfrm>
        <a:off x="3470267" y="1451442"/>
        <a:ext cx="1809203" cy="464232"/>
      </dsp:txXfrm>
    </dsp:sp>
    <dsp:sp modelId="{D7931D57-603C-4FF2-9D9E-C7A21FB3877A}">
      <dsp:nvSpPr>
        <dsp:cNvPr id="0" name=""/>
        <dsp:cNvSpPr/>
      </dsp:nvSpPr>
      <dsp:spPr>
        <a:xfrm>
          <a:off x="3819056" y="2212577"/>
          <a:ext cx="1859431" cy="514460"/>
        </a:xfrm>
        <a:prstGeom prst="roundRect">
          <a:avLst/>
        </a:prstGeom>
        <a:solidFill>
          <a:schemeClr val="lt1">
            <a:alpha val="90000"/>
            <a:hueOff val="0"/>
            <a:satOff val="0"/>
            <a:lumOff val="0"/>
            <a:alphaOff val="0"/>
          </a:schemeClr>
        </a:solidFill>
        <a:ln w="12700" cap="flat" cmpd="sng" algn="ctr">
          <a:solidFill>
            <a:schemeClr val="accent1">
              <a:shade val="50000"/>
              <a:hueOff val="268329"/>
              <a:satOff val="-6535"/>
              <a:lumOff val="2859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a:latin typeface="方正大黑简体" panose="02010601030101010101" pitchFamily="2" charset="-122"/>
              <a:ea typeface="方正大黑简体" panose="02010601030101010101" pitchFamily="2" charset="-122"/>
            </a:rPr>
            <a:t>点击</a:t>
          </a:r>
          <a:r>
            <a:rPr lang="zh-CN" altLang="en-US" sz="1600" kern="1200">
              <a:latin typeface="方正大黑简体" panose="02010601030101010101" pitchFamily="2" charset="-122"/>
              <a:ea typeface="方正大黑简体" panose="02010601030101010101" pitchFamily="2" charset="-122"/>
            </a:rPr>
            <a:t>输入标题</a:t>
          </a:r>
          <a:endParaRPr lang="en-US" altLang="zh-CN" sz="1600" kern="1200" dirty="0">
            <a:latin typeface="方正大黑简体" panose="02010601030101010101" pitchFamily="2" charset="-122"/>
            <a:ea typeface="方正大黑简体" panose="02010601030101010101" pitchFamily="2" charset="-122"/>
          </a:endParaRPr>
        </a:p>
      </dsp:txBody>
      <dsp:txXfrm>
        <a:off x="3844170" y="2237691"/>
        <a:ext cx="1809203" cy="4642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0959AA-0438-401D-BAC8-1FCFA120ECEC}">
      <dsp:nvSpPr>
        <dsp:cNvPr id="0" name=""/>
        <dsp:cNvSpPr/>
      </dsp:nvSpPr>
      <dsp:spPr>
        <a:xfrm>
          <a:off x="125195" y="808197"/>
          <a:ext cx="6020735" cy="17916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0" tIns="228600" rIns="228600" bIns="228600" numCol="1" spcCol="1270" anchor="b" anchorCtr="0">
          <a:noAutofit/>
        </a:bodyPr>
        <a:lstStyle/>
        <a:p>
          <a:pPr lvl="0" algn="l" defTabSz="2667000">
            <a:lnSpc>
              <a:spcPct val="90000"/>
            </a:lnSpc>
            <a:spcBef>
              <a:spcPct val="0"/>
            </a:spcBef>
            <a:spcAft>
              <a:spcPct val="35000"/>
            </a:spcAft>
          </a:pPr>
          <a:r>
            <a:rPr lang="en-US" altLang="zh-CN" sz="6000" kern="1200" dirty="0">
              <a:solidFill>
                <a:schemeClr val="accent1">
                  <a:lumMod val="50000"/>
                </a:schemeClr>
              </a:solidFill>
              <a:latin typeface="Algerian" panose="04020705040A02060702" pitchFamily="82" charset="0"/>
            </a:rPr>
            <a:t>PART  </a:t>
          </a:r>
          <a:r>
            <a:rPr lang="en-US" altLang="zh-CN" sz="6000" kern="1200" dirty="0">
              <a:solidFill>
                <a:schemeClr val="accent2"/>
              </a:solidFill>
              <a:latin typeface="Algerian" panose="04020705040A02060702" pitchFamily="82" charset="0"/>
            </a:rPr>
            <a:t>02</a:t>
          </a:r>
          <a:r>
            <a:rPr lang="en-US" altLang="zh-CN" sz="6000" kern="1200" dirty="0">
              <a:solidFill>
                <a:schemeClr val="accent1">
                  <a:lumMod val="50000"/>
                </a:schemeClr>
              </a:solidFill>
              <a:latin typeface="Algerian" panose="04020705040A02060702" pitchFamily="82" charset="0"/>
            </a:rPr>
            <a:t>  </a:t>
          </a:r>
          <a:r>
            <a:rPr lang="zh-CN" altLang="en-US" sz="2400" kern="1200" dirty="0">
              <a:solidFill>
                <a:schemeClr val="accent1">
                  <a:lumMod val="50000"/>
                </a:schemeClr>
              </a:solidFill>
              <a:latin typeface="方正大黑简体" panose="02010601030101010101" pitchFamily="2" charset="-122"/>
              <a:ea typeface="方正大黑简体" panose="02010601030101010101" pitchFamily="2" charset="-122"/>
            </a:rPr>
            <a:t>产品介绍</a:t>
          </a:r>
          <a:r>
            <a:rPr lang="en-US" altLang="zh-CN" sz="2400" kern="1200" dirty="0">
              <a:solidFill>
                <a:schemeClr val="accent1">
                  <a:lumMod val="50000"/>
                </a:schemeClr>
              </a:solidFill>
              <a:latin typeface="方正大黑简体" panose="02010601030101010101" pitchFamily="2" charset="-122"/>
              <a:ea typeface="方正大黑简体" panose="02010601030101010101" pitchFamily="2" charset="-122"/>
            </a:rPr>
            <a:t> </a:t>
          </a:r>
          <a:endParaRPr lang="zh-CN" altLang="en-US" sz="6000" kern="1200" dirty="0">
            <a:solidFill>
              <a:schemeClr val="accent1">
                <a:lumMod val="50000"/>
              </a:schemeClr>
            </a:solidFill>
            <a:latin typeface="方正大黑简体" panose="02010601030101010101" pitchFamily="2" charset="-122"/>
            <a:ea typeface="方正大黑简体" panose="02010601030101010101" pitchFamily="2" charset="-122"/>
          </a:endParaRPr>
        </a:p>
      </dsp:txBody>
      <dsp:txXfrm>
        <a:off x="125195" y="808197"/>
        <a:ext cx="6020735" cy="1791690"/>
      </dsp:txXfrm>
    </dsp:sp>
    <dsp:sp modelId="{84B151F0-8E2C-4313-80AE-3BE59A8C07DD}">
      <dsp:nvSpPr>
        <dsp:cNvPr id="0" name=""/>
        <dsp:cNvSpPr/>
      </dsp:nvSpPr>
      <dsp:spPr>
        <a:xfrm>
          <a:off x="125195"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EABD0B-A032-4E25-84E4-7DA8210FEA30}">
      <dsp:nvSpPr>
        <dsp:cNvPr id="0" name=""/>
        <dsp:cNvSpPr/>
      </dsp:nvSpPr>
      <dsp:spPr>
        <a:xfrm>
          <a:off x="920850"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BF723C-7BD4-4075-919C-D39672BAC454}">
      <dsp:nvSpPr>
        <dsp:cNvPr id="0" name=""/>
        <dsp:cNvSpPr/>
      </dsp:nvSpPr>
      <dsp:spPr>
        <a:xfrm>
          <a:off x="1716505"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5B6407-5C23-4B4F-AC8C-A153DB471E85}">
      <dsp:nvSpPr>
        <dsp:cNvPr id="0" name=""/>
        <dsp:cNvSpPr/>
      </dsp:nvSpPr>
      <dsp:spPr>
        <a:xfrm>
          <a:off x="2512160"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2E003B-5343-491C-BCF8-75EA4E9DE29D}">
      <dsp:nvSpPr>
        <dsp:cNvPr id="0" name=""/>
        <dsp:cNvSpPr/>
      </dsp:nvSpPr>
      <dsp:spPr>
        <a:xfrm>
          <a:off x="3307816"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3FC4D0A-1BDA-4731-A7E4-0F5554134B5B}">
      <dsp:nvSpPr>
        <dsp:cNvPr id="0" name=""/>
        <dsp:cNvSpPr/>
      </dsp:nvSpPr>
      <dsp:spPr>
        <a:xfrm>
          <a:off x="4103471"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1E3D49-A715-43F0-93E3-EAA7404EA3AE}">
      <dsp:nvSpPr>
        <dsp:cNvPr id="0" name=""/>
        <dsp:cNvSpPr/>
      </dsp:nvSpPr>
      <dsp:spPr>
        <a:xfrm>
          <a:off x="4955985"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0959AA-0438-401D-BAC8-1FCFA120ECEC}">
      <dsp:nvSpPr>
        <dsp:cNvPr id="0" name=""/>
        <dsp:cNvSpPr/>
      </dsp:nvSpPr>
      <dsp:spPr>
        <a:xfrm>
          <a:off x="125195" y="808197"/>
          <a:ext cx="6020735" cy="17916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0" tIns="228600" rIns="228600" bIns="228600" numCol="1" spcCol="1270" anchor="b" anchorCtr="0">
          <a:noAutofit/>
        </a:bodyPr>
        <a:lstStyle/>
        <a:p>
          <a:pPr lvl="0" algn="l" defTabSz="2667000">
            <a:lnSpc>
              <a:spcPct val="90000"/>
            </a:lnSpc>
            <a:spcBef>
              <a:spcPct val="0"/>
            </a:spcBef>
            <a:spcAft>
              <a:spcPct val="35000"/>
            </a:spcAft>
          </a:pPr>
          <a:r>
            <a:rPr lang="en-US" altLang="zh-CN" sz="6000" kern="1200" dirty="0">
              <a:solidFill>
                <a:schemeClr val="accent1">
                  <a:lumMod val="50000"/>
                </a:schemeClr>
              </a:solidFill>
              <a:latin typeface="Algerian" panose="04020705040A02060702" pitchFamily="82" charset="0"/>
            </a:rPr>
            <a:t>PART  </a:t>
          </a:r>
          <a:r>
            <a:rPr lang="en-US" altLang="zh-CN" sz="6000" kern="1200" dirty="0">
              <a:solidFill>
                <a:schemeClr val="accent2"/>
              </a:solidFill>
              <a:latin typeface="Algerian" panose="04020705040A02060702" pitchFamily="82" charset="0"/>
            </a:rPr>
            <a:t>03</a:t>
          </a:r>
          <a:r>
            <a:rPr lang="en-US" altLang="zh-CN" sz="6000" kern="1200" dirty="0">
              <a:solidFill>
                <a:schemeClr val="accent1">
                  <a:lumMod val="50000"/>
                </a:schemeClr>
              </a:solidFill>
              <a:latin typeface="Algerian" panose="04020705040A02060702" pitchFamily="82" charset="0"/>
            </a:rPr>
            <a:t>  </a:t>
          </a:r>
          <a:r>
            <a:rPr lang="zh-CN" altLang="en-US" sz="2400" kern="1200" dirty="0">
              <a:solidFill>
                <a:schemeClr val="accent1">
                  <a:lumMod val="50000"/>
                </a:schemeClr>
              </a:solidFill>
              <a:latin typeface="方正大黑简体" panose="02010601030101010101" pitchFamily="2" charset="-122"/>
              <a:ea typeface="方正大黑简体" panose="02010601030101010101" pitchFamily="2" charset="-122"/>
            </a:rPr>
            <a:t>市场分析</a:t>
          </a:r>
          <a:r>
            <a:rPr lang="en-US" altLang="zh-CN" sz="2400" kern="1200" dirty="0">
              <a:solidFill>
                <a:schemeClr val="accent1">
                  <a:lumMod val="50000"/>
                </a:schemeClr>
              </a:solidFill>
              <a:latin typeface="方正大黑简体" panose="02010601030101010101" pitchFamily="2" charset="-122"/>
              <a:ea typeface="方正大黑简体" panose="02010601030101010101" pitchFamily="2" charset="-122"/>
            </a:rPr>
            <a:t> </a:t>
          </a:r>
          <a:endParaRPr lang="zh-CN" altLang="en-US" sz="6000" kern="1200" dirty="0">
            <a:solidFill>
              <a:schemeClr val="accent1">
                <a:lumMod val="50000"/>
              </a:schemeClr>
            </a:solidFill>
            <a:latin typeface="方正大黑简体" panose="02010601030101010101" pitchFamily="2" charset="-122"/>
            <a:ea typeface="方正大黑简体" panose="02010601030101010101" pitchFamily="2" charset="-122"/>
          </a:endParaRPr>
        </a:p>
      </dsp:txBody>
      <dsp:txXfrm>
        <a:off x="125195" y="808197"/>
        <a:ext cx="6020735" cy="1791690"/>
      </dsp:txXfrm>
    </dsp:sp>
    <dsp:sp modelId="{84B151F0-8E2C-4313-80AE-3BE59A8C07DD}">
      <dsp:nvSpPr>
        <dsp:cNvPr id="0" name=""/>
        <dsp:cNvSpPr/>
      </dsp:nvSpPr>
      <dsp:spPr>
        <a:xfrm>
          <a:off x="125195"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EABD0B-A032-4E25-84E4-7DA8210FEA30}">
      <dsp:nvSpPr>
        <dsp:cNvPr id="0" name=""/>
        <dsp:cNvSpPr/>
      </dsp:nvSpPr>
      <dsp:spPr>
        <a:xfrm>
          <a:off x="920850"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BF723C-7BD4-4075-919C-D39672BAC454}">
      <dsp:nvSpPr>
        <dsp:cNvPr id="0" name=""/>
        <dsp:cNvSpPr/>
      </dsp:nvSpPr>
      <dsp:spPr>
        <a:xfrm>
          <a:off x="1716505"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5B6407-5C23-4B4F-AC8C-A153DB471E85}">
      <dsp:nvSpPr>
        <dsp:cNvPr id="0" name=""/>
        <dsp:cNvSpPr/>
      </dsp:nvSpPr>
      <dsp:spPr>
        <a:xfrm>
          <a:off x="2512160"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2E003B-5343-491C-BCF8-75EA4E9DE29D}">
      <dsp:nvSpPr>
        <dsp:cNvPr id="0" name=""/>
        <dsp:cNvSpPr/>
      </dsp:nvSpPr>
      <dsp:spPr>
        <a:xfrm>
          <a:off x="3307816"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3FC4D0A-1BDA-4731-A7E4-0F5554134B5B}">
      <dsp:nvSpPr>
        <dsp:cNvPr id="0" name=""/>
        <dsp:cNvSpPr/>
      </dsp:nvSpPr>
      <dsp:spPr>
        <a:xfrm>
          <a:off x="4103471"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1E3D49-A715-43F0-93E3-EAA7404EA3AE}">
      <dsp:nvSpPr>
        <dsp:cNvPr id="0" name=""/>
        <dsp:cNvSpPr/>
      </dsp:nvSpPr>
      <dsp:spPr>
        <a:xfrm>
          <a:off x="4955985" y="2599887"/>
          <a:ext cx="751800" cy="125300"/>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F528CB-04D2-46CA-9D71-CF0AAC1252A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E216909-11A7-494F-B809-2645E08669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9AA9E78-DD37-448A-955C-00C8AB554A85}"/>
              </a:ext>
            </a:extLst>
          </p:cNvPr>
          <p:cNvSpPr>
            <a:spLocks noGrp="1"/>
          </p:cNvSpPr>
          <p:nvPr>
            <p:ph type="dt" sz="half" idx="10"/>
          </p:nvPr>
        </p:nvSpPr>
        <p:spPr/>
        <p:txBody>
          <a:bodyPr/>
          <a:lstStyle/>
          <a:p>
            <a:fld id="{AE7EE9C0-C86C-403B-8ED9-FFAD61190224}" type="datetimeFigureOut">
              <a:rPr lang="zh-CN" altLang="en-US" smtClean="0"/>
              <a:t>2018/4/25 Wednesday</a:t>
            </a:fld>
            <a:endParaRPr lang="zh-CN" altLang="en-US"/>
          </a:p>
        </p:txBody>
      </p:sp>
      <p:sp>
        <p:nvSpPr>
          <p:cNvPr id="5" name="页脚占位符 4">
            <a:extLst>
              <a:ext uri="{FF2B5EF4-FFF2-40B4-BE49-F238E27FC236}">
                <a16:creationId xmlns:a16="http://schemas.microsoft.com/office/drawing/2014/main" id="{2F37DC9A-B36D-45B8-8E8C-F08B377475C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8B1ED3B-292E-4A8C-B1AD-6B6062FFF4A4}"/>
              </a:ext>
            </a:extLst>
          </p:cNvPr>
          <p:cNvSpPr>
            <a:spLocks noGrp="1"/>
          </p:cNvSpPr>
          <p:nvPr>
            <p:ph type="sldNum" sz="quarter" idx="12"/>
          </p:nvPr>
        </p:nvSpPr>
        <p:spPr/>
        <p:txBody>
          <a:bodyPr/>
          <a:lstStyle/>
          <a:p>
            <a:fld id="{CD780A8D-BCF3-4F81-9388-AAEFA7CA0E26}" type="slidenum">
              <a:rPr lang="zh-CN" altLang="en-US" smtClean="0"/>
              <a:t>‹#›</a:t>
            </a:fld>
            <a:endParaRPr lang="zh-CN" altLang="en-US"/>
          </a:p>
        </p:txBody>
      </p:sp>
    </p:spTree>
    <p:extLst>
      <p:ext uri="{BB962C8B-B14F-4D97-AF65-F5344CB8AC3E}">
        <p14:creationId xmlns:p14="http://schemas.microsoft.com/office/powerpoint/2010/main" val="38353984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2E671C-88A6-47CF-A6D6-E5C462DAA65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3A047CB-0EA6-44EE-ABD2-74882357976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F31ED0F-798A-4167-8C42-7CA8BC4B105F}"/>
              </a:ext>
            </a:extLst>
          </p:cNvPr>
          <p:cNvSpPr>
            <a:spLocks noGrp="1"/>
          </p:cNvSpPr>
          <p:nvPr>
            <p:ph type="dt" sz="half" idx="10"/>
          </p:nvPr>
        </p:nvSpPr>
        <p:spPr/>
        <p:txBody>
          <a:bodyPr/>
          <a:lstStyle/>
          <a:p>
            <a:fld id="{AE7EE9C0-C86C-403B-8ED9-FFAD61190224}" type="datetimeFigureOut">
              <a:rPr lang="zh-CN" altLang="en-US" smtClean="0"/>
              <a:t>2018/4/25 Wednesday</a:t>
            </a:fld>
            <a:endParaRPr lang="zh-CN" altLang="en-US"/>
          </a:p>
        </p:txBody>
      </p:sp>
      <p:sp>
        <p:nvSpPr>
          <p:cNvPr id="5" name="页脚占位符 4">
            <a:extLst>
              <a:ext uri="{FF2B5EF4-FFF2-40B4-BE49-F238E27FC236}">
                <a16:creationId xmlns:a16="http://schemas.microsoft.com/office/drawing/2014/main" id="{4477E092-570A-4355-A110-D088146F387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4C9FD65-40A9-4983-9D22-0E69E8670CE7}"/>
              </a:ext>
            </a:extLst>
          </p:cNvPr>
          <p:cNvSpPr>
            <a:spLocks noGrp="1"/>
          </p:cNvSpPr>
          <p:nvPr>
            <p:ph type="sldNum" sz="quarter" idx="12"/>
          </p:nvPr>
        </p:nvSpPr>
        <p:spPr/>
        <p:txBody>
          <a:bodyPr/>
          <a:lstStyle/>
          <a:p>
            <a:fld id="{CD780A8D-BCF3-4F81-9388-AAEFA7CA0E26}" type="slidenum">
              <a:rPr lang="zh-CN" altLang="en-US" smtClean="0"/>
              <a:t>‹#›</a:t>
            </a:fld>
            <a:endParaRPr lang="zh-CN" altLang="en-US"/>
          </a:p>
        </p:txBody>
      </p:sp>
    </p:spTree>
    <p:extLst>
      <p:ext uri="{BB962C8B-B14F-4D97-AF65-F5344CB8AC3E}">
        <p14:creationId xmlns:p14="http://schemas.microsoft.com/office/powerpoint/2010/main" val="19963107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83AA7A7-1B5D-4A54-989D-A99BCCE2849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9C0A2AB-5F9C-490E-8752-A6E0E832FC7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574FC0E-1403-4829-ADA5-7C7706F96BB2}"/>
              </a:ext>
            </a:extLst>
          </p:cNvPr>
          <p:cNvSpPr>
            <a:spLocks noGrp="1"/>
          </p:cNvSpPr>
          <p:nvPr>
            <p:ph type="dt" sz="half" idx="10"/>
          </p:nvPr>
        </p:nvSpPr>
        <p:spPr/>
        <p:txBody>
          <a:bodyPr/>
          <a:lstStyle/>
          <a:p>
            <a:fld id="{AE7EE9C0-C86C-403B-8ED9-FFAD61190224}" type="datetimeFigureOut">
              <a:rPr lang="zh-CN" altLang="en-US" smtClean="0"/>
              <a:t>2018/4/25 Wednesday</a:t>
            </a:fld>
            <a:endParaRPr lang="zh-CN" altLang="en-US"/>
          </a:p>
        </p:txBody>
      </p:sp>
      <p:sp>
        <p:nvSpPr>
          <p:cNvPr id="5" name="页脚占位符 4">
            <a:extLst>
              <a:ext uri="{FF2B5EF4-FFF2-40B4-BE49-F238E27FC236}">
                <a16:creationId xmlns:a16="http://schemas.microsoft.com/office/drawing/2014/main" id="{8B76E058-E7CC-4226-A94F-E75CB6220E2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7DD8DAE-78A3-479C-A3DA-8DF545D1CE6C}"/>
              </a:ext>
            </a:extLst>
          </p:cNvPr>
          <p:cNvSpPr>
            <a:spLocks noGrp="1"/>
          </p:cNvSpPr>
          <p:nvPr>
            <p:ph type="sldNum" sz="quarter" idx="12"/>
          </p:nvPr>
        </p:nvSpPr>
        <p:spPr/>
        <p:txBody>
          <a:bodyPr/>
          <a:lstStyle/>
          <a:p>
            <a:fld id="{CD780A8D-BCF3-4F81-9388-AAEFA7CA0E26}" type="slidenum">
              <a:rPr lang="zh-CN" altLang="en-US" smtClean="0"/>
              <a:t>‹#›</a:t>
            </a:fld>
            <a:endParaRPr lang="zh-CN" altLang="en-US"/>
          </a:p>
        </p:txBody>
      </p:sp>
    </p:spTree>
    <p:extLst>
      <p:ext uri="{BB962C8B-B14F-4D97-AF65-F5344CB8AC3E}">
        <p14:creationId xmlns:p14="http://schemas.microsoft.com/office/powerpoint/2010/main" val="529481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3A96A3-C6C6-4E1D-8AA8-2998A05C7BE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A49D5E4-1B80-4886-8054-AD1200F1F63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EAAB49-7643-4FF9-9D07-9656114E68A4}"/>
              </a:ext>
            </a:extLst>
          </p:cNvPr>
          <p:cNvSpPr>
            <a:spLocks noGrp="1"/>
          </p:cNvSpPr>
          <p:nvPr>
            <p:ph type="dt" sz="half" idx="10"/>
          </p:nvPr>
        </p:nvSpPr>
        <p:spPr/>
        <p:txBody>
          <a:bodyPr/>
          <a:lstStyle/>
          <a:p>
            <a:fld id="{AE7EE9C0-C86C-403B-8ED9-FFAD61190224}" type="datetimeFigureOut">
              <a:rPr lang="zh-CN" altLang="en-US" smtClean="0"/>
              <a:t>2018/4/25 Wednesday</a:t>
            </a:fld>
            <a:endParaRPr lang="zh-CN" altLang="en-US"/>
          </a:p>
        </p:txBody>
      </p:sp>
      <p:sp>
        <p:nvSpPr>
          <p:cNvPr id="5" name="页脚占位符 4">
            <a:extLst>
              <a:ext uri="{FF2B5EF4-FFF2-40B4-BE49-F238E27FC236}">
                <a16:creationId xmlns:a16="http://schemas.microsoft.com/office/drawing/2014/main" id="{419CE980-4D79-46A7-A1D7-708D09C29C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3B9B432-C799-4376-971E-0812DF1A917C}"/>
              </a:ext>
            </a:extLst>
          </p:cNvPr>
          <p:cNvSpPr>
            <a:spLocks noGrp="1"/>
          </p:cNvSpPr>
          <p:nvPr>
            <p:ph type="sldNum" sz="quarter" idx="12"/>
          </p:nvPr>
        </p:nvSpPr>
        <p:spPr/>
        <p:txBody>
          <a:bodyPr/>
          <a:lstStyle/>
          <a:p>
            <a:fld id="{CD780A8D-BCF3-4F81-9388-AAEFA7CA0E26}" type="slidenum">
              <a:rPr lang="zh-CN" altLang="en-US" smtClean="0"/>
              <a:t>‹#›</a:t>
            </a:fld>
            <a:endParaRPr lang="zh-CN" altLang="en-US"/>
          </a:p>
        </p:txBody>
      </p:sp>
    </p:spTree>
    <p:extLst>
      <p:ext uri="{BB962C8B-B14F-4D97-AF65-F5344CB8AC3E}">
        <p14:creationId xmlns:p14="http://schemas.microsoft.com/office/powerpoint/2010/main" val="3612925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D8095B-93BE-42FA-A105-95F3FC381B1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9779229-99CB-4872-BD3C-D4691FD2DB9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A6B96403-DF92-4F91-A6ED-FB4DF78A48C4}"/>
              </a:ext>
            </a:extLst>
          </p:cNvPr>
          <p:cNvSpPr>
            <a:spLocks noGrp="1"/>
          </p:cNvSpPr>
          <p:nvPr>
            <p:ph type="dt" sz="half" idx="10"/>
          </p:nvPr>
        </p:nvSpPr>
        <p:spPr/>
        <p:txBody>
          <a:bodyPr/>
          <a:lstStyle/>
          <a:p>
            <a:fld id="{AE7EE9C0-C86C-403B-8ED9-FFAD61190224}" type="datetimeFigureOut">
              <a:rPr lang="zh-CN" altLang="en-US" smtClean="0"/>
              <a:t>2018/4/25 Wednesday</a:t>
            </a:fld>
            <a:endParaRPr lang="zh-CN" altLang="en-US"/>
          </a:p>
        </p:txBody>
      </p:sp>
      <p:sp>
        <p:nvSpPr>
          <p:cNvPr id="5" name="页脚占位符 4">
            <a:extLst>
              <a:ext uri="{FF2B5EF4-FFF2-40B4-BE49-F238E27FC236}">
                <a16:creationId xmlns:a16="http://schemas.microsoft.com/office/drawing/2014/main" id="{BD0664E2-08E5-4A02-A7AC-54C529C61A4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361AA94-7691-4A5A-8E11-098A3A45D44F}"/>
              </a:ext>
            </a:extLst>
          </p:cNvPr>
          <p:cNvSpPr>
            <a:spLocks noGrp="1"/>
          </p:cNvSpPr>
          <p:nvPr>
            <p:ph type="sldNum" sz="quarter" idx="12"/>
          </p:nvPr>
        </p:nvSpPr>
        <p:spPr/>
        <p:txBody>
          <a:bodyPr/>
          <a:lstStyle/>
          <a:p>
            <a:fld id="{CD780A8D-BCF3-4F81-9388-AAEFA7CA0E26}" type="slidenum">
              <a:rPr lang="zh-CN" altLang="en-US" smtClean="0"/>
              <a:t>‹#›</a:t>
            </a:fld>
            <a:endParaRPr lang="zh-CN" altLang="en-US"/>
          </a:p>
        </p:txBody>
      </p:sp>
    </p:spTree>
    <p:extLst>
      <p:ext uri="{BB962C8B-B14F-4D97-AF65-F5344CB8AC3E}">
        <p14:creationId xmlns:p14="http://schemas.microsoft.com/office/powerpoint/2010/main" val="36485512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550D6C-9BB8-4D6E-8FCC-088E453A7B8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7EF4CB2-6F79-4248-BCDF-0F118D9FC6F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B3B21A0F-5F2A-4E6C-8855-D3EA13270D6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59FEB418-E6E5-4420-B1F2-A9E9CFDCDBD0}"/>
              </a:ext>
            </a:extLst>
          </p:cNvPr>
          <p:cNvSpPr>
            <a:spLocks noGrp="1"/>
          </p:cNvSpPr>
          <p:nvPr>
            <p:ph type="dt" sz="half" idx="10"/>
          </p:nvPr>
        </p:nvSpPr>
        <p:spPr/>
        <p:txBody>
          <a:bodyPr/>
          <a:lstStyle/>
          <a:p>
            <a:fld id="{AE7EE9C0-C86C-403B-8ED9-FFAD61190224}" type="datetimeFigureOut">
              <a:rPr lang="zh-CN" altLang="en-US" smtClean="0"/>
              <a:t>2018/4/25 Wednesday</a:t>
            </a:fld>
            <a:endParaRPr lang="zh-CN" altLang="en-US"/>
          </a:p>
        </p:txBody>
      </p:sp>
      <p:sp>
        <p:nvSpPr>
          <p:cNvPr id="6" name="页脚占位符 5">
            <a:extLst>
              <a:ext uri="{FF2B5EF4-FFF2-40B4-BE49-F238E27FC236}">
                <a16:creationId xmlns:a16="http://schemas.microsoft.com/office/drawing/2014/main" id="{AE439504-D0B1-40A9-BF8E-4286F913EEE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5833DC6-4A51-435C-BC35-8BECAF96920F}"/>
              </a:ext>
            </a:extLst>
          </p:cNvPr>
          <p:cNvSpPr>
            <a:spLocks noGrp="1"/>
          </p:cNvSpPr>
          <p:nvPr>
            <p:ph type="sldNum" sz="quarter" idx="12"/>
          </p:nvPr>
        </p:nvSpPr>
        <p:spPr/>
        <p:txBody>
          <a:bodyPr/>
          <a:lstStyle/>
          <a:p>
            <a:fld id="{CD780A8D-BCF3-4F81-9388-AAEFA7CA0E26}" type="slidenum">
              <a:rPr lang="zh-CN" altLang="en-US" smtClean="0"/>
              <a:t>‹#›</a:t>
            </a:fld>
            <a:endParaRPr lang="zh-CN" altLang="en-US"/>
          </a:p>
        </p:txBody>
      </p:sp>
    </p:spTree>
    <p:extLst>
      <p:ext uri="{BB962C8B-B14F-4D97-AF65-F5344CB8AC3E}">
        <p14:creationId xmlns:p14="http://schemas.microsoft.com/office/powerpoint/2010/main" val="20502270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51E0B2-E8C0-49F7-A366-FC53E76BAAB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A5E53E7-3BAC-482D-B79F-994E5D4F2D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D5E5C1C0-6C90-4C94-8D5F-47BCD032566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ED8139B0-7460-4B2E-8925-8E6F841D3E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3D2FF25-24DB-447C-A116-BCE3F0F4EA4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003827CA-1329-401E-AC31-D3DF25C2DAAF}"/>
              </a:ext>
            </a:extLst>
          </p:cNvPr>
          <p:cNvSpPr>
            <a:spLocks noGrp="1"/>
          </p:cNvSpPr>
          <p:nvPr>
            <p:ph type="dt" sz="half" idx="10"/>
          </p:nvPr>
        </p:nvSpPr>
        <p:spPr/>
        <p:txBody>
          <a:bodyPr/>
          <a:lstStyle/>
          <a:p>
            <a:fld id="{AE7EE9C0-C86C-403B-8ED9-FFAD61190224}" type="datetimeFigureOut">
              <a:rPr lang="zh-CN" altLang="en-US" smtClean="0"/>
              <a:t>2018/4/25 Wednesday</a:t>
            </a:fld>
            <a:endParaRPr lang="zh-CN" altLang="en-US"/>
          </a:p>
        </p:txBody>
      </p:sp>
      <p:sp>
        <p:nvSpPr>
          <p:cNvPr id="8" name="页脚占位符 7">
            <a:extLst>
              <a:ext uri="{FF2B5EF4-FFF2-40B4-BE49-F238E27FC236}">
                <a16:creationId xmlns:a16="http://schemas.microsoft.com/office/drawing/2014/main" id="{0F256A04-8E04-4DAB-99E5-A347BB3BFF5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5BA943C-4ADD-4FBB-879A-2D1691280C8E}"/>
              </a:ext>
            </a:extLst>
          </p:cNvPr>
          <p:cNvSpPr>
            <a:spLocks noGrp="1"/>
          </p:cNvSpPr>
          <p:nvPr>
            <p:ph type="sldNum" sz="quarter" idx="12"/>
          </p:nvPr>
        </p:nvSpPr>
        <p:spPr/>
        <p:txBody>
          <a:bodyPr/>
          <a:lstStyle/>
          <a:p>
            <a:fld id="{CD780A8D-BCF3-4F81-9388-AAEFA7CA0E26}" type="slidenum">
              <a:rPr lang="zh-CN" altLang="en-US" smtClean="0"/>
              <a:t>‹#›</a:t>
            </a:fld>
            <a:endParaRPr lang="zh-CN" altLang="en-US"/>
          </a:p>
        </p:txBody>
      </p:sp>
    </p:spTree>
    <p:extLst>
      <p:ext uri="{BB962C8B-B14F-4D97-AF65-F5344CB8AC3E}">
        <p14:creationId xmlns:p14="http://schemas.microsoft.com/office/powerpoint/2010/main" val="25700751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3BBD3C-3251-45C3-A28D-5DA90AAEA23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F5373EC-6588-4963-9F49-55962D7E7110}"/>
              </a:ext>
            </a:extLst>
          </p:cNvPr>
          <p:cNvSpPr>
            <a:spLocks noGrp="1"/>
          </p:cNvSpPr>
          <p:nvPr>
            <p:ph type="dt" sz="half" idx="10"/>
          </p:nvPr>
        </p:nvSpPr>
        <p:spPr/>
        <p:txBody>
          <a:bodyPr/>
          <a:lstStyle/>
          <a:p>
            <a:fld id="{AE7EE9C0-C86C-403B-8ED9-FFAD61190224}" type="datetimeFigureOut">
              <a:rPr lang="zh-CN" altLang="en-US" smtClean="0"/>
              <a:t>2018/4/25 Wednesday</a:t>
            </a:fld>
            <a:endParaRPr lang="zh-CN" altLang="en-US"/>
          </a:p>
        </p:txBody>
      </p:sp>
      <p:sp>
        <p:nvSpPr>
          <p:cNvPr id="4" name="页脚占位符 3">
            <a:extLst>
              <a:ext uri="{FF2B5EF4-FFF2-40B4-BE49-F238E27FC236}">
                <a16:creationId xmlns:a16="http://schemas.microsoft.com/office/drawing/2014/main" id="{1067336D-2C49-4E6F-8435-0D4D0737F23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813FBBA-B7F7-4813-8917-CAFABC63B532}"/>
              </a:ext>
            </a:extLst>
          </p:cNvPr>
          <p:cNvSpPr>
            <a:spLocks noGrp="1"/>
          </p:cNvSpPr>
          <p:nvPr>
            <p:ph type="sldNum" sz="quarter" idx="12"/>
          </p:nvPr>
        </p:nvSpPr>
        <p:spPr/>
        <p:txBody>
          <a:bodyPr/>
          <a:lstStyle/>
          <a:p>
            <a:fld id="{CD780A8D-BCF3-4F81-9388-AAEFA7CA0E26}" type="slidenum">
              <a:rPr lang="zh-CN" altLang="en-US" smtClean="0"/>
              <a:t>‹#›</a:t>
            </a:fld>
            <a:endParaRPr lang="zh-CN" altLang="en-US"/>
          </a:p>
        </p:txBody>
      </p:sp>
    </p:spTree>
    <p:extLst>
      <p:ext uri="{BB962C8B-B14F-4D97-AF65-F5344CB8AC3E}">
        <p14:creationId xmlns:p14="http://schemas.microsoft.com/office/powerpoint/2010/main" val="403142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D1AEB50-E77A-4BE9-ABB3-C810C160E85D}"/>
              </a:ext>
            </a:extLst>
          </p:cNvPr>
          <p:cNvSpPr>
            <a:spLocks noGrp="1"/>
          </p:cNvSpPr>
          <p:nvPr>
            <p:ph type="dt" sz="half" idx="10"/>
          </p:nvPr>
        </p:nvSpPr>
        <p:spPr/>
        <p:txBody>
          <a:bodyPr/>
          <a:lstStyle/>
          <a:p>
            <a:fld id="{AE7EE9C0-C86C-403B-8ED9-FFAD61190224}" type="datetimeFigureOut">
              <a:rPr lang="zh-CN" altLang="en-US" smtClean="0"/>
              <a:t>2018/4/25 Wednesday</a:t>
            </a:fld>
            <a:endParaRPr lang="zh-CN" altLang="en-US"/>
          </a:p>
        </p:txBody>
      </p:sp>
      <p:sp>
        <p:nvSpPr>
          <p:cNvPr id="3" name="页脚占位符 2">
            <a:extLst>
              <a:ext uri="{FF2B5EF4-FFF2-40B4-BE49-F238E27FC236}">
                <a16:creationId xmlns:a16="http://schemas.microsoft.com/office/drawing/2014/main" id="{CF1656CA-FCB6-4556-BC96-92F1F679A81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B36803D-F90A-4FA0-8D00-F0508DE5234E}"/>
              </a:ext>
            </a:extLst>
          </p:cNvPr>
          <p:cNvSpPr>
            <a:spLocks noGrp="1"/>
          </p:cNvSpPr>
          <p:nvPr>
            <p:ph type="sldNum" sz="quarter" idx="12"/>
          </p:nvPr>
        </p:nvSpPr>
        <p:spPr/>
        <p:txBody>
          <a:bodyPr/>
          <a:lstStyle/>
          <a:p>
            <a:fld id="{CD780A8D-BCF3-4F81-9388-AAEFA7CA0E26}" type="slidenum">
              <a:rPr lang="zh-CN" altLang="en-US" smtClean="0"/>
              <a:t>‹#›</a:t>
            </a:fld>
            <a:endParaRPr lang="zh-CN" altLang="en-US"/>
          </a:p>
        </p:txBody>
      </p:sp>
    </p:spTree>
    <p:extLst>
      <p:ext uri="{BB962C8B-B14F-4D97-AF65-F5344CB8AC3E}">
        <p14:creationId xmlns:p14="http://schemas.microsoft.com/office/powerpoint/2010/main" val="588722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E95A8A-56C2-4AFC-83A3-D3573069149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654E622-5CF2-48B3-9F77-E45A391CB9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A9B48EC8-E57A-4AB6-B49E-00A60C76E9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58D5940-54DE-42FD-A1D4-C915A51D0EA4}"/>
              </a:ext>
            </a:extLst>
          </p:cNvPr>
          <p:cNvSpPr>
            <a:spLocks noGrp="1"/>
          </p:cNvSpPr>
          <p:nvPr>
            <p:ph type="dt" sz="half" idx="10"/>
          </p:nvPr>
        </p:nvSpPr>
        <p:spPr/>
        <p:txBody>
          <a:bodyPr/>
          <a:lstStyle/>
          <a:p>
            <a:fld id="{AE7EE9C0-C86C-403B-8ED9-FFAD61190224}" type="datetimeFigureOut">
              <a:rPr lang="zh-CN" altLang="en-US" smtClean="0"/>
              <a:t>2018/4/25 Wednesday</a:t>
            </a:fld>
            <a:endParaRPr lang="zh-CN" altLang="en-US"/>
          </a:p>
        </p:txBody>
      </p:sp>
      <p:sp>
        <p:nvSpPr>
          <p:cNvPr id="6" name="页脚占位符 5">
            <a:extLst>
              <a:ext uri="{FF2B5EF4-FFF2-40B4-BE49-F238E27FC236}">
                <a16:creationId xmlns:a16="http://schemas.microsoft.com/office/drawing/2014/main" id="{E6DC9AE5-6620-47C5-80E0-ED1D1ABA2B8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89275B2-581E-4B2A-9C6C-7A14C8706823}"/>
              </a:ext>
            </a:extLst>
          </p:cNvPr>
          <p:cNvSpPr>
            <a:spLocks noGrp="1"/>
          </p:cNvSpPr>
          <p:nvPr>
            <p:ph type="sldNum" sz="quarter" idx="12"/>
          </p:nvPr>
        </p:nvSpPr>
        <p:spPr/>
        <p:txBody>
          <a:bodyPr/>
          <a:lstStyle/>
          <a:p>
            <a:fld id="{CD780A8D-BCF3-4F81-9388-AAEFA7CA0E26}" type="slidenum">
              <a:rPr lang="zh-CN" altLang="en-US" smtClean="0"/>
              <a:t>‹#›</a:t>
            </a:fld>
            <a:endParaRPr lang="zh-CN" altLang="en-US"/>
          </a:p>
        </p:txBody>
      </p:sp>
    </p:spTree>
    <p:extLst>
      <p:ext uri="{BB962C8B-B14F-4D97-AF65-F5344CB8AC3E}">
        <p14:creationId xmlns:p14="http://schemas.microsoft.com/office/powerpoint/2010/main" val="4360403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FE6702-76EA-492A-BC2F-C69BEC62400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F4C6E77-84D2-420D-9884-6F447A958A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DD27C4F-269A-4725-B240-AF0CE6A693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E0522E0-88CF-45C3-90A6-76F0DC07CE2F}"/>
              </a:ext>
            </a:extLst>
          </p:cNvPr>
          <p:cNvSpPr>
            <a:spLocks noGrp="1"/>
          </p:cNvSpPr>
          <p:nvPr>
            <p:ph type="dt" sz="half" idx="10"/>
          </p:nvPr>
        </p:nvSpPr>
        <p:spPr/>
        <p:txBody>
          <a:bodyPr/>
          <a:lstStyle/>
          <a:p>
            <a:fld id="{AE7EE9C0-C86C-403B-8ED9-FFAD61190224}" type="datetimeFigureOut">
              <a:rPr lang="zh-CN" altLang="en-US" smtClean="0"/>
              <a:t>2018/4/25 Wednesday</a:t>
            </a:fld>
            <a:endParaRPr lang="zh-CN" altLang="en-US"/>
          </a:p>
        </p:txBody>
      </p:sp>
      <p:sp>
        <p:nvSpPr>
          <p:cNvPr id="6" name="页脚占位符 5">
            <a:extLst>
              <a:ext uri="{FF2B5EF4-FFF2-40B4-BE49-F238E27FC236}">
                <a16:creationId xmlns:a16="http://schemas.microsoft.com/office/drawing/2014/main" id="{65DEEED4-9F4E-4E1F-ABA4-6E2B3075782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47986C0-A7B3-448D-A3E0-8C96A3A3926E}"/>
              </a:ext>
            </a:extLst>
          </p:cNvPr>
          <p:cNvSpPr>
            <a:spLocks noGrp="1"/>
          </p:cNvSpPr>
          <p:nvPr>
            <p:ph type="sldNum" sz="quarter" idx="12"/>
          </p:nvPr>
        </p:nvSpPr>
        <p:spPr/>
        <p:txBody>
          <a:bodyPr/>
          <a:lstStyle/>
          <a:p>
            <a:fld id="{CD780A8D-BCF3-4F81-9388-AAEFA7CA0E26}" type="slidenum">
              <a:rPr lang="zh-CN" altLang="en-US" smtClean="0"/>
              <a:t>‹#›</a:t>
            </a:fld>
            <a:endParaRPr lang="zh-CN" altLang="en-US"/>
          </a:p>
        </p:txBody>
      </p:sp>
    </p:spTree>
    <p:extLst>
      <p:ext uri="{BB962C8B-B14F-4D97-AF65-F5344CB8AC3E}">
        <p14:creationId xmlns:p14="http://schemas.microsoft.com/office/powerpoint/2010/main" val="671743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3FCC2D0-F6FD-4D1A-9B72-F8C4512801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90A4104-AA56-4F44-8ECE-B71EF3D3CEE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E7EADBF-7E4A-49DC-ACF7-796116846A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7EE9C0-C86C-403B-8ED9-FFAD61190224}" type="datetimeFigureOut">
              <a:rPr lang="zh-CN" altLang="en-US" smtClean="0"/>
              <a:t>2018/4/25 Wednesday</a:t>
            </a:fld>
            <a:endParaRPr lang="zh-CN" altLang="en-US"/>
          </a:p>
        </p:txBody>
      </p:sp>
      <p:sp>
        <p:nvSpPr>
          <p:cNvPr id="5" name="页脚占位符 4">
            <a:extLst>
              <a:ext uri="{FF2B5EF4-FFF2-40B4-BE49-F238E27FC236}">
                <a16:creationId xmlns:a16="http://schemas.microsoft.com/office/drawing/2014/main" id="{E6E426B4-A94F-4DF9-B96E-A7F793BD4F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81EBB9D-C8CB-4BD6-BAF1-9A0971BB5A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780A8D-BCF3-4F81-9388-AAEFA7CA0E26}" type="slidenum">
              <a:rPr lang="zh-CN" altLang="en-US" smtClean="0"/>
              <a:t>‹#›</a:t>
            </a:fld>
            <a:endParaRPr lang="zh-CN" altLang="en-US"/>
          </a:p>
        </p:txBody>
      </p:sp>
    </p:spTree>
    <p:extLst>
      <p:ext uri="{BB962C8B-B14F-4D97-AF65-F5344CB8AC3E}">
        <p14:creationId xmlns:p14="http://schemas.microsoft.com/office/powerpoint/2010/main" val="3135761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1D1BFE36-6B12-4406-B9F2-3D70B2243D92}"/>
              </a:ext>
            </a:extLst>
          </p:cNvPr>
          <p:cNvPicPr>
            <a:picLocks noChangeAspect="1"/>
          </p:cNvPicPr>
          <p:nvPr/>
        </p:nvPicPr>
        <p:blipFill>
          <a:blip r:embed="rId2">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flipH="1">
            <a:off x="-92364" y="-34168"/>
            <a:ext cx="12284364" cy="7391111"/>
          </a:xfrm>
          <a:prstGeom prst="rect">
            <a:avLst/>
          </a:prstGeom>
        </p:spPr>
      </p:pic>
      <p:sp>
        <p:nvSpPr>
          <p:cNvPr id="10" name="平行四边形 9">
            <a:extLst>
              <a:ext uri="{FF2B5EF4-FFF2-40B4-BE49-F238E27FC236}">
                <a16:creationId xmlns:a16="http://schemas.microsoft.com/office/drawing/2014/main" id="{2C705DBE-59C0-4AF1-8272-0C5DBBEC8A0B}"/>
              </a:ext>
            </a:extLst>
          </p:cNvPr>
          <p:cNvSpPr/>
          <p:nvPr/>
        </p:nvSpPr>
        <p:spPr>
          <a:xfrm rot="10800000">
            <a:off x="5517186" y="3367197"/>
            <a:ext cx="4190157" cy="4104324"/>
          </a:xfrm>
          <a:prstGeom prst="parallelogram">
            <a:avLst>
              <a:gd name="adj" fmla="val 7646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平行四边形 21">
            <a:extLst>
              <a:ext uri="{FF2B5EF4-FFF2-40B4-BE49-F238E27FC236}">
                <a16:creationId xmlns:a16="http://schemas.microsoft.com/office/drawing/2014/main" id="{B4D645D9-E6B5-40B4-8962-01FFD3B5B109}"/>
              </a:ext>
            </a:extLst>
          </p:cNvPr>
          <p:cNvSpPr/>
          <p:nvPr/>
        </p:nvSpPr>
        <p:spPr>
          <a:xfrm>
            <a:off x="6434977" y="-78639"/>
            <a:ext cx="3479326" cy="3661527"/>
          </a:xfrm>
          <a:prstGeom prst="parallelogram">
            <a:avLst>
              <a:gd name="adj" fmla="val 77563"/>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33C737CB-EB92-4EDE-AFA3-A68B87A73ED5}"/>
              </a:ext>
            </a:extLst>
          </p:cNvPr>
          <p:cNvGrpSpPr/>
          <p:nvPr/>
        </p:nvGrpSpPr>
        <p:grpSpPr>
          <a:xfrm>
            <a:off x="1058618" y="1524137"/>
            <a:ext cx="5896166" cy="2274194"/>
            <a:chOff x="1058618" y="1524137"/>
            <a:chExt cx="5896166" cy="2274194"/>
          </a:xfrm>
        </p:grpSpPr>
        <p:sp>
          <p:nvSpPr>
            <p:cNvPr id="14" name="文本框 13">
              <a:extLst>
                <a:ext uri="{FF2B5EF4-FFF2-40B4-BE49-F238E27FC236}">
                  <a16:creationId xmlns:a16="http://schemas.microsoft.com/office/drawing/2014/main" id="{106A0180-5B2D-4D49-9018-B7BA9FA77F0D}"/>
                </a:ext>
              </a:extLst>
            </p:cNvPr>
            <p:cNvSpPr txBox="1"/>
            <p:nvPr/>
          </p:nvSpPr>
          <p:spPr>
            <a:xfrm>
              <a:off x="1058618" y="1524137"/>
              <a:ext cx="5896166" cy="830997"/>
            </a:xfrm>
            <a:prstGeom prst="rect">
              <a:avLst/>
            </a:prstGeom>
            <a:noFill/>
          </p:spPr>
          <p:txBody>
            <a:bodyPr wrap="none" rtlCol="0">
              <a:spAutoFit/>
            </a:bodyPr>
            <a:lstStyle/>
            <a:p>
              <a:r>
                <a:rPr lang="zh-CN" altLang="en-US" sz="4800" dirty="0">
                  <a:latin typeface="方正大黑简体" panose="02010601030101010101" pitchFamily="2" charset="-122"/>
                  <a:ea typeface="方正大黑简体" panose="02010601030101010101" pitchFamily="2" charset="-122"/>
                </a:rPr>
                <a:t>简约风格商业计划书</a:t>
              </a:r>
              <a:r>
                <a:rPr lang="en-US" altLang="zh-CN" sz="4800" dirty="0">
                  <a:latin typeface="方正大黑简体" panose="02010601030101010101" pitchFamily="2" charset="-122"/>
                  <a:ea typeface="方正大黑简体" panose="02010601030101010101" pitchFamily="2" charset="-122"/>
                </a:rPr>
                <a:t> </a:t>
              </a:r>
              <a:endParaRPr lang="zh-CN" altLang="en-US" sz="4800" dirty="0">
                <a:latin typeface="方正大黑简体" panose="02010601030101010101" pitchFamily="2" charset="-122"/>
                <a:ea typeface="方正大黑简体" panose="02010601030101010101" pitchFamily="2" charset="-122"/>
              </a:endParaRPr>
            </a:p>
          </p:txBody>
        </p:sp>
        <p:sp>
          <p:nvSpPr>
            <p:cNvPr id="16" name="文本框 15">
              <a:extLst>
                <a:ext uri="{FF2B5EF4-FFF2-40B4-BE49-F238E27FC236}">
                  <a16:creationId xmlns:a16="http://schemas.microsoft.com/office/drawing/2014/main" id="{B741B3FA-9D0B-463B-B12F-967AB7B31C8C}"/>
                </a:ext>
              </a:extLst>
            </p:cNvPr>
            <p:cNvSpPr txBox="1"/>
            <p:nvPr/>
          </p:nvSpPr>
          <p:spPr>
            <a:xfrm>
              <a:off x="1936072" y="2584289"/>
              <a:ext cx="3153164" cy="307777"/>
            </a:xfrm>
            <a:prstGeom prst="rect">
              <a:avLst/>
            </a:prstGeom>
            <a:noFill/>
          </p:spPr>
          <p:txBody>
            <a:bodyPr wrap="square" rtlCol="0">
              <a:spAutoFit/>
            </a:bodyPr>
            <a:lstStyle/>
            <a:p>
              <a:pPr algn="dist"/>
              <a:r>
                <a:rPr lang="zh-CN" altLang="en-US" sz="1400" dirty="0">
                  <a:latin typeface="方正宋黑简体" panose="02010601030101010101" pitchFamily="2" charset="-122"/>
                  <a:ea typeface="方正宋黑简体" panose="02010601030101010101" pitchFamily="2" charset="-122"/>
                </a:rPr>
                <a:t>商业计划书 </a:t>
              </a:r>
              <a:r>
                <a:rPr lang="en-US" altLang="zh-CN" sz="1400" dirty="0">
                  <a:latin typeface="方正宋黑简体" panose="02010601030101010101" pitchFamily="2" charset="-122"/>
                  <a:ea typeface="方正宋黑简体" panose="02010601030101010101" pitchFamily="2" charset="-122"/>
                </a:rPr>
                <a:t>/ </a:t>
              </a:r>
              <a:r>
                <a:rPr lang="zh-CN" altLang="en-US" sz="1400" dirty="0">
                  <a:latin typeface="方正宋黑简体" panose="02010601030101010101" pitchFamily="2" charset="-122"/>
                  <a:ea typeface="方正宋黑简体" panose="02010601030101010101" pitchFamily="2" charset="-122"/>
                </a:rPr>
                <a:t>工作汇报 </a:t>
              </a:r>
              <a:r>
                <a:rPr lang="en-US" altLang="zh-CN" sz="1400" dirty="0">
                  <a:latin typeface="方正宋黑简体" panose="02010601030101010101" pitchFamily="2" charset="-122"/>
                  <a:ea typeface="方正宋黑简体" panose="02010601030101010101" pitchFamily="2" charset="-122"/>
                </a:rPr>
                <a:t>/ </a:t>
              </a:r>
              <a:r>
                <a:rPr lang="zh-CN" altLang="en-US" sz="1400" dirty="0">
                  <a:latin typeface="方正宋黑简体" panose="02010601030101010101" pitchFamily="2" charset="-122"/>
                  <a:ea typeface="方正宋黑简体" panose="02010601030101010101" pitchFamily="2" charset="-122"/>
                </a:rPr>
                <a:t>企业介绍</a:t>
              </a:r>
            </a:p>
          </p:txBody>
        </p:sp>
        <p:grpSp>
          <p:nvGrpSpPr>
            <p:cNvPr id="23" name="组合 22">
              <a:extLst>
                <a:ext uri="{FF2B5EF4-FFF2-40B4-BE49-F238E27FC236}">
                  <a16:creationId xmlns:a16="http://schemas.microsoft.com/office/drawing/2014/main" id="{D5BE3D5B-F07B-4E3D-8F0B-D3CDDD8D1695}"/>
                </a:ext>
              </a:extLst>
            </p:cNvPr>
            <p:cNvGrpSpPr/>
            <p:nvPr/>
          </p:nvGrpSpPr>
          <p:grpSpPr>
            <a:xfrm>
              <a:off x="2333672" y="3275111"/>
              <a:ext cx="2213748" cy="523220"/>
              <a:chOff x="2333672" y="3275111"/>
              <a:chExt cx="2213748" cy="523220"/>
            </a:xfrm>
          </p:grpSpPr>
          <p:sp>
            <p:nvSpPr>
              <p:cNvPr id="17" name="平行四边形 16">
                <a:extLst>
                  <a:ext uri="{FF2B5EF4-FFF2-40B4-BE49-F238E27FC236}">
                    <a16:creationId xmlns:a16="http://schemas.microsoft.com/office/drawing/2014/main" id="{FC3ED55E-5FAE-4EFF-A2AE-87F2B80B04D9}"/>
                  </a:ext>
                </a:extLst>
              </p:cNvPr>
              <p:cNvSpPr/>
              <p:nvPr/>
            </p:nvSpPr>
            <p:spPr>
              <a:xfrm>
                <a:off x="2333672" y="3275111"/>
                <a:ext cx="468075" cy="307777"/>
              </a:xfrm>
              <a:prstGeom prst="parallelogram">
                <a:avLst>
                  <a:gd name="adj" fmla="val 7937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681EE093-E3DA-4808-9271-BC0FDD5B06B7}"/>
                  </a:ext>
                </a:extLst>
              </p:cNvPr>
              <p:cNvSpPr/>
              <p:nvPr/>
            </p:nvSpPr>
            <p:spPr>
              <a:xfrm>
                <a:off x="2711927" y="3275111"/>
                <a:ext cx="468075" cy="307777"/>
              </a:xfrm>
              <a:prstGeom prst="parallelogram">
                <a:avLst>
                  <a:gd name="adj" fmla="val 793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3E7CE05A-E55C-4567-9553-2575F5800809}"/>
                  </a:ext>
                </a:extLst>
              </p:cNvPr>
              <p:cNvSpPr txBox="1"/>
              <p:nvPr/>
            </p:nvSpPr>
            <p:spPr>
              <a:xfrm>
                <a:off x="3201455" y="3275111"/>
                <a:ext cx="1345965" cy="523220"/>
              </a:xfrm>
              <a:prstGeom prst="rect">
                <a:avLst/>
              </a:prstGeom>
              <a:noFill/>
            </p:spPr>
            <p:txBody>
              <a:bodyPr wrap="square" rtlCol="0">
                <a:spAutoFit/>
              </a:bodyPr>
              <a:lstStyle/>
              <a:p>
                <a:pPr algn="just"/>
                <a:r>
                  <a:rPr lang="zh-CN" altLang="en-US" sz="1400" dirty="0">
                    <a:latin typeface="方正宋黑简体" panose="02010601030101010101" pitchFamily="2" charset="-122"/>
                    <a:ea typeface="方正宋黑简体" panose="02010601030101010101" pitchFamily="2" charset="-122"/>
                  </a:rPr>
                  <a:t>汇报 人</a:t>
                </a:r>
                <a:r>
                  <a:rPr lang="en-US" altLang="zh-CN" sz="1400" dirty="0" smtClean="0">
                    <a:latin typeface="方正宋黑简体" panose="02010601030101010101" pitchFamily="2" charset="-122"/>
                    <a:ea typeface="方正宋黑简体" panose="02010601030101010101" pitchFamily="2" charset="-122"/>
                  </a:rPr>
                  <a:t>:</a:t>
                </a:r>
                <a:r>
                  <a:rPr lang="zh-CN" altLang="en-US" sz="1400" dirty="0" smtClean="0">
                    <a:latin typeface="方正宋黑简体" panose="02010601030101010101" pitchFamily="2" charset="-122"/>
                    <a:ea typeface="方正宋黑简体" panose="02010601030101010101" pitchFamily="2" charset="-122"/>
                  </a:rPr>
                  <a:t>小鹿</a:t>
                </a:r>
                <a:r>
                  <a:rPr lang="en-US" altLang="zh-CN" sz="1400" dirty="0" err="1" smtClean="0">
                    <a:latin typeface="方正宋黑简体" panose="02010601030101010101" pitchFamily="2" charset="-122"/>
                    <a:ea typeface="方正宋黑简体" panose="02010601030101010101" pitchFamily="2" charset="-122"/>
                  </a:rPr>
                  <a:t>ppt</a:t>
                </a:r>
                <a:endParaRPr lang="zh-CN" altLang="en-US" sz="1400" dirty="0">
                  <a:latin typeface="方正宋黑简体" panose="02010601030101010101" pitchFamily="2" charset="-122"/>
                  <a:ea typeface="方正宋黑简体" panose="02010601030101010101" pitchFamily="2" charset="-122"/>
                </a:endParaRPr>
              </a:p>
            </p:txBody>
          </p:sp>
        </p:grpSp>
        <p:cxnSp>
          <p:nvCxnSpPr>
            <p:cNvPr id="25" name="直接连接符 24">
              <a:extLst>
                <a:ext uri="{FF2B5EF4-FFF2-40B4-BE49-F238E27FC236}">
                  <a16:creationId xmlns:a16="http://schemas.microsoft.com/office/drawing/2014/main" id="{FE48DEC7-063A-4404-8F29-E82ACA25E60D}"/>
                </a:ext>
              </a:extLst>
            </p:cNvPr>
            <p:cNvCxnSpPr/>
            <p:nvPr/>
          </p:nvCxnSpPr>
          <p:spPr>
            <a:xfrm>
              <a:off x="1172800" y="2373468"/>
              <a:ext cx="5403273"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844798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edge">
                                      <p:cBhvr>
                                        <p:cTn id="7" dur="20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2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edge">
                                      <p:cBhvr>
                                        <p:cTn id="13" dur="2000"/>
                                        <p:tgtEl>
                                          <p:spTgt spid="20"/>
                                        </p:tgtEl>
                                      </p:cBhvr>
                                    </p:animEffect>
                                  </p:childTnLst>
                                </p:cTn>
                              </p:par>
                            </p:childTnLst>
                          </p:cTn>
                        </p:par>
                        <p:par>
                          <p:cTn id="14" fill="hold">
                            <p:stCondLst>
                              <p:cond delay="2000"/>
                            </p:stCondLst>
                            <p:childTnLst>
                              <p:par>
                                <p:cTn id="15" presetID="2" presetClass="entr" presetSubtype="1"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市场营销</a:t>
            </a:r>
          </a:p>
        </p:txBody>
      </p:sp>
      <p:graphicFrame>
        <p:nvGraphicFramePr>
          <p:cNvPr id="16" name="图示 15">
            <a:extLst>
              <a:ext uri="{FF2B5EF4-FFF2-40B4-BE49-F238E27FC236}">
                <a16:creationId xmlns:a16="http://schemas.microsoft.com/office/drawing/2014/main" id="{E8B6D32E-A9F4-48B8-9C5C-C2203285BD33}"/>
              </a:ext>
            </a:extLst>
          </p:cNvPr>
          <p:cNvGraphicFramePr/>
          <p:nvPr>
            <p:extLst>
              <p:ext uri="{D42A27DB-BD31-4B8C-83A1-F6EECF244321}">
                <p14:modId xmlns:p14="http://schemas.microsoft.com/office/powerpoint/2010/main" val="1579171262"/>
              </p:ext>
            </p:extLst>
          </p:nvPr>
        </p:nvGraphicFramePr>
        <p:xfrm>
          <a:off x="461819" y="1662307"/>
          <a:ext cx="6271126" cy="35333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文本框 16">
            <a:extLst>
              <a:ext uri="{FF2B5EF4-FFF2-40B4-BE49-F238E27FC236}">
                <a16:creationId xmlns:a16="http://schemas.microsoft.com/office/drawing/2014/main" id="{F8262B93-B8C1-4F82-8DBE-6B8D8C86E83F}"/>
              </a:ext>
            </a:extLst>
          </p:cNvPr>
          <p:cNvSpPr txBox="1"/>
          <p:nvPr/>
        </p:nvSpPr>
        <p:spPr>
          <a:xfrm>
            <a:off x="7249392" y="2310975"/>
            <a:ext cx="3622976" cy="1846659"/>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a:t>
            </a:r>
          </a:p>
        </p:txBody>
      </p:sp>
    </p:spTree>
    <p:extLst>
      <p:ext uri="{BB962C8B-B14F-4D97-AF65-F5344CB8AC3E}">
        <p14:creationId xmlns:p14="http://schemas.microsoft.com/office/powerpoint/2010/main" val="435747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edge">
                                      <p:cBhvr>
                                        <p:cTn id="1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网络分布</a:t>
            </a:r>
          </a:p>
        </p:txBody>
      </p:sp>
      <p:sp>
        <p:nvSpPr>
          <p:cNvPr id="10" name="Freeform 5960">
            <a:extLst>
              <a:ext uri="{FF2B5EF4-FFF2-40B4-BE49-F238E27FC236}">
                <a16:creationId xmlns:a16="http://schemas.microsoft.com/office/drawing/2014/main" id="{5C8C9D2D-F827-48A4-8AEA-E7329D1757A9}"/>
              </a:ext>
            </a:extLst>
          </p:cNvPr>
          <p:cNvSpPr>
            <a:spLocks noChangeAspect="1" noEditPoints="1"/>
          </p:cNvSpPr>
          <p:nvPr/>
        </p:nvSpPr>
        <p:spPr bwMode="auto">
          <a:xfrm>
            <a:off x="1981176" y="1906732"/>
            <a:ext cx="8502650" cy="3833813"/>
          </a:xfrm>
          <a:custGeom>
            <a:avLst/>
            <a:gdLst>
              <a:gd name="T0" fmla="*/ 2147483647 w 13744"/>
              <a:gd name="T1" fmla="*/ 2147483647 h 7946"/>
              <a:gd name="T2" fmla="*/ 2147483647 w 13744"/>
              <a:gd name="T3" fmla="*/ 2147483647 h 7946"/>
              <a:gd name="T4" fmla="*/ 2147483647 w 13744"/>
              <a:gd name="T5" fmla="*/ 2147483647 h 7946"/>
              <a:gd name="T6" fmla="*/ 2147483647 w 13744"/>
              <a:gd name="T7" fmla="*/ 2147483647 h 7946"/>
              <a:gd name="T8" fmla="*/ 2147483647 w 13744"/>
              <a:gd name="T9" fmla="*/ 2147483647 h 7946"/>
              <a:gd name="T10" fmla="*/ 2147483647 w 13744"/>
              <a:gd name="T11" fmla="*/ 2147483647 h 7946"/>
              <a:gd name="T12" fmla="*/ 2147483647 w 13744"/>
              <a:gd name="T13" fmla="*/ 2147483647 h 7946"/>
              <a:gd name="T14" fmla="*/ 2147483647 w 13744"/>
              <a:gd name="T15" fmla="*/ 2147483647 h 7946"/>
              <a:gd name="T16" fmla="*/ 2147483647 w 13744"/>
              <a:gd name="T17" fmla="*/ 2147483647 h 7946"/>
              <a:gd name="T18" fmla="*/ 2147483647 w 13744"/>
              <a:gd name="T19" fmla="*/ 2147483647 h 7946"/>
              <a:gd name="T20" fmla="*/ 2147483647 w 13744"/>
              <a:gd name="T21" fmla="*/ 2147483647 h 7946"/>
              <a:gd name="T22" fmla="*/ 2147483647 w 13744"/>
              <a:gd name="T23" fmla="*/ 2147483647 h 7946"/>
              <a:gd name="T24" fmla="*/ 2147483647 w 13744"/>
              <a:gd name="T25" fmla="*/ 2147483647 h 7946"/>
              <a:gd name="T26" fmla="*/ 2147483647 w 13744"/>
              <a:gd name="T27" fmla="*/ 2147483647 h 7946"/>
              <a:gd name="T28" fmla="*/ 2147483647 w 13744"/>
              <a:gd name="T29" fmla="*/ 2147483647 h 7946"/>
              <a:gd name="T30" fmla="*/ 2147483647 w 13744"/>
              <a:gd name="T31" fmla="*/ 2147483647 h 7946"/>
              <a:gd name="T32" fmla="*/ 2147483647 w 13744"/>
              <a:gd name="T33" fmla="*/ 2147483647 h 7946"/>
              <a:gd name="T34" fmla="*/ 2147483647 w 13744"/>
              <a:gd name="T35" fmla="*/ 2147483647 h 7946"/>
              <a:gd name="T36" fmla="*/ 2147483647 w 13744"/>
              <a:gd name="T37" fmla="*/ 2147483647 h 7946"/>
              <a:gd name="T38" fmla="*/ 2147483647 w 13744"/>
              <a:gd name="T39" fmla="*/ 2147483647 h 7946"/>
              <a:gd name="T40" fmla="*/ 2147483647 w 13744"/>
              <a:gd name="T41" fmla="*/ 2147483647 h 7946"/>
              <a:gd name="T42" fmla="*/ 2147483647 w 13744"/>
              <a:gd name="T43" fmla="*/ 2147483647 h 7946"/>
              <a:gd name="T44" fmla="*/ 2147483647 w 13744"/>
              <a:gd name="T45" fmla="*/ 2147483647 h 7946"/>
              <a:gd name="T46" fmla="*/ 2147483647 w 13744"/>
              <a:gd name="T47" fmla="*/ 2147483647 h 7946"/>
              <a:gd name="T48" fmla="*/ 2147483647 w 13744"/>
              <a:gd name="T49" fmla="*/ 2147483647 h 7946"/>
              <a:gd name="T50" fmla="*/ 2147483647 w 13744"/>
              <a:gd name="T51" fmla="*/ 2147483647 h 7946"/>
              <a:gd name="T52" fmla="*/ 2147483647 w 13744"/>
              <a:gd name="T53" fmla="*/ 2147483647 h 7946"/>
              <a:gd name="T54" fmla="*/ 2147483647 w 13744"/>
              <a:gd name="T55" fmla="*/ 2147483647 h 7946"/>
              <a:gd name="T56" fmla="*/ 2147483647 w 13744"/>
              <a:gd name="T57" fmla="*/ 2147483647 h 7946"/>
              <a:gd name="T58" fmla="*/ 2147483647 w 13744"/>
              <a:gd name="T59" fmla="*/ 2147483647 h 7946"/>
              <a:gd name="T60" fmla="*/ 2147483647 w 13744"/>
              <a:gd name="T61" fmla="*/ 2147483647 h 7946"/>
              <a:gd name="T62" fmla="*/ 2147483647 w 13744"/>
              <a:gd name="T63" fmla="*/ 2147483647 h 7946"/>
              <a:gd name="T64" fmla="*/ 2147483647 w 13744"/>
              <a:gd name="T65" fmla="*/ 2147483647 h 7946"/>
              <a:gd name="T66" fmla="*/ 2147483647 w 13744"/>
              <a:gd name="T67" fmla="*/ 2147483647 h 7946"/>
              <a:gd name="T68" fmla="*/ 2147483647 w 13744"/>
              <a:gd name="T69" fmla="*/ 2147483647 h 7946"/>
              <a:gd name="T70" fmla="*/ 2147483647 w 13744"/>
              <a:gd name="T71" fmla="*/ 2147483647 h 7946"/>
              <a:gd name="T72" fmla="*/ 2147483647 w 13744"/>
              <a:gd name="T73" fmla="*/ 2147483647 h 7946"/>
              <a:gd name="T74" fmla="*/ 2147483647 w 13744"/>
              <a:gd name="T75" fmla="*/ 2147483647 h 7946"/>
              <a:gd name="T76" fmla="*/ 2147483647 w 13744"/>
              <a:gd name="T77" fmla="*/ 2147483647 h 7946"/>
              <a:gd name="T78" fmla="*/ 2147483647 w 13744"/>
              <a:gd name="T79" fmla="*/ 2147483647 h 7946"/>
              <a:gd name="T80" fmla="*/ 2147483647 w 13744"/>
              <a:gd name="T81" fmla="*/ 2147483647 h 7946"/>
              <a:gd name="T82" fmla="*/ 2147483647 w 13744"/>
              <a:gd name="T83" fmla="*/ 2147483647 h 7946"/>
              <a:gd name="T84" fmla="*/ 2147483647 w 13744"/>
              <a:gd name="T85" fmla="*/ 2147483647 h 7946"/>
              <a:gd name="T86" fmla="*/ 2147483647 w 13744"/>
              <a:gd name="T87" fmla="*/ 2147483647 h 7946"/>
              <a:gd name="T88" fmla="*/ 2147483647 w 13744"/>
              <a:gd name="T89" fmla="*/ 2147483647 h 7946"/>
              <a:gd name="T90" fmla="*/ 2147483647 w 13744"/>
              <a:gd name="T91" fmla="*/ 2147483647 h 7946"/>
              <a:gd name="T92" fmla="*/ 2147483647 w 13744"/>
              <a:gd name="T93" fmla="*/ 2147483647 h 7946"/>
              <a:gd name="T94" fmla="*/ 2147483647 w 13744"/>
              <a:gd name="T95" fmla="*/ 2147483647 h 7946"/>
              <a:gd name="T96" fmla="*/ 2147483647 w 13744"/>
              <a:gd name="T97" fmla="*/ 2147483647 h 7946"/>
              <a:gd name="T98" fmla="*/ 2147483647 w 13744"/>
              <a:gd name="T99" fmla="*/ 2147483647 h 7946"/>
              <a:gd name="T100" fmla="*/ 2147483647 w 13744"/>
              <a:gd name="T101" fmla="*/ 2147483647 h 7946"/>
              <a:gd name="T102" fmla="*/ 2147483647 w 13744"/>
              <a:gd name="T103" fmla="*/ 2147483647 h 7946"/>
              <a:gd name="T104" fmla="*/ 2147483647 w 13744"/>
              <a:gd name="T105" fmla="*/ 2147483647 h 7946"/>
              <a:gd name="T106" fmla="*/ 2147483647 w 13744"/>
              <a:gd name="T107" fmla="*/ 2147483647 h 7946"/>
              <a:gd name="T108" fmla="*/ 2147483647 w 13744"/>
              <a:gd name="T109" fmla="*/ 2147483647 h 7946"/>
              <a:gd name="T110" fmla="*/ 2147483647 w 13744"/>
              <a:gd name="T111" fmla="*/ 2147483647 h 7946"/>
              <a:gd name="T112" fmla="*/ 2147483647 w 13744"/>
              <a:gd name="T113" fmla="*/ 2147483647 h 7946"/>
              <a:gd name="T114" fmla="*/ 2147483647 w 13744"/>
              <a:gd name="T115" fmla="*/ 2147483647 h 7946"/>
              <a:gd name="T116" fmla="*/ 2147483647 w 13744"/>
              <a:gd name="T117" fmla="*/ 2147483647 h 7946"/>
              <a:gd name="T118" fmla="*/ 2147483647 w 13744"/>
              <a:gd name="T119" fmla="*/ 2147483647 h 7946"/>
              <a:gd name="T120" fmla="*/ 2147483647 w 13744"/>
              <a:gd name="T121" fmla="*/ 2147483647 h 7946"/>
              <a:gd name="T122" fmla="*/ 2147483647 w 13744"/>
              <a:gd name="T123" fmla="*/ 2147483647 h 7946"/>
              <a:gd name="T124" fmla="*/ 2147483647 w 13744"/>
              <a:gd name="T125" fmla="*/ 2147483647 h 79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744"/>
              <a:gd name="T190" fmla="*/ 0 h 7946"/>
              <a:gd name="T191" fmla="*/ 13744 w 13744"/>
              <a:gd name="T192" fmla="*/ 7946 h 79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744" h="7946">
                <a:moveTo>
                  <a:pt x="3858" y="2900"/>
                </a:moveTo>
                <a:lnTo>
                  <a:pt x="3858" y="2900"/>
                </a:lnTo>
                <a:lnTo>
                  <a:pt x="3862" y="2896"/>
                </a:lnTo>
                <a:lnTo>
                  <a:pt x="3862" y="2894"/>
                </a:lnTo>
                <a:lnTo>
                  <a:pt x="3856" y="2896"/>
                </a:lnTo>
                <a:lnTo>
                  <a:pt x="3850" y="2902"/>
                </a:lnTo>
                <a:lnTo>
                  <a:pt x="3842" y="2906"/>
                </a:lnTo>
                <a:lnTo>
                  <a:pt x="3834" y="2906"/>
                </a:lnTo>
                <a:lnTo>
                  <a:pt x="3828" y="2906"/>
                </a:lnTo>
                <a:lnTo>
                  <a:pt x="3824" y="2908"/>
                </a:lnTo>
                <a:lnTo>
                  <a:pt x="3820" y="2908"/>
                </a:lnTo>
                <a:lnTo>
                  <a:pt x="3818" y="2908"/>
                </a:lnTo>
                <a:lnTo>
                  <a:pt x="3814" y="2908"/>
                </a:lnTo>
                <a:lnTo>
                  <a:pt x="3808" y="2908"/>
                </a:lnTo>
                <a:lnTo>
                  <a:pt x="3804" y="2910"/>
                </a:lnTo>
                <a:lnTo>
                  <a:pt x="3802" y="2910"/>
                </a:lnTo>
                <a:lnTo>
                  <a:pt x="3802" y="2912"/>
                </a:lnTo>
                <a:lnTo>
                  <a:pt x="3796" y="2916"/>
                </a:lnTo>
                <a:lnTo>
                  <a:pt x="3790" y="2920"/>
                </a:lnTo>
                <a:lnTo>
                  <a:pt x="3788" y="2924"/>
                </a:lnTo>
                <a:lnTo>
                  <a:pt x="3790" y="2926"/>
                </a:lnTo>
                <a:lnTo>
                  <a:pt x="3794" y="2926"/>
                </a:lnTo>
                <a:lnTo>
                  <a:pt x="3796" y="2926"/>
                </a:lnTo>
                <a:lnTo>
                  <a:pt x="3794" y="2928"/>
                </a:lnTo>
                <a:lnTo>
                  <a:pt x="3794" y="2930"/>
                </a:lnTo>
                <a:lnTo>
                  <a:pt x="3796" y="2930"/>
                </a:lnTo>
                <a:lnTo>
                  <a:pt x="3800" y="2930"/>
                </a:lnTo>
                <a:lnTo>
                  <a:pt x="3804" y="2928"/>
                </a:lnTo>
                <a:lnTo>
                  <a:pt x="3806" y="2926"/>
                </a:lnTo>
                <a:lnTo>
                  <a:pt x="3808" y="2926"/>
                </a:lnTo>
                <a:lnTo>
                  <a:pt x="3810" y="2924"/>
                </a:lnTo>
                <a:lnTo>
                  <a:pt x="3816" y="2922"/>
                </a:lnTo>
                <a:lnTo>
                  <a:pt x="3822" y="2920"/>
                </a:lnTo>
                <a:lnTo>
                  <a:pt x="3832" y="2920"/>
                </a:lnTo>
                <a:lnTo>
                  <a:pt x="3840" y="2916"/>
                </a:lnTo>
                <a:lnTo>
                  <a:pt x="3856" y="2912"/>
                </a:lnTo>
                <a:lnTo>
                  <a:pt x="3870" y="2904"/>
                </a:lnTo>
                <a:lnTo>
                  <a:pt x="3874" y="2902"/>
                </a:lnTo>
                <a:lnTo>
                  <a:pt x="3876" y="2900"/>
                </a:lnTo>
                <a:lnTo>
                  <a:pt x="3872" y="2900"/>
                </a:lnTo>
                <a:lnTo>
                  <a:pt x="3870" y="2902"/>
                </a:lnTo>
                <a:lnTo>
                  <a:pt x="3866" y="2902"/>
                </a:lnTo>
                <a:lnTo>
                  <a:pt x="3862" y="2902"/>
                </a:lnTo>
                <a:lnTo>
                  <a:pt x="3860" y="2904"/>
                </a:lnTo>
                <a:lnTo>
                  <a:pt x="3854" y="2906"/>
                </a:lnTo>
                <a:lnTo>
                  <a:pt x="3850" y="2908"/>
                </a:lnTo>
                <a:lnTo>
                  <a:pt x="3852" y="2904"/>
                </a:lnTo>
                <a:lnTo>
                  <a:pt x="3858" y="2900"/>
                </a:lnTo>
                <a:close/>
                <a:moveTo>
                  <a:pt x="6188" y="1470"/>
                </a:moveTo>
                <a:lnTo>
                  <a:pt x="6188" y="1470"/>
                </a:lnTo>
                <a:lnTo>
                  <a:pt x="6198" y="1458"/>
                </a:lnTo>
                <a:lnTo>
                  <a:pt x="6206" y="1454"/>
                </a:lnTo>
                <a:lnTo>
                  <a:pt x="6212" y="1450"/>
                </a:lnTo>
                <a:lnTo>
                  <a:pt x="6218" y="1444"/>
                </a:lnTo>
                <a:lnTo>
                  <a:pt x="6224" y="1430"/>
                </a:lnTo>
                <a:lnTo>
                  <a:pt x="6226" y="1422"/>
                </a:lnTo>
                <a:lnTo>
                  <a:pt x="6226" y="1414"/>
                </a:lnTo>
                <a:lnTo>
                  <a:pt x="6226" y="1408"/>
                </a:lnTo>
                <a:lnTo>
                  <a:pt x="6222" y="1402"/>
                </a:lnTo>
                <a:lnTo>
                  <a:pt x="6218" y="1398"/>
                </a:lnTo>
                <a:lnTo>
                  <a:pt x="6210" y="1396"/>
                </a:lnTo>
                <a:lnTo>
                  <a:pt x="6204" y="1396"/>
                </a:lnTo>
                <a:lnTo>
                  <a:pt x="6198" y="1394"/>
                </a:lnTo>
                <a:lnTo>
                  <a:pt x="6194" y="1388"/>
                </a:lnTo>
                <a:lnTo>
                  <a:pt x="6190" y="1384"/>
                </a:lnTo>
                <a:lnTo>
                  <a:pt x="6186" y="1384"/>
                </a:lnTo>
                <a:lnTo>
                  <a:pt x="6180" y="1384"/>
                </a:lnTo>
                <a:lnTo>
                  <a:pt x="6178" y="1384"/>
                </a:lnTo>
                <a:lnTo>
                  <a:pt x="6178" y="1382"/>
                </a:lnTo>
                <a:lnTo>
                  <a:pt x="6182" y="1376"/>
                </a:lnTo>
                <a:lnTo>
                  <a:pt x="6184" y="1370"/>
                </a:lnTo>
                <a:lnTo>
                  <a:pt x="6184" y="1366"/>
                </a:lnTo>
                <a:lnTo>
                  <a:pt x="6180" y="1364"/>
                </a:lnTo>
                <a:lnTo>
                  <a:pt x="6176" y="1364"/>
                </a:lnTo>
                <a:lnTo>
                  <a:pt x="6170" y="1362"/>
                </a:lnTo>
                <a:lnTo>
                  <a:pt x="6168" y="1360"/>
                </a:lnTo>
                <a:lnTo>
                  <a:pt x="6168" y="1358"/>
                </a:lnTo>
                <a:lnTo>
                  <a:pt x="6174" y="1354"/>
                </a:lnTo>
                <a:lnTo>
                  <a:pt x="6184" y="1344"/>
                </a:lnTo>
                <a:lnTo>
                  <a:pt x="6186" y="1342"/>
                </a:lnTo>
                <a:lnTo>
                  <a:pt x="6184" y="1340"/>
                </a:lnTo>
                <a:lnTo>
                  <a:pt x="6178" y="1340"/>
                </a:lnTo>
                <a:lnTo>
                  <a:pt x="6168" y="1342"/>
                </a:lnTo>
                <a:lnTo>
                  <a:pt x="6158" y="1348"/>
                </a:lnTo>
                <a:lnTo>
                  <a:pt x="6150" y="1352"/>
                </a:lnTo>
                <a:lnTo>
                  <a:pt x="6148" y="1354"/>
                </a:lnTo>
                <a:lnTo>
                  <a:pt x="6144" y="1350"/>
                </a:lnTo>
                <a:lnTo>
                  <a:pt x="6140" y="1346"/>
                </a:lnTo>
                <a:lnTo>
                  <a:pt x="6136" y="1338"/>
                </a:lnTo>
                <a:lnTo>
                  <a:pt x="6132" y="1332"/>
                </a:lnTo>
                <a:lnTo>
                  <a:pt x="6126" y="1330"/>
                </a:lnTo>
                <a:lnTo>
                  <a:pt x="6120" y="1328"/>
                </a:lnTo>
                <a:lnTo>
                  <a:pt x="6114" y="1330"/>
                </a:lnTo>
                <a:lnTo>
                  <a:pt x="6108" y="1332"/>
                </a:lnTo>
                <a:lnTo>
                  <a:pt x="6104" y="1334"/>
                </a:lnTo>
                <a:lnTo>
                  <a:pt x="6104" y="1338"/>
                </a:lnTo>
                <a:lnTo>
                  <a:pt x="6104" y="1342"/>
                </a:lnTo>
                <a:lnTo>
                  <a:pt x="6108" y="1352"/>
                </a:lnTo>
                <a:lnTo>
                  <a:pt x="6108" y="1354"/>
                </a:lnTo>
                <a:lnTo>
                  <a:pt x="6108" y="1358"/>
                </a:lnTo>
                <a:lnTo>
                  <a:pt x="6106" y="1358"/>
                </a:lnTo>
                <a:lnTo>
                  <a:pt x="6102" y="1358"/>
                </a:lnTo>
                <a:lnTo>
                  <a:pt x="6092" y="1356"/>
                </a:lnTo>
                <a:lnTo>
                  <a:pt x="6086" y="1354"/>
                </a:lnTo>
                <a:lnTo>
                  <a:pt x="6082" y="1356"/>
                </a:lnTo>
                <a:lnTo>
                  <a:pt x="6074" y="1362"/>
                </a:lnTo>
                <a:lnTo>
                  <a:pt x="6070" y="1366"/>
                </a:lnTo>
                <a:lnTo>
                  <a:pt x="6068" y="1368"/>
                </a:lnTo>
                <a:lnTo>
                  <a:pt x="6062" y="1368"/>
                </a:lnTo>
                <a:lnTo>
                  <a:pt x="6058" y="1364"/>
                </a:lnTo>
                <a:lnTo>
                  <a:pt x="6048" y="1356"/>
                </a:lnTo>
                <a:lnTo>
                  <a:pt x="6044" y="1354"/>
                </a:lnTo>
                <a:lnTo>
                  <a:pt x="6040" y="1354"/>
                </a:lnTo>
                <a:lnTo>
                  <a:pt x="6038" y="1356"/>
                </a:lnTo>
                <a:lnTo>
                  <a:pt x="6036" y="1358"/>
                </a:lnTo>
                <a:lnTo>
                  <a:pt x="6036" y="1368"/>
                </a:lnTo>
                <a:lnTo>
                  <a:pt x="6036" y="1374"/>
                </a:lnTo>
                <a:lnTo>
                  <a:pt x="6036" y="1376"/>
                </a:lnTo>
                <a:lnTo>
                  <a:pt x="6034" y="1378"/>
                </a:lnTo>
                <a:lnTo>
                  <a:pt x="6032" y="1376"/>
                </a:lnTo>
                <a:lnTo>
                  <a:pt x="6026" y="1370"/>
                </a:lnTo>
                <a:lnTo>
                  <a:pt x="6022" y="1360"/>
                </a:lnTo>
                <a:lnTo>
                  <a:pt x="6020" y="1354"/>
                </a:lnTo>
                <a:lnTo>
                  <a:pt x="6016" y="1352"/>
                </a:lnTo>
                <a:lnTo>
                  <a:pt x="6010" y="1354"/>
                </a:lnTo>
                <a:lnTo>
                  <a:pt x="6004" y="1356"/>
                </a:lnTo>
                <a:lnTo>
                  <a:pt x="5998" y="1360"/>
                </a:lnTo>
                <a:lnTo>
                  <a:pt x="5994" y="1366"/>
                </a:lnTo>
                <a:lnTo>
                  <a:pt x="5990" y="1372"/>
                </a:lnTo>
                <a:lnTo>
                  <a:pt x="5990" y="1378"/>
                </a:lnTo>
                <a:lnTo>
                  <a:pt x="5990" y="1388"/>
                </a:lnTo>
                <a:lnTo>
                  <a:pt x="5988" y="1388"/>
                </a:lnTo>
                <a:lnTo>
                  <a:pt x="5986" y="1388"/>
                </a:lnTo>
                <a:lnTo>
                  <a:pt x="5978" y="1382"/>
                </a:lnTo>
                <a:lnTo>
                  <a:pt x="5970" y="1370"/>
                </a:lnTo>
                <a:lnTo>
                  <a:pt x="5964" y="1362"/>
                </a:lnTo>
                <a:lnTo>
                  <a:pt x="5960" y="1358"/>
                </a:lnTo>
                <a:lnTo>
                  <a:pt x="5956" y="1358"/>
                </a:lnTo>
                <a:lnTo>
                  <a:pt x="5954" y="1360"/>
                </a:lnTo>
                <a:lnTo>
                  <a:pt x="5950" y="1364"/>
                </a:lnTo>
                <a:lnTo>
                  <a:pt x="5950" y="1368"/>
                </a:lnTo>
                <a:lnTo>
                  <a:pt x="5950" y="1374"/>
                </a:lnTo>
                <a:lnTo>
                  <a:pt x="5952" y="1380"/>
                </a:lnTo>
                <a:lnTo>
                  <a:pt x="5956" y="1390"/>
                </a:lnTo>
                <a:lnTo>
                  <a:pt x="5954" y="1394"/>
                </a:lnTo>
                <a:lnTo>
                  <a:pt x="5954" y="1398"/>
                </a:lnTo>
                <a:lnTo>
                  <a:pt x="5952" y="1400"/>
                </a:lnTo>
                <a:lnTo>
                  <a:pt x="5948" y="1400"/>
                </a:lnTo>
                <a:lnTo>
                  <a:pt x="5944" y="1396"/>
                </a:lnTo>
                <a:lnTo>
                  <a:pt x="5940" y="1392"/>
                </a:lnTo>
                <a:lnTo>
                  <a:pt x="5936" y="1388"/>
                </a:lnTo>
                <a:lnTo>
                  <a:pt x="5932" y="1390"/>
                </a:lnTo>
                <a:lnTo>
                  <a:pt x="5930" y="1394"/>
                </a:lnTo>
                <a:lnTo>
                  <a:pt x="5926" y="1400"/>
                </a:lnTo>
                <a:lnTo>
                  <a:pt x="5924" y="1404"/>
                </a:lnTo>
                <a:lnTo>
                  <a:pt x="5920" y="1408"/>
                </a:lnTo>
                <a:lnTo>
                  <a:pt x="5918" y="1408"/>
                </a:lnTo>
                <a:lnTo>
                  <a:pt x="5914" y="1402"/>
                </a:lnTo>
                <a:lnTo>
                  <a:pt x="5910" y="1394"/>
                </a:lnTo>
                <a:lnTo>
                  <a:pt x="5910" y="1388"/>
                </a:lnTo>
                <a:lnTo>
                  <a:pt x="5912" y="1378"/>
                </a:lnTo>
                <a:lnTo>
                  <a:pt x="5912" y="1374"/>
                </a:lnTo>
                <a:lnTo>
                  <a:pt x="5912" y="1372"/>
                </a:lnTo>
                <a:lnTo>
                  <a:pt x="5908" y="1368"/>
                </a:lnTo>
                <a:lnTo>
                  <a:pt x="5902" y="1362"/>
                </a:lnTo>
                <a:lnTo>
                  <a:pt x="5890" y="1354"/>
                </a:lnTo>
                <a:lnTo>
                  <a:pt x="5884" y="1348"/>
                </a:lnTo>
                <a:lnTo>
                  <a:pt x="5880" y="1344"/>
                </a:lnTo>
                <a:lnTo>
                  <a:pt x="5868" y="1338"/>
                </a:lnTo>
                <a:lnTo>
                  <a:pt x="5860" y="1336"/>
                </a:lnTo>
                <a:lnTo>
                  <a:pt x="5852" y="1336"/>
                </a:lnTo>
                <a:lnTo>
                  <a:pt x="5846" y="1336"/>
                </a:lnTo>
                <a:lnTo>
                  <a:pt x="5842" y="1338"/>
                </a:lnTo>
                <a:lnTo>
                  <a:pt x="5838" y="1340"/>
                </a:lnTo>
                <a:lnTo>
                  <a:pt x="5836" y="1344"/>
                </a:lnTo>
                <a:lnTo>
                  <a:pt x="5836" y="1346"/>
                </a:lnTo>
                <a:lnTo>
                  <a:pt x="5838" y="1350"/>
                </a:lnTo>
                <a:lnTo>
                  <a:pt x="5846" y="1354"/>
                </a:lnTo>
                <a:lnTo>
                  <a:pt x="5856" y="1360"/>
                </a:lnTo>
                <a:lnTo>
                  <a:pt x="5864" y="1364"/>
                </a:lnTo>
                <a:lnTo>
                  <a:pt x="5872" y="1372"/>
                </a:lnTo>
                <a:lnTo>
                  <a:pt x="5872" y="1374"/>
                </a:lnTo>
                <a:lnTo>
                  <a:pt x="5870" y="1376"/>
                </a:lnTo>
                <a:lnTo>
                  <a:pt x="5862" y="1372"/>
                </a:lnTo>
                <a:lnTo>
                  <a:pt x="5850" y="1366"/>
                </a:lnTo>
                <a:lnTo>
                  <a:pt x="5838" y="1358"/>
                </a:lnTo>
                <a:lnTo>
                  <a:pt x="5832" y="1354"/>
                </a:lnTo>
                <a:lnTo>
                  <a:pt x="5828" y="1354"/>
                </a:lnTo>
                <a:lnTo>
                  <a:pt x="5824" y="1354"/>
                </a:lnTo>
                <a:lnTo>
                  <a:pt x="5820" y="1356"/>
                </a:lnTo>
                <a:lnTo>
                  <a:pt x="5814" y="1364"/>
                </a:lnTo>
                <a:lnTo>
                  <a:pt x="5812" y="1376"/>
                </a:lnTo>
                <a:lnTo>
                  <a:pt x="5812" y="1380"/>
                </a:lnTo>
                <a:lnTo>
                  <a:pt x="5810" y="1384"/>
                </a:lnTo>
                <a:lnTo>
                  <a:pt x="5806" y="1384"/>
                </a:lnTo>
                <a:lnTo>
                  <a:pt x="5802" y="1386"/>
                </a:lnTo>
                <a:lnTo>
                  <a:pt x="5800" y="1388"/>
                </a:lnTo>
                <a:lnTo>
                  <a:pt x="5800" y="1392"/>
                </a:lnTo>
                <a:lnTo>
                  <a:pt x="5800" y="1396"/>
                </a:lnTo>
                <a:lnTo>
                  <a:pt x="5796" y="1396"/>
                </a:lnTo>
                <a:lnTo>
                  <a:pt x="5790" y="1396"/>
                </a:lnTo>
                <a:lnTo>
                  <a:pt x="5786" y="1396"/>
                </a:lnTo>
                <a:lnTo>
                  <a:pt x="5782" y="1396"/>
                </a:lnTo>
                <a:lnTo>
                  <a:pt x="5780" y="1398"/>
                </a:lnTo>
                <a:lnTo>
                  <a:pt x="5782" y="1402"/>
                </a:lnTo>
                <a:lnTo>
                  <a:pt x="5784" y="1404"/>
                </a:lnTo>
                <a:lnTo>
                  <a:pt x="5790" y="1406"/>
                </a:lnTo>
                <a:lnTo>
                  <a:pt x="5802" y="1410"/>
                </a:lnTo>
                <a:lnTo>
                  <a:pt x="5810" y="1410"/>
                </a:lnTo>
                <a:lnTo>
                  <a:pt x="5818" y="1408"/>
                </a:lnTo>
                <a:lnTo>
                  <a:pt x="5832" y="1404"/>
                </a:lnTo>
                <a:lnTo>
                  <a:pt x="5842" y="1402"/>
                </a:lnTo>
                <a:lnTo>
                  <a:pt x="5874" y="1404"/>
                </a:lnTo>
                <a:lnTo>
                  <a:pt x="5884" y="1406"/>
                </a:lnTo>
                <a:lnTo>
                  <a:pt x="5888" y="1408"/>
                </a:lnTo>
                <a:lnTo>
                  <a:pt x="5886" y="1410"/>
                </a:lnTo>
                <a:lnTo>
                  <a:pt x="5882" y="1412"/>
                </a:lnTo>
                <a:lnTo>
                  <a:pt x="5870" y="1418"/>
                </a:lnTo>
                <a:lnTo>
                  <a:pt x="5866" y="1422"/>
                </a:lnTo>
                <a:lnTo>
                  <a:pt x="5864" y="1424"/>
                </a:lnTo>
                <a:lnTo>
                  <a:pt x="5866" y="1428"/>
                </a:lnTo>
                <a:lnTo>
                  <a:pt x="5870" y="1430"/>
                </a:lnTo>
                <a:lnTo>
                  <a:pt x="5882" y="1430"/>
                </a:lnTo>
                <a:lnTo>
                  <a:pt x="5888" y="1430"/>
                </a:lnTo>
                <a:lnTo>
                  <a:pt x="5888" y="1432"/>
                </a:lnTo>
                <a:lnTo>
                  <a:pt x="5882" y="1436"/>
                </a:lnTo>
                <a:lnTo>
                  <a:pt x="5874" y="1438"/>
                </a:lnTo>
                <a:lnTo>
                  <a:pt x="5868" y="1438"/>
                </a:lnTo>
                <a:lnTo>
                  <a:pt x="5858" y="1436"/>
                </a:lnTo>
                <a:lnTo>
                  <a:pt x="5850" y="1434"/>
                </a:lnTo>
                <a:lnTo>
                  <a:pt x="5846" y="1434"/>
                </a:lnTo>
                <a:lnTo>
                  <a:pt x="5840" y="1436"/>
                </a:lnTo>
                <a:lnTo>
                  <a:pt x="5836" y="1440"/>
                </a:lnTo>
                <a:lnTo>
                  <a:pt x="5828" y="1440"/>
                </a:lnTo>
                <a:lnTo>
                  <a:pt x="5816" y="1442"/>
                </a:lnTo>
                <a:lnTo>
                  <a:pt x="5806" y="1444"/>
                </a:lnTo>
                <a:lnTo>
                  <a:pt x="5804" y="1446"/>
                </a:lnTo>
                <a:lnTo>
                  <a:pt x="5804" y="1450"/>
                </a:lnTo>
                <a:lnTo>
                  <a:pt x="5806" y="1454"/>
                </a:lnTo>
                <a:lnTo>
                  <a:pt x="5808" y="1454"/>
                </a:lnTo>
                <a:lnTo>
                  <a:pt x="5820" y="1454"/>
                </a:lnTo>
                <a:lnTo>
                  <a:pt x="5836" y="1452"/>
                </a:lnTo>
                <a:lnTo>
                  <a:pt x="5846" y="1452"/>
                </a:lnTo>
                <a:lnTo>
                  <a:pt x="5858" y="1454"/>
                </a:lnTo>
                <a:lnTo>
                  <a:pt x="5864" y="1454"/>
                </a:lnTo>
                <a:lnTo>
                  <a:pt x="5868" y="1456"/>
                </a:lnTo>
                <a:lnTo>
                  <a:pt x="5870" y="1460"/>
                </a:lnTo>
                <a:lnTo>
                  <a:pt x="5870" y="1462"/>
                </a:lnTo>
                <a:lnTo>
                  <a:pt x="5870" y="1468"/>
                </a:lnTo>
                <a:lnTo>
                  <a:pt x="5872" y="1470"/>
                </a:lnTo>
                <a:lnTo>
                  <a:pt x="5876" y="1472"/>
                </a:lnTo>
                <a:lnTo>
                  <a:pt x="5882" y="1476"/>
                </a:lnTo>
                <a:lnTo>
                  <a:pt x="5886" y="1484"/>
                </a:lnTo>
                <a:lnTo>
                  <a:pt x="5888" y="1492"/>
                </a:lnTo>
                <a:lnTo>
                  <a:pt x="5884" y="1500"/>
                </a:lnTo>
                <a:lnTo>
                  <a:pt x="5880" y="1504"/>
                </a:lnTo>
                <a:lnTo>
                  <a:pt x="5874" y="1504"/>
                </a:lnTo>
                <a:lnTo>
                  <a:pt x="5866" y="1502"/>
                </a:lnTo>
                <a:lnTo>
                  <a:pt x="5858" y="1500"/>
                </a:lnTo>
                <a:lnTo>
                  <a:pt x="5856" y="1502"/>
                </a:lnTo>
                <a:lnTo>
                  <a:pt x="5854" y="1508"/>
                </a:lnTo>
                <a:lnTo>
                  <a:pt x="5856" y="1512"/>
                </a:lnTo>
                <a:lnTo>
                  <a:pt x="5858" y="1516"/>
                </a:lnTo>
                <a:lnTo>
                  <a:pt x="5862" y="1518"/>
                </a:lnTo>
                <a:lnTo>
                  <a:pt x="5866" y="1518"/>
                </a:lnTo>
                <a:lnTo>
                  <a:pt x="5880" y="1518"/>
                </a:lnTo>
                <a:lnTo>
                  <a:pt x="5904" y="1516"/>
                </a:lnTo>
                <a:lnTo>
                  <a:pt x="5916" y="1518"/>
                </a:lnTo>
                <a:lnTo>
                  <a:pt x="5928" y="1520"/>
                </a:lnTo>
                <a:lnTo>
                  <a:pt x="5936" y="1522"/>
                </a:lnTo>
                <a:lnTo>
                  <a:pt x="5944" y="1526"/>
                </a:lnTo>
                <a:lnTo>
                  <a:pt x="5958" y="1534"/>
                </a:lnTo>
                <a:lnTo>
                  <a:pt x="5966" y="1536"/>
                </a:lnTo>
                <a:lnTo>
                  <a:pt x="5976" y="1538"/>
                </a:lnTo>
                <a:lnTo>
                  <a:pt x="5986" y="1538"/>
                </a:lnTo>
                <a:lnTo>
                  <a:pt x="5992" y="1540"/>
                </a:lnTo>
                <a:lnTo>
                  <a:pt x="6002" y="1546"/>
                </a:lnTo>
                <a:lnTo>
                  <a:pt x="6008" y="1548"/>
                </a:lnTo>
                <a:lnTo>
                  <a:pt x="6014" y="1550"/>
                </a:lnTo>
                <a:lnTo>
                  <a:pt x="6020" y="1550"/>
                </a:lnTo>
                <a:lnTo>
                  <a:pt x="6030" y="1546"/>
                </a:lnTo>
                <a:lnTo>
                  <a:pt x="6040" y="1544"/>
                </a:lnTo>
                <a:lnTo>
                  <a:pt x="6046" y="1538"/>
                </a:lnTo>
                <a:lnTo>
                  <a:pt x="6052" y="1530"/>
                </a:lnTo>
                <a:lnTo>
                  <a:pt x="6056" y="1528"/>
                </a:lnTo>
                <a:lnTo>
                  <a:pt x="6058" y="1524"/>
                </a:lnTo>
                <a:lnTo>
                  <a:pt x="6064" y="1522"/>
                </a:lnTo>
                <a:lnTo>
                  <a:pt x="6072" y="1522"/>
                </a:lnTo>
                <a:lnTo>
                  <a:pt x="6080" y="1522"/>
                </a:lnTo>
                <a:lnTo>
                  <a:pt x="6088" y="1520"/>
                </a:lnTo>
                <a:lnTo>
                  <a:pt x="6104" y="1514"/>
                </a:lnTo>
                <a:lnTo>
                  <a:pt x="6136" y="1494"/>
                </a:lnTo>
                <a:lnTo>
                  <a:pt x="6146" y="1490"/>
                </a:lnTo>
                <a:lnTo>
                  <a:pt x="6154" y="1486"/>
                </a:lnTo>
                <a:lnTo>
                  <a:pt x="6168" y="1484"/>
                </a:lnTo>
                <a:lnTo>
                  <a:pt x="6174" y="1484"/>
                </a:lnTo>
                <a:lnTo>
                  <a:pt x="6178" y="1482"/>
                </a:lnTo>
                <a:lnTo>
                  <a:pt x="6184" y="1478"/>
                </a:lnTo>
                <a:lnTo>
                  <a:pt x="6188" y="1470"/>
                </a:lnTo>
                <a:close/>
                <a:moveTo>
                  <a:pt x="4306" y="176"/>
                </a:moveTo>
                <a:lnTo>
                  <a:pt x="4306" y="176"/>
                </a:lnTo>
                <a:lnTo>
                  <a:pt x="4312" y="186"/>
                </a:lnTo>
                <a:lnTo>
                  <a:pt x="4316" y="194"/>
                </a:lnTo>
                <a:lnTo>
                  <a:pt x="4316" y="202"/>
                </a:lnTo>
                <a:lnTo>
                  <a:pt x="4314" y="210"/>
                </a:lnTo>
                <a:lnTo>
                  <a:pt x="4310" y="214"/>
                </a:lnTo>
                <a:lnTo>
                  <a:pt x="4302" y="218"/>
                </a:lnTo>
                <a:lnTo>
                  <a:pt x="4294" y="220"/>
                </a:lnTo>
                <a:lnTo>
                  <a:pt x="4282" y="216"/>
                </a:lnTo>
                <a:lnTo>
                  <a:pt x="4262" y="212"/>
                </a:lnTo>
                <a:lnTo>
                  <a:pt x="4242" y="210"/>
                </a:lnTo>
                <a:lnTo>
                  <a:pt x="4222" y="210"/>
                </a:lnTo>
                <a:lnTo>
                  <a:pt x="4204" y="212"/>
                </a:lnTo>
                <a:lnTo>
                  <a:pt x="4186" y="216"/>
                </a:lnTo>
                <a:lnTo>
                  <a:pt x="4170" y="222"/>
                </a:lnTo>
                <a:lnTo>
                  <a:pt x="4156" y="230"/>
                </a:lnTo>
                <a:lnTo>
                  <a:pt x="4140" y="238"/>
                </a:lnTo>
                <a:lnTo>
                  <a:pt x="4110" y="254"/>
                </a:lnTo>
                <a:lnTo>
                  <a:pt x="4080" y="270"/>
                </a:lnTo>
                <a:lnTo>
                  <a:pt x="4068" y="276"/>
                </a:lnTo>
                <a:lnTo>
                  <a:pt x="4058" y="282"/>
                </a:lnTo>
                <a:lnTo>
                  <a:pt x="4054" y="290"/>
                </a:lnTo>
                <a:lnTo>
                  <a:pt x="4054" y="292"/>
                </a:lnTo>
                <a:lnTo>
                  <a:pt x="4056" y="296"/>
                </a:lnTo>
                <a:lnTo>
                  <a:pt x="4062" y="300"/>
                </a:lnTo>
                <a:lnTo>
                  <a:pt x="4070" y="304"/>
                </a:lnTo>
                <a:lnTo>
                  <a:pt x="4080" y="306"/>
                </a:lnTo>
                <a:lnTo>
                  <a:pt x="4092" y="308"/>
                </a:lnTo>
                <a:lnTo>
                  <a:pt x="4116" y="308"/>
                </a:lnTo>
                <a:lnTo>
                  <a:pt x="4138" y="306"/>
                </a:lnTo>
                <a:lnTo>
                  <a:pt x="4146" y="306"/>
                </a:lnTo>
                <a:lnTo>
                  <a:pt x="4152" y="310"/>
                </a:lnTo>
                <a:lnTo>
                  <a:pt x="4154" y="316"/>
                </a:lnTo>
                <a:lnTo>
                  <a:pt x="4156" y="326"/>
                </a:lnTo>
                <a:lnTo>
                  <a:pt x="4154" y="336"/>
                </a:lnTo>
                <a:lnTo>
                  <a:pt x="4152" y="348"/>
                </a:lnTo>
                <a:lnTo>
                  <a:pt x="4146" y="360"/>
                </a:lnTo>
                <a:lnTo>
                  <a:pt x="4136" y="370"/>
                </a:lnTo>
                <a:lnTo>
                  <a:pt x="4126" y="378"/>
                </a:lnTo>
                <a:lnTo>
                  <a:pt x="4116" y="384"/>
                </a:lnTo>
                <a:lnTo>
                  <a:pt x="4104" y="384"/>
                </a:lnTo>
                <a:lnTo>
                  <a:pt x="4090" y="384"/>
                </a:lnTo>
                <a:lnTo>
                  <a:pt x="4060" y="382"/>
                </a:lnTo>
                <a:lnTo>
                  <a:pt x="4042" y="382"/>
                </a:lnTo>
                <a:lnTo>
                  <a:pt x="4024" y="384"/>
                </a:lnTo>
                <a:lnTo>
                  <a:pt x="4008" y="386"/>
                </a:lnTo>
                <a:lnTo>
                  <a:pt x="3998" y="390"/>
                </a:lnTo>
                <a:lnTo>
                  <a:pt x="3992" y="394"/>
                </a:lnTo>
                <a:lnTo>
                  <a:pt x="3986" y="398"/>
                </a:lnTo>
                <a:lnTo>
                  <a:pt x="3978" y="402"/>
                </a:lnTo>
                <a:lnTo>
                  <a:pt x="3966" y="408"/>
                </a:lnTo>
                <a:lnTo>
                  <a:pt x="3948" y="412"/>
                </a:lnTo>
                <a:lnTo>
                  <a:pt x="3920" y="416"/>
                </a:lnTo>
                <a:lnTo>
                  <a:pt x="3892" y="422"/>
                </a:lnTo>
                <a:lnTo>
                  <a:pt x="3868" y="428"/>
                </a:lnTo>
                <a:lnTo>
                  <a:pt x="3852" y="434"/>
                </a:lnTo>
                <a:lnTo>
                  <a:pt x="3842" y="440"/>
                </a:lnTo>
                <a:lnTo>
                  <a:pt x="3836" y="448"/>
                </a:lnTo>
                <a:lnTo>
                  <a:pt x="3836" y="456"/>
                </a:lnTo>
                <a:lnTo>
                  <a:pt x="3840" y="462"/>
                </a:lnTo>
                <a:lnTo>
                  <a:pt x="3848" y="470"/>
                </a:lnTo>
                <a:lnTo>
                  <a:pt x="3856" y="478"/>
                </a:lnTo>
                <a:lnTo>
                  <a:pt x="3864" y="480"/>
                </a:lnTo>
                <a:lnTo>
                  <a:pt x="3874" y="482"/>
                </a:lnTo>
                <a:lnTo>
                  <a:pt x="3884" y="484"/>
                </a:lnTo>
                <a:lnTo>
                  <a:pt x="3888" y="486"/>
                </a:lnTo>
                <a:lnTo>
                  <a:pt x="3894" y="490"/>
                </a:lnTo>
                <a:lnTo>
                  <a:pt x="3898" y="494"/>
                </a:lnTo>
                <a:lnTo>
                  <a:pt x="3904" y="496"/>
                </a:lnTo>
                <a:lnTo>
                  <a:pt x="3914" y="494"/>
                </a:lnTo>
                <a:lnTo>
                  <a:pt x="3924" y="494"/>
                </a:lnTo>
                <a:lnTo>
                  <a:pt x="3928" y="496"/>
                </a:lnTo>
                <a:lnTo>
                  <a:pt x="3934" y="500"/>
                </a:lnTo>
                <a:lnTo>
                  <a:pt x="3938" y="506"/>
                </a:lnTo>
                <a:lnTo>
                  <a:pt x="3944" y="510"/>
                </a:lnTo>
                <a:lnTo>
                  <a:pt x="3952" y="512"/>
                </a:lnTo>
                <a:lnTo>
                  <a:pt x="3960" y="514"/>
                </a:lnTo>
                <a:lnTo>
                  <a:pt x="3982" y="516"/>
                </a:lnTo>
                <a:lnTo>
                  <a:pt x="4012" y="516"/>
                </a:lnTo>
                <a:lnTo>
                  <a:pt x="4028" y="516"/>
                </a:lnTo>
                <a:lnTo>
                  <a:pt x="4046" y="512"/>
                </a:lnTo>
                <a:lnTo>
                  <a:pt x="4074" y="508"/>
                </a:lnTo>
                <a:lnTo>
                  <a:pt x="4086" y="506"/>
                </a:lnTo>
                <a:lnTo>
                  <a:pt x="4096" y="504"/>
                </a:lnTo>
                <a:lnTo>
                  <a:pt x="4104" y="506"/>
                </a:lnTo>
                <a:lnTo>
                  <a:pt x="4108" y="510"/>
                </a:lnTo>
                <a:lnTo>
                  <a:pt x="4110" y="516"/>
                </a:lnTo>
                <a:lnTo>
                  <a:pt x="4106" y="520"/>
                </a:lnTo>
                <a:lnTo>
                  <a:pt x="4098" y="522"/>
                </a:lnTo>
                <a:lnTo>
                  <a:pt x="4086" y="524"/>
                </a:lnTo>
                <a:lnTo>
                  <a:pt x="4010" y="528"/>
                </a:lnTo>
                <a:lnTo>
                  <a:pt x="3964" y="532"/>
                </a:lnTo>
                <a:lnTo>
                  <a:pt x="3942" y="536"/>
                </a:lnTo>
                <a:lnTo>
                  <a:pt x="3922" y="542"/>
                </a:lnTo>
                <a:lnTo>
                  <a:pt x="3908" y="546"/>
                </a:lnTo>
                <a:lnTo>
                  <a:pt x="3898" y="552"/>
                </a:lnTo>
                <a:lnTo>
                  <a:pt x="3898" y="554"/>
                </a:lnTo>
                <a:lnTo>
                  <a:pt x="3898" y="558"/>
                </a:lnTo>
                <a:lnTo>
                  <a:pt x="3900" y="560"/>
                </a:lnTo>
                <a:lnTo>
                  <a:pt x="3906" y="564"/>
                </a:lnTo>
                <a:lnTo>
                  <a:pt x="3920" y="570"/>
                </a:lnTo>
                <a:lnTo>
                  <a:pt x="3938" y="574"/>
                </a:lnTo>
                <a:lnTo>
                  <a:pt x="3976" y="580"/>
                </a:lnTo>
                <a:lnTo>
                  <a:pt x="3990" y="582"/>
                </a:lnTo>
                <a:lnTo>
                  <a:pt x="3998" y="586"/>
                </a:lnTo>
                <a:lnTo>
                  <a:pt x="3996" y="588"/>
                </a:lnTo>
                <a:lnTo>
                  <a:pt x="3984" y="594"/>
                </a:lnTo>
                <a:lnTo>
                  <a:pt x="3972" y="598"/>
                </a:lnTo>
                <a:lnTo>
                  <a:pt x="3968" y="600"/>
                </a:lnTo>
                <a:lnTo>
                  <a:pt x="3968" y="604"/>
                </a:lnTo>
                <a:lnTo>
                  <a:pt x="3970" y="606"/>
                </a:lnTo>
                <a:lnTo>
                  <a:pt x="3972" y="608"/>
                </a:lnTo>
                <a:lnTo>
                  <a:pt x="3982" y="614"/>
                </a:lnTo>
                <a:lnTo>
                  <a:pt x="4018" y="624"/>
                </a:lnTo>
                <a:lnTo>
                  <a:pt x="4062" y="636"/>
                </a:lnTo>
                <a:lnTo>
                  <a:pt x="4078" y="640"/>
                </a:lnTo>
                <a:lnTo>
                  <a:pt x="4084" y="642"/>
                </a:lnTo>
                <a:lnTo>
                  <a:pt x="4084" y="640"/>
                </a:lnTo>
                <a:lnTo>
                  <a:pt x="4084" y="638"/>
                </a:lnTo>
                <a:lnTo>
                  <a:pt x="4078" y="634"/>
                </a:lnTo>
                <a:lnTo>
                  <a:pt x="4066" y="622"/>
                </a:lnTo>
                <a:lnTo>
                  <a:pt x="4064" y="616"/>
                </a:lnTo>
                <a:lnTo>
                  <a:pt x="4064" y="614"/>
                </a:lnTo>
                <a:lnTo>
                  <a:pt x="4068" y="614"/>
                </a:lnTo>
                <a:lnTo>
                  <a:pt x="4074" y="612"/>
                </a:lnTo>
                <a:lnTo>
                  <a:pt x="4078" y="614"/>
                </a:lnTo>
                <a:lnTo>
                  <a:pt x="4084" y="618"/>
                </a:lnTo>
                <a:lnTo>
                  <a:pt x="4086" y="620"/>
                </a:lnTo>
                <a:lnTo>
                  <a:pt x="4090" y="622"/>
                </a:lnTo>
                <a:lnTo>
                  <a:pt x="4098" y="622"/>
                </a:lnTo>
                <a:lnTo>
                  <a:pt x="4108" y="618"/>
                </a:lnTo>
                <a:lnTo>
                  <a:pt x="4118" y="614"/>
                </a:lnTo>
                <a:lnTo>
                  <a:pt x="4122" y="614"/>
                </a:lnTo>
                <a:lnTo>
                  <a:pt x="4124" y="614"/>
                </a:lnTo>
                <a:lnTo>
                  <a:pt x="4122" y="618"/>
                </a:lnTo>
                <a:lnTo>
                  <a:pt x="4120" y="622"/>
                </a:lnTo>
                <a:lnTo>
                  <a:pt x="4122" y="626"/>
                </a:lnTo>
                <a:lnTo>
                  <a:pt x="4126" y="628"/>
                </a:lnTo>
                <a:lnTo>
                  <a:pt x="4136" y="630"/>
                </a:lnTo>
                <a:lnTo>
                  <a:pt x="4148" y="630"/>
                </a:lnTo>
                <a:lnTo>
                  <a:pt x="4156" y="626"/>
                </a:lnTo>
                <a:lnTo>
                  <a:pt x="4162" y="622"/>
                </a:lnTo>
                <a:lnTo>
                  <a:pt x="4166" y="618"/>
                </a:lnTo>
                <a:lnTo>
                  <a:pt x="4170" y="614"/>
                </a:lnTo>
                <a:lnTo>
                  <a:pt x="4174" y="612"/>
                </a:lnTo>
                <a:lnTo>
                  <a:pt x="4180" y="614"/>
                </a:lnTo>
                <a:lnTo>
                  <a:pt x="4188" y="620"/>
                </a:lnTo>
                <a:lnTo>
                  <a:pt x="4194" y="624"/>
                </a:lnTo>
                <a:lnTo>
                  <a:pt x="4200" y="624"/>
                </a:lnTo>
                <a:lnTo>
                  <a:pt x="4204" y="622"/>
                </a:lnTo>
                <a:lnTo>
                  <a:pt x="4208" y="618"/>
                </a:lnTo>
                <a:lnTo>
                  <a:pt x="4210" y="614"/>
                </a:lnTo>
                <a:lnTo>
                  <a:pt x="4216" y="610"/>
                </a:lnTo>
                <a:lnTo>
                  <a:pt x="4224" y="608"/>
                </a:lnTo>
                <a:lnTo>
                  <a:pt x="4232" y="612"/>
                </a:lnTo>
                <a:lnTo>
                  <a:pt x="4244" y="614"/>
                </a:lnTo>
                <a:lnTo>
                  <a:pt x="4258" y="616"/>
                </a:lnTo>
                <a:lnTo>
                  <a:pt x="4282" y="618"/>
                </a:lnTo>
                <a:lnTo>
                  <a:pt x="4304" y="620"/>
                </a:lnTo>
                <a:lnTo>
                  <a:pt x="4312" y="622"/>
                </a:lnTo>
                <a:lnTo>
                  <a:pt x="4320" y="626"/>
                </a:lnTo>
                <a:lnTo>
                  <a:pt x="4326" y="632"/>
                </a:lnTo>
                <a:lnTo>
                  <a:pt x="4330" y="634"/>
                </a:lnTo>
                <a:lnTo>
                  <a:pt x="4336" y="634"/>
                </a:lnTo>
                <a:lnTo>
                  <a:pt x="4342" y="632"/>
                </a:lnTo>
                <a:lnTo>
                  <a:pt x="4348" y="634"/>
                </a:lnTo>
                <a:lnTo>
                  <a:pt x="4358" y="636"/>
                </a:lnTo>
                <a:lnTo>
                  <a:pt x="4370" y="642"/>
                </a:lnTo>
                <a:lnTo>
                  <a:pt x="4396" y="654"/>
                </a:lnTo>
                <a:lnTo>
                  <a:pt x="4414" y="662"/>
                </a:lnTo>
                <a:lnTo>
                  <a:pt x="4420" y="666"/>
                </a:lnTo>
                <a:lnTo>
                  <a:pt x="4422" y="670"/>
                </a:lnTo>
                <a:lnTo>
                  <a:pt x="4420" y="674"/>
                </a:lnTo>
                <a:lnTo>
                  <a:pt x="4414" y="680"/>
                </a:lnTo>
                <a:lnTo>
                  <a:pt x="4412" y="682"/>
                </a:lnTo>
                <a:lnTo>
                  <a:pt x="4412" y="686"/>
                </a:lnTo>
                <a:lnTo>
                  <a:pt x="4414" y="690"/>
                </a:lnTo>
                <a:lnTo>
                  <a:pt x="4418" y="694"/>
                </a:lnTo>
                <a:lnTo>
                  <a:pt x="4432" y="704"/>
                </a:lnTo>
                <a:lnTo>
                  <a:pt x="4448" y="714"/>
                </a:lnTo>
                <a:lnTo>
                  <a:pt x="4480" y="734"/>
                </a:lnTo>
                <a:lnTo>
                  <a:pt x="4488" y="742"/>
                </a:lnTo>
                <a:lnTo>
                  <a:pt x="4490" y="746"/>
                </a:lnTo>
                <a:lnTo>
                  <a:pt x="4490" y="750"/>
                </a:lnTo>
                <a:lnTo>
                  <a:pt x="4486" y="756"/>
                </a:lnTo>
                <a:lnTo>
                  <a:pt x="4480" y="762"/>
                </a:lnTo>
                <a:lnTo>
                  <a:pt x="4468" y="776"/>
                </a:lnTo>
                <a:lnTo>
                  <a:pt x="4464" y="780"/>
                </a:lnTo>
                <a:lnTo>
                  <a:pt x="4464" y="782"/>
                </a:lnTo>
                <a:lnTo>
                  <a:pt x="4468" y="782"/>
                </a:lnTo>
                <a:lnTo>
                  <a:pt x="4478" y="780"/>
                </a:lnTo>
                <a:lnTo>
                  <a:pt x="4498" y="774"/>
                </a:lnTo>
                <a:lnTo>
                  <a:pt x="4502" y="774"/>
                </a:lnTo>
                <a:lnTo>
                  <a:pt x="4504" y="776"/>
                </a:lnTo>
                <a:lnTo>
                  <a:pt x="4508" y="782"/>
                </a:lnTo>
                <a:lnTo>
                  <a:pt x="4510" y="786"/>
                </a:lnTo>
                <a:lnTo>
                  <a:pt x="4516" y="790"/>
                </a:lnTo>
                <a:lnTo>
                  <a:pt x="4522" y="794"/>
                </a:lnTo>
                <a:lnTo>
                  <a:pt x="4522" y="798"/>
                </a:lnTo>
                <a:lnTo>
                  <a:pt x="4520" y="802"/>
                </a:lnTo>
                <a:lnTo>
                  <a:pt x="4518" y="806"/>
                </a:lnTo>
                <a:lnTo>
                  <a:pt x="4516" y="808"/>
                </a:lnTo>
                <a:lnTo>
                  <a:pt x="4516" y="812"/>
                </a:lnTo>
                <a:lnTo>
                  <a:pt x="4522" y="818"/>
                </a:lnTo>
                <a:lnTo>
                  <a:pt x="4534" y="822"/>
                </a:lnTo>
                <a:lnTo>
                  <a:pt x="4542" y="828"/>
                </a:lnTo>
                <a:lnTo>
                  <a:pt x="4544" y="832"/>
                </a:lnTo>
                <a:lnTo>
                  <a:pt x="4542" y="838"/>
                </a:lnTo>
                <a:lnTo>
                  <a:pt x="4538" y="844"/>
                </a:lnTo>
                <a:lnTo>
                  <a:pt x="4536" y="848"/>
                </a:lnTo>
                <a:lnTo>
                  <a:pt x="4534" y="854"/>
                </a:lnTo>
                <a:lnTo>
                  <a:pt x="4538" y="858"/>
                </a:lnTo>
                <a:lnTo>
                  <a:pt x="4546" y="860"/>
                </a:lnTo>
                <a:lnTo>
                  <a:pt x="4556" y="864"/>
                </a:lnTo>
                <a:lnTo>
                  <a:pt x="4564" y="870"/>
                </a:lnTo>
                <a:lnTo>
                  <a:pt x="4566" y="876"/>
                </a:lnTo>
                <a:lnTo>
                  <a:pt x="4566" y="882"/>
                </a:lnTo>
                <a:lnTo>
                  <a:pt x="4564" y="888"/>
                </a:lnTo>
                <a:lnTo>
                  <a:pt x="4560" y="894"/>
                </a:lnTo>
                <a:lnTo>
                  <a:pt x="4552" y="898"/>
                </a:lnTo>
                <a:lnTo>
                  <a:pt x="4544" y="900"/>
                </a:lnTo>
                <a:lnTo>
                  <a:pt x="4536" y="902"/>
                </a:lnTo>
                <a:lnTo>
                  <a:pt x="4530" y="906"/>
                </a:lnTo>
                <a:lnTo>
                  <a:pt x="4526" y="910"/>
                </a:lnTo>
                <a:lnTo>
                  <a:pt x="4526" y="916"/>
                </a:lnTo>
                <a:lnTo>
                  <a:pt x="4528" y="922"/>
                </a:lnTo>
                <a:lnTo>
                  <a:pt x="4530" y="928"/>
                </a:lnTo>
                <a:lnTo>
                  <a:pt x="4542" y="942"/>
                </a:lnTo>
                <a:lnTo>
                  <a:pt x="4544" y="948"/>
                </a:lnTo>
                <a:lnTo>
                  <a:pt x="4544" y="952"/>
                </a:lnTo>
                <a:lnTo>
                  <a:pt x="4540" y="954"/>
                </a:lnTo>
                <a:lnTo>
                  <a:pt x="4534" y="956"/>
                </a:lnTo>
                <a:lnTo>
                  <a:pt x="4522" y="958"/>
                </a:lnTo>
                <a:lnTo>
                  <a:pt x="4518" y="960"/>
                </a:lnTo>
                <a:lnTo>
                  <a:pt x="4520" y="962"/>
                </a:lnTo>
                <a:lnTo>
                  <a:pt x="4526" y="970"/>
                </a:lnTo>
                <a:lnTo>
                  <a:pt x="4532" y="980"/>
                </a:lnTo>
                <a:lnTo>
                  <a:pt x="4534" y="982"/>
                </a:lnTo>
                <a:lnTo>
                  <a:pt x="4538" y="986"/>
                </a:lnTo>
                <a:lnTo>
                  <a:pt x="4542" y="986"/>
                </a:lnTo>
                <a:lnTo>
                  <a:pt x="4546" y="984"/>
                </a:lnTo>
                <a:lnTo>
                  <a:pt x="4552" y="982"/>
                </a:lnTo>
                <a:lnTo>
                  <a:pt x="4560" y="984"/>
                </a:lnTo>
                <a:lnTo>
                  <a:pt x="4574" y="988"/>
                </a:lnTo>
                <a:lnTo>
                  <a:pt x="4580" y="988"/>
                </a:lnTo>
                <a:lnTo>
                  <a:pt x="4588" y="988"/>
                </a:lnTo>
                <a:lnTo>
                  <a:pt x="4594" y="984"/>
                </a:lnTo>
                <a:lnTo>
                  <a:pt x="4600" y="974"/>
                </a:lnTo>
                <a:lnTo>
                  <a:pt x="4604" y="970"/>
                </a:lnTo>
                <a:lnTo>
                  <a:pt x="4608" y="966"/>
                </a:lnTo>
                <a:lnTo>
                  <a:pt x="4616" y="960"/>
                </a:lnTo>
                <a:lnTo>
                  <a:pt x="4626" y="958"/>
                </a:lnTo>
                <a:lnTo>
                  <a:pt x="4636" y="960"/>
                </a:lnTo>
                <a:lnTo>
                  <a:pt x="4646" y="962"/>
                </a:lnTo>
                <a:lnTo>
                  <a:pt x="4652" y="966"/>
                </a:lnTo>
                <a:lnTo>
                  <a:pt x="4654" y="968"/>
                </a:lnTo>
                <a:lnTo>
                  <a:pt x="4654" y="970"/>
                </a:lnTo>
                <a:lnTo>
                  <a:pt x="4654" y="972"/>
                </a:lnTo>
                <a:lnTo>
                  <a:pt x="4648" y="976"/>
                </a:lnTo>
                <a:lnTo>
                  <a:pt x="4646" y="980"/>
                </a:lnTo>
                <a:lnTo>
                  <a:pt x="4650" y="982"/>
                </a:lnTo>
                <a:lnTo>
                  <a:pt x="4654" y="982"/>
                </a:lnTo>
                <a:lnTo>
                  <a:pt x="4660" y="984"/>
                </a:lnTo>
                <a:lnTo>
                  <a:pt x="4664" y="986"/>
                </a:lnTo>
                <a:lnTo>
                  <a:pt x="4666" y="988"/>
                </a:lnTo>
                <a:lnTo>
                  <a:pt x="4662" y="994"/>
                </a:lnTo>
                <a:lnTo>
                  <a:pt x="4660" y="996"/>
                </a:lnTo>
                <a:lnTo>
                  <a:pt x="4660" y="1000"/>
                </a:lnTo>
                <a:lnTo>
                  <a:pt x="4666" y="1006"/>
                </a:lnTo>
                <a:lnTo>
                  <a:pt x="4674" y="1010"/>
                </a:lnTo>
                <a:lnTo>
                  <a:pt x="4684" y="1014"/>
                </a:lnTo>
                <a:lnTo>
                  <a:pt x="4702" y="1020"/>
                </a:lnTo>
                <a:lnTo>
                  <a:pt x="4710" y="1022"/>
                </a:lnTo>
                <a:lnTo>
                  <a:pt x="4710" y="1024"/>
                </a:lnTo>
                <a:lnTo>
                  <a:pt x="4704" y="1032"/>
                </a:lnTo>
                <a:lnTo>
                  <a:pt x="4702" y="1038"/>
                </a:lnTo>
                <a:lnTo>
                  <a:pt x="4706" y="1044"/>
                </a:lnTo>
                <a:lnTo>
                  <a:pt x="4710" y="1050"/>
                </a:lnTo>
                <a:lnTo>
                  <a:pt x="4712" y="1052"/>
                </a:lnTo>
                <a:lnTo>
                  <a:pt x="4710" y="1054"/>
                </a:lnTo>
                <a:lnTo>
                  <a:pt x="4700" y="1052"/>
                </a:lnTo>
                <a:lnTo>
                  <a:pt x="4684" y="1048"/>
                </a:lnTo>
                <a:lnTo>
                  <a:pt x="4668" y="1040"/>
                </a:lnTo>
                <a:lnTo>
                  <a:pt x="4658" y="1034"/>
                </a:lnTo>
                <a:lnTo>
                  <a:pt x="4646" y="1032"/>
                </a:lnTo>
                <a:lnTo>
                  <a:pt x="4620" y="1028"/>
                </a:lnTo>
                <a:lnTo>
                  <a:pt x="4594" y="1028"/>
                </a:lnTo>
                <a:lnTo>
                  <a:pt x="4584" y="1030"/>
                </a:lnTo>
                <a:lnTo>
                  <a:pt x="4578" y="1032"/>
                </a:lnTo>
                <a:lnTo>
                  <a:pt x="4576" y="1036"/>
                </a:lnTo>
                <a:lnTo>
                  <a:pt x="4576" y="1040"/>
                </a:lnTo>
                <a:lnTo>
                  <a:pt x="4580" y="1044"/>
                </a:lnTo>
                <a:lnTo>
                  <a:pt x="4586" y="1048"/>
                </a:lnTo>
                <a:lnTo>
                  <a:pt x="4602" y="1056"/>
                </a:lnTo>
                <a:lnTo>
                  <a:pt x="4618" y="1058"/>
                </a:lnTo>
                <a:lnTo>
                  <a:pt x="4632" y="1060"/>
                </a:lnTo>
                <a:lnTo>
                  <a:pt x="4640" y="1064"/>
                </a:lnTo>
                <a:lnTo>
                  <a:pt x="4648" y="1068"/>
                </a:lnTo>
                <a:lnTo>
                  <a:pt x="4652" y="1072"/>
                </a:lnTo>
                <a:lnTo>
                  <a:pt x="4656" y="1076"/>
                </a:lnTo>
                <a:lnTo>
                  <a:pt x="4660" y="1082"/>
                </a:lnTo>
                <a:lnTo>
                  <a:pt x="4668" y="1084"/>
                </a:lnTo>
                <a:lnTo>
                  <a:pt x="4680" y="1086"/>
                </a:lnTo>
                <a:lnTo>
                  <a:pt x="4694" y="1088"/>
                </a:lnTo>
                <a:lnTo>
                  <a:pt x="4702" y="1092"/>
                </a:lnTo>
                <a:lnTo>
                  <a:pt x="4704" y="1094"/>
                </a:lnTo>
                <a:lnTo>
                  <a:pt x="4706" y="1098"/>
                </a:lnTo>
                <a:lnTo>
                  <a:pt x="4704" y="1106"/>
                </a:lnTo>
                <a:lnTo>
                  <a:pt x="4702" y="1112"/>
                </a:lnTo>
                <a:lnTo>
                  <a:pt x="4706" y="1118"/>
                </a:lnTo>
                <a:lnTo>
                  <a:pt x="4710" y="1120"/>
                </a:lnTo>
                <a:lnTo>
                  <a:pt x="4712" y="1120"/>
                </a:lnTo>
                <a:lnTo>
                  <a:pt x="4716" y="1116"/>
                </a:lnTo>
                <a:lnTo>
                  <a:pt x="4718" y="1112"/>
                </a:lnTo>
                <a:lnTo>
                  <a:pt x="4724" y="1106"/>
                </a:lnTo>
                <a:lnTo>
                  <a:pt x="4726" y="1108"/>
                </a:lnTo>
                <a:lnTo>
                  <a:pt x="4726" y="1114"/>
                </a:lnTo>
                <a:lnTo>
                  <a:pt x="4724" y="1120"/>
                </a:lnTo>
                <a:lnTo>
                  <a:pt x="4718" y="1134"/>
                </a:lnTo>
                <a:lnTo>
                  <a:pt x="4712" y="1148"/>
                </a:lnTo>
                <a:lnTo>
                  <a:pt x="4708" y="1162"/>
                </a:lnTo>
                <a:lnTo>
                  <a:pt x="4708" y="1170"/>
                </a:lnTo>
                <a:lnTo>
                  <a:pt x="4708" y="1174"/>
                </a:lnTo>
                <a:lnTo>
                  <a:pt x="4712" y="1182"/>
                </a:lnTo>
                <a:lnTo>
                  <a:pt x="4712" y="1184"/>
                </a:lnTo>
                <a:lnTo>
                  <a:pt x="4712" y="1186"/>
                </a:lnTo>
                <a:lnTo>
                  <a:pt x="4702" y="1192"/>
                </a:lnTo>
                <a:lnTo>
                  <a:pt x="4694" y="1194"/>
                </a:lnTo>
                <a:lnTo>
                  <a:pt x="4686" y="1194"/>
                </a:lnTo>
                <a:lnTo>
                  <a:pt x="4674" y="1192"/>
                </a:lnTo>
                <a:lnTo>
                  <a:pt x="4664" y="1190"/>
                </a:lnTo>
                <a:lnTo>
                  <a:pt x="4658" y="1190"/>
                </a:lnTo>
                <a:lnTo>
                  <a:pt x="4654" y="1192"/>
                </a:lnTo>
                <a:lnTo>
                  <a:pt x="4650" y="1196"/>
                </a:lnTo>
                <a:lnTo>
                  <a:pt x="4644" y="1198"/>
                </a:lnTo>
                <a:lnTo>
                  <a:pt x="4632" y="1200"/>
                </a:lnTo>
                <a:lnTo>
                  <a:pt x="4624" y="1204"/>
                </a:lnTo>
                <a:lnTo>
                  <a:pt x="4622" y="1206"/>
                </a:lnTo>
                <a:lnTo>
                  <a:pt x="4624" y="1208"/>
                </a:lnTo>
                <a:lnTo>
                  <a:pt x="4624" y="1212"/>
                </a:lnTo>
                <a:lnTo>
                  <a:pt x="4622" y="1214"/>
                </a:lnTo>
                <a:lnTo>
                  <a:pt x="4620" y="1214"/>
                </a:lnTo>
                <a:lnTo>
                  <a:pt x="4620" y="1216"/>
                </a:lnTo>
                <a:lnTo>
                  <a:pt x="4628" y="1220"/>
                </a:lnTo>
                <a:lnTo>
                  <a:pt x="4632" y="1224"/>
                </a:lnTo>
                <a:lnTo>
                  <a:pt x="4632" y="1228"/>
                </a:lnTo>
                <a:lnTo>
                  <a:pt x="4628" y="1232"/>
                </a:lnTo>
                <a:lnTo>
                  <a:pt x="4624" y="1234"/>
                </a:lnTo>
                <a:lnTo>
                  <a:pt x="4614" y="1240"/>
                </a:lnTo>
                <a:lnTo>
                  <a:pt x="4610" y="1242"/>
                </a:lnTo>
                <a:lnTo>
                  <a:pt x="4610" y="1246"/>
                </a:lnTo>
                <a:lnTo>
                  <a:pt x="4610" y="1252"/>
                </a:lnTo>
                <a:lnTo>
                  <a:pt x="4608" y="1260"/>
                </a:lnTo>
                <a:lnTo>
                  <a:pt x="4600" y="1284"/>
                </a:lnTo>
                <a:lnTo>
                  <a:pt x="4598" y="1290"/>
                </a:lnTo>
                <a:lnTo>
                  <a:pt x="4598" y="1296"/>
                </a:lnTo>
                <a:lnTo>
                  <a:pt x="4602" y="1300"/>
                </a:lnTo>
                <a:lnTo>
                  <a:pt x="4608" y="1302"/>
                </a:lnTo>
                <a:lnTo>
                  <a:pt x="4624" y="1304"/>
                </a:lnTo>
                <a:lnTo>
                  <a:pt x="4648" y="1304"/>
                </a:lnTo>
                <a:lnTo>
                  <a:pt x="4636" y="1312"/>
                </a:lnTo>
                <a:lnTo>
                  <a:pt x="4626" y="1320"/>
                </a:lnTo>
                <a:lnTo>
                  <a:pt x="4618" y="1328"/>
                </a:lnTo>
                <a:lnTo>
                  <a:pt x="4612" y="1336"/>
                </a:lnTo>
                <a:lnTo>
                  <a:pt x="4608" y="1346"/>
                </a:lnTo>
                <a:lnTo>
                  <a:pt x="4608" y="1354"/>
                </a:lnTo>
                <a:lnTo>
                  <a:pt x="4610" y="1360"/>
                </a:lnTo>
                <a:lnTo>
                  <a:pt x="4616" y="1368"/>
                </a:lnTo>
                <a:lnTo>
                  <a:pt x="4622" y="1372"/>
                </a:lnTo>
                <a:lnTo>
                  <a:pt x="4626" y="1376"/>
                </a:lnTo>
                <a:lnTo>
                  <a:pt x="4628" y="1384"/>
                </a:lnTo>
                <a:lnTo>
                  <a:pt x="4628" y="1388"/>
                </a:lnTo>
                <a:lnTo>
                  <a:pt x="4630" y="1390"/>
                </a:lnTo>
                <a:lnTo>
                  <a:pt x="4632" y="1392"/>
                </a:lnTo>
                <a:lnTo>
                  <a:pt x="4642" y="1394"/>
                </a:lnTo>
                <a:lnTo>
                  <a:pt x="4650" y="1398"/>
                </a:lnTo>
                <a:lnTo>
                  <a:pt x="4654" y="1404"/>
                </a:lnTo>
                <a:lnTo>
                  <a:pt x="4656" y="1410"/>
                </a:lnTo>
                <a:lnTo>
                  <a:pt x="4654" y="1414"/>
                </a:lnTo>
                <a:lnTo>
                  <a:pt x="4654" y="1418"/>
                </a:lnTo>
                <a:lnTo>
                  <a:pt x="4656" y="1422"/>
                </a:lnTo>
                <a:lnTo>
                  <a:pt x="4660" y="1424"/>
                </a:lnTo>
                <a:lnTo>
                  <a:pt x="4664" y="1430"/>
                </a:lnTo>
                <a:lnTo>
                  <a:pt x="4666" y="1434"/>
                </a:lnTo>
                <a:lnTo>
                  <a:pt x="4666" y="1440"/>
                </a:lnTo>
                <a:lnTo>
                  <a:pt x="4668" y="1448"/>
                </a:lnTo>
                <a:lnTo>
                  <a:pt x="4670" y="1450"/>
                </a:lnTo>
                <a:lnTo>
                  <a:pt x="4672" y="1452"/>
                </a:lnTo>
                <a:lnTo>
                  <a:pt x="4672" y="1462"/>
                </a:lnTo>
                <a:lnTo>
                  <a:pt x="4672" y="1476"/>
                </a:lnTo>
                <a:lnTo>
                  <a:pt x="4674" y="1482"/>
                </a:lnTo>
                <a:lnTo>
                  <a:pt x="4676" y="1486"/>
                </a:lnTo>
                <a:lnTo>
                  <a:pt x="4678" y="1488"/>
                </a:lnTo>
                <a:lnTo>
                  <a:pt x="4684" y="1486"/>
                </a:lnTo>
                <a:lnTo>
                  <a:pt x="4690" y="1480"/>
                </a:lnTo>
                <a:lnTo>
                  <a:pt x="4696" y="1470"/>
                </a:lnTo>
                <a:lnTo>
                  <a:pt x="4706" y="1454"/>
                </a:lnTo>
                <a:lnTo>
                  <a:pt x="4708" y="1454"/>
                </a:lnTo>
                <a:lnTo>
                  <a:pt x="4710" y="1456"/>
                </a:lnTo>
                <a:lnTo>
                  <a:pt x="4712" y="1462"/>
                </a:lnTo>
                <a:lnTo>
                  <a:pt x="4714" y="1462"/>
                </a:lnTo>
                <a:lnTo>
                  <a:pt x="4720" y="1460"/>
                </a:lnTo>
                <a:lnTo>
                  <a:pt x="4726" y="1456"/>
                </a:lnTo>
                <a:lnTo>
                  <a:pt x="4732" y="1454"/>
                </a:lnTo>
                <a:lnTo>
                  <a:pt x="4738" y="1452"/>
                </a:lnTo>
                <a:lnTo>
                  <a:pt x="4742" y="1452"/>
                </a:lnTo>
                <a:lnTo>
                  <a:pt x="4748" y="1454"/>
                </a:lnTo>
                <a:lnTo>
                  <a:pt x="4752" y="1458"/>
                </a:lnTo>
                <a:lnTo>
                  <a:pt x="4756" y="1462"/>
                </a:lnTo>
                <a:lnTo>
                  <a:pt x="4758" y="1468"/>
                </a:lnTo>
                <a:lnTo>
                  <a:pt x="4758" y="1474"/>
                </a:lnTo>
                <a:lnTo>
                  <a:pt x="4756" y="1474"/>
                </a:lnTo>
                <a:lnTo>
                  <a:pt x="4748" y="1470"/>
                </a:lnTo>
                <a:lnTo>
                  <a:pt x="4738" y="1462"/>
                </a:lnTo>
                <a:lnTo>
                  <a:pt x="4732" y="1462"/>
                </a:lnTo>
                <a:lnTo>
                  <a:pt x="4728" y="1462"/>
                </a:lnTo>
                <a:lnTo>
                  <a:pt x="4724" y="1466"/>
                </a:lnTo>
                <a:lnTo>
                  <a:pt x="4724" y="1468"/>
                </a:lnTo>
                <a:lnTo>
                  <a:pt x="4732" y="1472"/>
                </a:lnTo>
                <a:lnTo>
                  <a:pt x="4734" y="1474"/>
                </a:lnTo>
                <a:lnTo>
                  <a:pt x="4736" y="1476"/>
                </a:lnTo>
                <a:lnTo>
                  <a:pt x="4734" y="1476"/>
                </a:lnTo>
                <a:lnTo>
                  <a:pt x="4726" y="1478"/>
                </a:lnTo>
                <a:lnTo>
                  <a:pt x="4720" y="1478"/>
                </a:lnTo>
                <a:lnTo>
                  <a:pt x="4716" y="1480"/>
                </a:lnTo>
                <a:lnTo>
                  <a:pt x="4716" y="1482"/>
                </a:lnTo>
                <a:lnTo>
                  <a:pt x="4716" y="1484"/>
                </a:lnTo>
                <a:lnTo>
                  <a:pt x="4718" y="1486"/>
                </a:lnTo>
                <a:lnTo>
                  <a:pt x="4716" y="1488"/>
                </a:lnTo>
                <a:lnTo>
                  <a:pt x="4712" y="1490"/>
                </a:lnTo>
                <a:lnTo>
                  <a:pt x="4704" y="1492"/>
                </a:lnTo>
                <a:lnTo>
                  <a:pt x="4692" y="1494"/>
                </a:lnTo>
                <a:lnTo>
                  <a:pt x="4694" y="1496"/>
                </a:lnTo>
                <a:lnTo>
                  <a:pt x="4696" y="1500"/>
                </a:lnTo>
                <a:lnTo>
                  <a:pt x="4696" y="1502"/>
                </a:lnTo>
                <a:lnTo>
                  <a:pt x="4694" y="1502"/>
                </a:lnTo>
                <a:lnTo>
                  <a:pt x="4692" y="1504"/>
                </a:lnTo>
                <a:lnTo>
                  <a:pt x="4690" y="1506"/>
                </a:lnTo>
                <a:lnTo>
                  <a:pt x="4694" y="1510"/>
                </a:lnTo>
                <a:lnTo>
                  <a:pt x="4696" y="1512"/>
                </a:lnTo>
                <a:lnTo>
                  <a:pt x="4698" y="1516"/>
                </a:lnTo>
                <a:lnTo>
                  <a:pt x="4696" y="1518"/>
                </a:lnTo>
                <a:lnTo>
                  <a:pt x="4696" y="1522"/>
                </a:lnTo>
                <a:lnTo>
                  <a:pt x="4696" y="1524"/>
                </a:lnTo>
                <a:lnTo>
                  <a:pt x="4698" y="1532"/>
                </a:lnTo>
                <a:lnTo>
                  <a:pt x="4710" y="1552"/>
                </a:lnTo>
                <a:lnTo>
                  <a:pt x="4714" y="1556"/>
                </a:lnTo>
                <a:lnTo>
                  <a:pt x="4718" y="1560"/>
                </a:lnTo>
                <a:lnTo>
                  <a:pt x="4728" y="1562"/>
                </a:lnTo>
                <a:lnTo>
                  <a:pt x="4734" y="1562"/>
                </a:lnTo>
                <a:lnTo>
                  <a:pt x="4734" y="1564"/>
                </a:lnTo>
                <a:lnTo>
                  <a:pt x="4734" y="1568"/>
                </a:lnTo>
                <a:lnTo>
                  <a:pt x="4734" y="1572"/>
                </a:lnTo>
                <a:lnTo>
                  <a:pt x="4734" y="1574"/>
                </a:lnTo>
                <a:lnTo>
                  <a:pt x="4738" y="1582"/>
                </a:lnTo>
                <a:lnTo>
                  <a:pt x="4742" y="1588"/>
                </a:lnTo>
                <a:lnTo>
                  <a:pt x="4744" y="1592"/>
                </a:lnTo>
                <a:lnTo>
                  <a:pt x="4744" y="1596"/>
                </a:lnTo>
                <a:lnTo>
                  <a:pt x="4744" y="1604"/>
                </a:lnTo>
                <a:lnTo>
                  <a:pt x="4746" y="1610"/>
                </a:lnTo>
                <a:lnTo>
                  <a:pt x="4752" y="1614"/>
                </a:lnTo>
                <a:lnTo>
                  <a:pt x="4762" y="1618"/>
                </a:lnTo>
                <a:lnTo>
                  <a:pt x="4768" y="1622"/>
                </a:lnTo>
                <a:lnTo>
                  <a:pt x="4770" y="1626"/>
                </a:lnTo>
                <a:lnTo>
                  <a:pt x="4772" y="1630"/>
                </a:lnTo>
                <a:lnTo>
                  <a:pt x="4770" y="1634"/>
                </a:lnTo>
                <a:lnTo>
                  <a:pt x="4770" y="1638"/>
                </a:lnTo>
                <a:lnTo>
                  <a:pt x="4770" y="1640"/>
                </a:lnTo>
                <a:lnTo>
                  <a:pt x="4774" y="1638"/>
                </a:lnTo>
                <a:lnTo>
                  <a:pt x="4778" y="1638"/>
                </a:lnTo>
                <a:lnTo>
                  <a:pt x="4780" y="1640"/>
                </a:lnTo>
                <a:lnTo>
                  <a:pt x="4782" y="1646"/>
                </a:lnTo>
                <a:lnTo>
                  <a:pt x="4782" y="1654"/>
                </a:lnTo>
                <a:lnTo>
                  <a:pt x="4784" y="1656"/>
                </a:lnTo>
                <a:lnTo>
                  <a:pt x="4786" y="1656"/>
                </a:lnTo>
                <a:lnTo>
                  <a:pt x="4792" y="1654"/>
                </a:lnTo>
                <a:lnTo>
                  <a:pt x="4794" y="1656"/>
                </a:lnTo>
                <a:lnTo>
                  <a:pt x="4794" y="1662"/>
                </a:lnTo>
                <a:lnTo>
                  <a:pt x="4790" y="1670"/>
                </a:lnTo>
                <a:lnTo>
                  <a:pt x="4790" y="1676"/>
                </a:lnTo>
                <a:lnTo>
                  <a:pt x="4792" y="1678"/>
                </a:lnTo>
                <a:lnTo>
                  <a:pt x="4802" y="1678"/>
                </a:lnTo>
                <a:lnTo>
                  <a:pt x="4814" y="1678"/>
                </a:lnTo>
                <a:lnTo>
                  <a:pt x="4816" y="1680"/>
                </a:lnTo>
                <a:lnTo>
                  <a:pt x="4816" y="1684"/>
                </a:lnTo>
                <a:lnTo>
                  <a:pt x="4814" y="1688"/>
                </a:lnTo>
                <a:lnTo>
                  <a:pt x="4814" y="1692"/>
                </a:lnTo>
                <a:lnTo>
                  <a:pt x="4816" y="1694"/>
                </a:lnTo>
                <a:lnTo>
                  <a:pt x="4820" y="1694"/>
                </a:lnTo>
                <a:lnTo>
                  <a:pt x="4826" y="1694"/>
                </a:lnTo>
                <a:lnTo>
                  <a:pt x="4830" y="1696"/>
                </a:lnTo>
                <a:lnTo>
                  <a:pt x="4832" y="1698"/>
                </a:lnTo>
                <a:lnTo>
                  <a:pt x="4834" y="1700"/>
                </a:lnTo>
                <a:lnTo>
                  <a:pt x="4832" y="1702"/>
                </a:lnTo>
                <a:lnTo>
                  <a:pt x="4830" y="1702"/>
                </a:lnTo>
                <a:lnTo>
                  <a:pt x="4826" y="1704"/>
                </a:lnTo>
                <a:lnTo>
                  <a:pt x="4826" y="1708"/>
                </a:lnTo>
                <a:lnTo>
                  <a:pt x="4826" y="1712"/>
                </a:lnTo>
                <a:lnTo>
                  <a:pt x="4830" y="1720"/>
                </a:lnTo>
                <a:lnTo>
                  <a:pt x="4832" y="1724"/>
                </a:lnTo>
                <a:lnTo>
                  <a:pt x="4836" y="1726"/>
                </a:lnTo>
                <a:lnTo>
                  <a:pt x="4840" y="1726"/>
                </a:lnTo>
                <a:lnTo>
                  <a:pt x="4846" y="1726"/>
                </a:lnTo>
                <a:lnTo>
                  <a:pt x="4852" y="1722"/>
                </a:lnTo>
                <a:lnTo>
                  <a:pt x="4860" y="1716"/>
                </a:lnTo>
                <a:lnTo>
                  <a:pt x="4868" y="1712"/>
                </a:lnTo>
                <a:lnTo>
                  <a:pt x="4874" y="1710"/>
                </a:lnTo>
                <a:lnTo>
                  <a:pt x="4878" y="1712"/>
                </a:lnTo>
                <a:lnTo>
                  <a:pt x="4880" y="1712"/>
                </a:lnTo>
                <a:lnTo>
                  <a:pt x="4884" y="1716"/>
                </a:lnTo>
                <a:lnTo>
                  <a:pt x="4886" y="1716"/>
                </a:lnTo>
                <a:lnTo>
                  <a:pt x="4890" y="1712"/>
                </a:lnTo>
                <a:lnTo>
                  <a:pt x="4900" y="1706"/>
                </a:lnTo>
                <a:lnTo>
                  <a:pt x="4910" y="1702"/>
                </a:lnTo>
                <a:lnTo>
                  <a:pt x="4916" y="1698"/>
                </a:lnTo>
                <a:lnTo>
                  <a:pt x="4918" y="1696"/>
                </a:lnTo>
                <a:lnTo>
                  <a:pt x="4918" y="1692"/>
                </a:lnTo>
                <a:lnTo>
                  <a:pt x="4918" y="1688"/>
                </a:lnTo>
                <a:lnTo>
                  <a:pt x="4918" y="1686"/>
                </a:lnTo>
                <a:lnTo>
                  <a:pt x="4920" y="1686"/>
                </a:lnTo>
                <a:lnTo>
                  <a:pt x="4924" y="1690"/>
                </a:lnTo>
                <a:lnTo>
                  <a:pt x="4926" y="1694"/>
                </a:lnTo>
                <a:lnTo>
                  <a:pt x="4926" y="1698"/>
                </a:lnTo>
                <a:lnTo>
                  <a:pt x="4926" y="1704"/>
                </a:lnTo>
                <a:lnTo>
                  <a:pt x="4922" y="1708"/>
                </a:lnTo>
                <a:lnTo>
                  <a:pt x="4914" y="1718"/>
                </a:lnTo>
                <a:lnTo>
                  <a:pt x="4912" y="1724"/>
                </a:lnTo>
                <a:lnTo>
                  <a:pt x="4912" y="1728"/>
                </a:lnTo>
                <a:lnTo>
                  <a:pt x="4916" y="1730"/>
                </a:lnTo>
                <a:lnTo>
                  <a:pt x="4926" y="1736"/>
                </a:lnTo>
                <a:lnTo>
                  <a:pt x="4936" y="1738"/>
                </a:lnTo>
                <a:lnTo>
                  <a:pt x="4944" y="1738"/>
                </a:lnTo>
                <a:lnTo>
                  <a:pt x="4956" y="1738"/>
                </a:lnTo>
                <a:lnTo>
                  <a:pt x="4962" y="1738"/>
                </a:lnTo>
                <a:lnTo>
                  <a:pt x="4962" y="1740"/>
                </a:lnTo>
                <a:lnTo>
                  <a:pt x="4962" y="1744"/>
                </a:lnTo>
                <a:lnTo>
                  <a:pt x="4956" y="1752"/>
                </a:lnTo>
                <a:lnTo>
                  <a:pt x="4954" y="1758"/>
                </a:lnTo>
                <a:lnTo>
                  <a:pt x="4952" y="1762"/>
                </a:lnTo>
                <a:lnTo>
                  <a:pt x="4954" y="1766"/>
                </a:lnTo>
                <a:lnTo>
                  <a:pt x="4958" y="1768"/>
                </a:lnTo>
                <a:lnTo>
                  <a:pt x="4964" y="1770"/>
                </a:lnTo>
                <a:lnTo>
                  <a:pt x="4968" y="1770"/>
                </a:lnTo>
                <a:lnTo>
                  <a:pt x="4974" y="1768"/>
                </a:lnTo>
                <a:lnTo>
                  <a:pt x="4978" y="1766"/>
                </a:lnTo>
                <a:lnTo>
                  <a:pt x="4988" y="1758"/>
                </a:lnTo>
                <a:lnTo>
                  <a:pt x="4990" y="1758"/>
                </a:lnTo>
                <a:lnTo>
                  <a:pt x="4992" y="1758"/>
                </a:lnTo>
                <a:lnTo>
                  <a:pt x="4998" y="1762"/>
                </a:lnTo>
                <a:lnTo>
                  <a:pt x="5006" y="1770"/>
                </a:lnTo>
                <a:lnTo>
                  <a:pt x="5018" y="1776"/>
                </a:lnTo>
                <a:lnTo>
                  <a:pt x="5022" y="1776"/>
                </a:lnTo>
                <a:lnTo>
                  <a:pt x="5026" y="1774"/>
                </a:lnTo>
                <a:lnTo>
                  <a:pt x="5030" y="1772"/>
                </a:lnTo>
                <a:lnTo>
                  <a:pt x="5034" y="1768"/>
                </a:lnTo>
                <a:lnTo>
                  <a:pt x="5036" y="1762"/>
                </a:lnTo>
                <a:lnTo>
                  <a:pt x="5036" y="1756"/>
                </a:lnTo>
                <a:lnTo>
                  <a:pt x="5036" y="1748"/>
                </a:lnTo>
                <a:lnTo>
                  <a:pt x="5034" y="1746"/>
                </a:lnTo>
                <a:lnTo>
                  <a:pt x="5030" y="1744"/>
                </a:lnTo>
                <a:lnTo>
                  <a:pt x="5028" y="1744"/>
                </a:lnTo>
                <a:lnTo>
                  <a:pt x="5022" y="1746"/>
                </a:lnTo>
                <a:lnTo>
                  <a:pt x="5024" y="1742"/>
                </a:lnTo>
                <a:lnTo>
                  <a:pt x="5026" y="1740"/>
                </a:lnTo>
                <a:lnTo>
                  <a:pt x="5030" y="1736"/>
                </a:lnTo>
                <a:lnTo>
                  <a:pt x="5040" y="1732"/>
                </a:lnTo>
                <a:lnTo>
                  <a:pt x="5044" y="1730"/>
                </a:lnTo>
                <a:lnTo>
                  <a:pt x="5048" y="1728"/>
                </a:lnTo>
                <a:lnTo>
                  <a:pt x="5048" y="1724"/>
                </a:lnTo>
                <a:lnTo>
                  <a:pt x="5048" y="1718"/>
                </a:lnTo>
                <a:lnTo>
                  <a:pt x="5048" y="1710"/>
                </a:lnTo>
                <a:lnTo>
                  <a:pt x="5050" y="1700"/>
                </a:lnTo>
                <a:lnTo>
                  <a:pt x="5060" y="1676"/>
                </a:lnTo>
                <a:lnTo>
                  <a:pt x="5070" y="1650"/>
                </a:lnTo>
                <a:lnTo>
                  <a:pt x="5072" y="1640"/>
                </a:lnTo>
                <a:lnTo>
                  <a:pt x="5072" y="1630"/>
                </a:lnTo>
                <a:lnTo>
                  <a:pt x="5070" y="1624"/>
                </a:lnTo>
                <a:lnTo>
                  <a:pt x="5068" y="1622"/>
                </a:lnTo>
                <a:lnTo>
                  <a:pt x="5066" y="1620"/>
                </a:lnTo>
                <a:lnTo>
                  <a:pt x="5064" y="1622"/>
                </a:lnTo>
                <a:lnTo>
                  <a:pt x="5062" y="1622"/>
                </a:lnTo>
                <a:lnTo>
                  <a:pt x="5060" y="1622"/>
                </a:lnTo>
                <a:lnTo>
                  <a:pt x="5056" y="1620"/>
                </a:lnTo>
                <a:lnTo>
                  <a:pt x="5050" y="1614"/>
                </a:lnTo>
                <a:lnTo>
                  <a:pt x="5048" y="1610"/>
                </a:lnTo>
                <a:lnTo>
                  <a:pt x="5048" y="1608"/>
                </a:lnTo>
                <a:lnTo>
                  <a:pt x="5058" y="1612"/>
                </a:lnTo>
                <a:lnTo>
                  <a:pt x="5068" y="1614"/>
                </a:lnTo>
                <a:lnTo>
                  <a:pt x="5072" y="1614"/>
                </a:lnTo>
                <a:lnTo>
                  <a:pt x="5072" y="1610"/>
                </a:lnTo>
                <a:lnTo>
                  <a:pt x="5070" y="1604"/>
                </a:lnTo>
                <a:lnTo>
                  <a:pt x="5068" y="1602"/>
                </a:lnTo>
                <a:lnTo>
                  <a:pt x="5062" y="1598"/>
                </a:lnTo>
                <a:lnTo>
                  <a:pt x="5056" y="1596"/>
                </a:lnTo>
                <a:lnTo>
                  <a:pt x="5056" y="1594"/>
                </a:lnTo>
                <a:lnTo>
                  <a:pt x="5058" y="1592"/>
                </a:lnTo>
                <a:lnTo>
                  <a:pt x="5062" y="1588"/>
                </a:lnTo>
                <a:lnTo>
                  <a:pt x="5066" y="1586"/>
                </a:lnTo>
                <a:lnTo>
                  <a:pt x="5080" y="1584"/>
                </a:lnTo>
                <a:lnTo>
                  <a:pt x="5086" y="1582"/>
                </a:lnTo>
                <a:lnTo>
                  <a:pt x="5092" y="1578"/>
                </a:lnTo>
                <a:lnTo>
                  <a:pt x="5096" y="1574"/>
                </a:lnTo>
                <a:lnTo>
                  <a:pt x="5098" y="1566"/>
                </a:lnTo>
                <a:lnTo>
                  <a:pt x="5100" y="1560"/>
                </a:lnTo>
                <a:lnTo>
                  <a:pt x="5102" y="1556"/>
                </a:lnTo>
                <a:lnTo>
                  <a:pt x="5106" y="1556"/>
                </a:lnTo>
                <a:lnTo>
                  <a:pt x="5108" y="1558"/>
                </a:lnTo>
                <a:lnTo>
                  <a:pt x="5114" y="1562"/>
                </a:lnTo>
                <a:lnTo>
                  <a:pt x="5116" y="1560"/>
                </a:lnTo>
                <a:lnTo>
                  <a:pt x="5116" y="1556"/>
                </a:lnTo>
                <a:lnTo>
                  <a:pt x="5118" y="1550"/>
                </a:lnTo>
                <a:lnTo>
                  <a:pt x="5122" y="1544"/>
                </a:lnTo>
                <a:lnTo>
                  <a:pt x="5130" y="1538"/>
                </a:lnTo>
                <a:lnTo>
                  <a:pt x="5136" y="1530"/>
                </a:lnTo>
                <a:lnTo>
                  <a:pt x="5138" y="1526"/>
                </a:lnTo>
                <a:lnTo>
                  <a:pt x="5138" y="1520"/>
                </a:lnTo>
                <a:lnTo>
                  <a:pt x="5136" y="1508"/>
                </a:lnTo>
                <a:lnTo>
                  <a:pt x="5138" y="1502"/>
                </a:lnTo>
                <a:lnTo>
                  <a:pt x="5136" y="1500"/>
                </a:lnTo>
                <a:lnTo>
                  <a:pt x="5134" y="1498"/>
                </a:lnTo>
                <a:lnTo>
                  <a:pt x="5122" y="1498"/>
                </a:lnTo>
                <a:lnTo>
                  <a:pt x="5114" y="1496"/>
                </a:lnTo>
                <a:lnTo>
                  <a:pt x="5106" y="1494"/>
                </a:lnTo>
                <a:lnTo>
                  <a:pt x="5102" y="1492"/>
                </a:lnTo>
                <a:lnTo>
                  <a:pt x="5098" y="1488"/>
                </a:lnTo>
                <a:lnTo>
                  <a:pt x="5098" y="1486"/>
                </a:lnTo>
                <a:lnTo>
                  <a:pt x="5098" y="1484"/>
                </a:lnTo>
                <a:lnTo>
                  <a:pt x="5100" y="1484"/>
                </a:lnTo>
                <a:lnTo>
                  <a:pt x="5106" y="1484"/>
                </a:lnTo>
                <a:lnTo>
                  <a:pt x="5112" y="1486"/>
                </a:lnTo>
                <a:lnTo>
                  <a:pt x="5116" y="1486"/>
                </a:lnTo>
                <a:lnTo>
                  <a:pt x="5124" y="1484"/>
                </a:lnTo>
                <a:lnTo>
                  <a:pt x="5130" y="1482"/>
                </a:lnTo>
                <a:lnTo>
                  <a:pt x="5136" y="1482"/>
                </a:lnTo>
                <a:lnTo>
                  <a:pt x="5144" y="1482"/>
                </a:lnTo>
                <a:lnTo>
                  <a:pt x="5144" y="1480"/>
                </a:lnTo>
                <a:lnTo>
                  <a:pt x="5144" y="1478"/>
                </a:lnTo>
                <a:lnTo>
                  <a:pt x="5140" y="1468"/>
                </a:lnTo>
                <a:lnTo>
                  <a:pt x="5126" y="1454"/>
                </a:lnTo>
                <a:lnTo>
                  <a:pt x="5120" y="1446"/>
                </a:lnTo>
                <a:lnTo>
                  <a:pt x="5116" y="1440"/>
                </a:lnTo>
                <a:lnTo>
                  <a:pt x="5118" y="1436"/>
                </a:lnTo>
                <a:lnTo>
                  <a:pt x="5120" y="1434"/>
                </a:lnTo>
                <a:lnTo>
                  <a:pt x="5126" y="1434"/>
                </a:lnTo>
                <a:lnTo>
                  <a:pt x="5132" y="1434"/>
                </a:lnTo>
                <a:lnTo>
                  <a:pt x="5146" y="1436"/>
                </a:lnTo>
                <a:lnTo>
                  <a:pt x="5152" y="1438"/>
                </a:lnTo>
                <a:lnTo>
                  <a:pt x="5158" y="1436"/>
                </a:lnTo>
                <a:lnTo>
                  <a:pt x="5160" y="1432"/>
                </a:lnTo>
                <a:lnTo>
                  <a:pt x="5164" y="1428"/>
                </a:lnTo>
                <a:lnTo>
                  <a:pt x="5168" y="1420"/>
                </a:lnTo>
                <a:lnTo>
                  <a:pt x="5170" y="1418"/>
                </a:lnTo>
                <a:lnTo>
                  <a:pt x="5174" y="1418"/>
                </a:lnTo>
                <a:lnTo>
                  <a:pt x="5180" y="1418"/>
                </a:lnTo>
                <a:lnTo>
                  <a:pt x="5184" y="1418"/>
                </a:lnTo>
                <a:lnTo>
                  <a:pt x="5180" y="1414"/>
                </a:lnTo>
                <a:lnTo>
                  <a:pt x="5170" y="1408"/>
                </a:lnTo>
                <a:lnTo>
                  <a:pt x="5162" y="1404"/>
                </a:lnTo>
                <a:lnTo>
                  <a:pt x="5162" y="1402"/>
                </a:lnTo>
                <a:lnTo>
                  <a:pt x="5168" y="1402"/>
                </a:lnTo>
                <a:lnTo>
                  <a:pt x="5174" y="1398"/>
                </a:lnTo>
                <a:lnTo>
                  <a:pt x="5180" y="1396"/>
                </a:lnTo>
                <a:lnTo>
                  <a:pt x="5188" y="1398"/>
                </a:lnTo>
                <a:lnTo>
                  <a:pt x="5196" y="1398"/>
                </a:lnTo>
                <a:lnTo>
                  <a:pt x="5208" y="1398"/>
                </a:lnTo>
                <a:lnTo>
                  <a:pt x="5218" y="1396"/>
                </a:lnTo>
                <a:lnTo>
                  <a:pt x="5224" y="1396"/>
                </a:lnTo>
                <a:lnTo>
                  <a:pt x="5230" y="1394"/>
                </a:lnTo>
                <a:lnTo>
                  <a:pt x="5234" y="1390"/>
                </a:lnTo>
                <a:lnTo>
                  <a:pt x="5236" y="1386"/>
                </a:lnTo>
                <a:lnTo>
                  <a:pt x="5234" y="1382"/>
                </a:lnTo>
                <a:lnTo>
                  <a:pt x="5234" y="1380"/>
                </a:lnTo>
                <a:lnTo>
                  <a:pt x="5238" y="1376"/>
                </a:lnTo>
                <a:lnTo>
                  <a:pt x="5242" y="1370"/>
                </a:lnTo>
                <a:lnTo>
                  <a:pt x="5240" y="1368"/>
                </a:lnTo>
                <a:lnTo>
                  <a:pt x="5240" y="1364"/>
                </a:lnTo>
                <a:lnTo>
                  <a:pt x="5248" y="1358"/>
                </a:lnTo>
                <a:lnTo>
                  <a:pt x="5250" y="1356"/>
                </a:lnTo>
                <a:lnTo>
                  <a:pt x="5252" y="1354"/>
                </a:lnTo>
                <a:lnTo>
                  <a:pt x="5250" y="1350"/>
                </a:lnTo>
                <a:lnTo>
                  <a:pt x="5248" y="1348"/>
                </a:lnTo>
                <a:lnTo>
                  <a:pt x="5242" y="1346"/>
                </a:lnTo>
                <a:lnTo>
                  <a:pt x="5242" y="1344"/>
                </a:lnTo>
                <a:lnTo>
                  <a:pt x="5242" y="1342"/>
                </a:lnTo>
                <a:lnTo>
                  <a:pt x="5246" y="1342"/>
                </a:lnTo>
                <a:lnTo>
                  <a:pt x="5250" y="1342"/>
                </a:lnTo>
                <a:lnTo>
                  <a:pt x="5256" y="1344"/>
                </a:lnTo>
                <a:lnTo>
                  <a:pt x="5266" y="1344"/>
                </a:lnTo>
                <a:lnTo>
                  <a:pt x="5272" y="1344"/>
                </a:lnTo>
                <a:lnTo>
                  <a:pt x="5270" y="1346"/>
                </a:lnTo>
                <a:lnTo>
                  <a:pt x="5264" y="1352"/>
                </a:lnTo>
                <a:lnTo>
                  <a:pt x="5260" y="1356"/>
                </a:lnTo>
                <a:lnTo>
                  <a:pt x="5258" y="1360"/>
                </a:lnTo>
                <a:lnTo>
                  <a:pt x="5254" y="1364"/>
                </a:lnTo>
                <a:lnTo>
                  <a:pt x="5250" y="1366"/>
                </a:lnTo>
                <a:lnTo>
                  <a:pt x="5248" y="1372"/>
                </a:lnTo>
                <a:lnTo>
                  <a:pt x="5248" y="1378"/>
                </a:lnTo>
                <a:lnTo>
                  <a:pt x="5244" y="1386"/>
                </a:lnTo>
                <a:lnTo>
                  <a:pt x="5242" y="1392"/>
                </a:lnTo>
                <a:lnTo>
                  <a:pt x="5242" y="1394"/>
                </a:lnTo>
                <a:lnTo>
                  <a:pt x="5244" y="1396"/>
                </a:lnTo>
                <a:lnTo>
                  <a:pt x="5250" y="1398"/>
                </a:lnTo>
                <a:lnTo>
                  <a:pt x="5256" y="1398"/>
                </a:lnTo>
                <a:lnTo>
                  <a:pt x="5262" y="1396"/>
                </a:lnTo>
                <a:lnTo>
                  <a:pt x="5268" y="1390"/>
                </a:lnTo>
                <a:lnTo>
                  <a:pt x="5276" y="1380"/>
                </a:lnTo>
                <a:lnTo>
                  <a:pt x="5280" y="1380"/>
                </a:lnTo>
                <a:lnTo>
                  <a:pt x="5284" y="1382"/>
                </a:lnTo>
                <a:lnTo>
                  <a:pt x="5290" y="1386"/>
                </a:lnTo>
                <a:lnTo>
                  <a:pt x="5292" y="1384"/>
                </a:lnTo>
                <a:lnTo>
                  <a:pt x="5292" y="1380"/>
                </a:lnTo>
                <a:lnTo>
                  <a:pt x="5290" y="1378"/>
                </a:lnTo>
                <a:lnTo>
                  <a:pt x="5288" y="1376"/>
                </a:lnTo>
                <a:lnTo>
                  <a:pt x="5290" y="1374"/>
                </a:lnTo>
                <a:lnTo>
                  <a:pt x="5294" y="1370"/>
                </a:lnTo>
                <a:lnTo>
                  <a:pt x="5300" y="1370"/>
                </a:lnTo>
                <a:lnTo>
                  <a:pt x="5302" y="1370"/>
                </a:lnTo>
                <a:lnTo>
                  <a:pt x="5306" y="1370"/>
                </a:lnTo>
                <a:lnTo>
                  <a:pt x="5308" y="1372"/>
                </a:lnTo>
                <a:lnTo>
                  <a:pt x="5312" y="1372"/>
                </a:lnTo>
                <a:lnTo>
                  <a:pt x="5320" y="1370"/>
                </a:lnTo>
                <a:lnTo>
                  <a:pt x="5336" y="1362"/>
                </a:lnTo>
                <a:lnTo>
                  <a:pt x="5338" y="1358"/>
                </a:lnTo>
                <a:lnTo>
                  <a:pt x="5338" y="1354"/>
                </a:lnTo>
                <a:lnTo>
                  <a:pt x="5338" y="1350"/>
                </a:lnTo>
                <a:lnTo>
                  <a:pt x="5340" y="1350"/>
                </a:lnTo>
                <a:lnTo>
                  <a:pt x="5340" y="1348"/>
                </a:lnTo>
                <a:lnTo>
                  <a:pt x="5344" y="1350"/>
                </a:lnTo>
                <a:lnTo>
                  <a:pt x="5346" y="1350"/>
                </a:lnTo>
                <a:lnTo>
                  <a:pt x="5346" y="1352"/>
                </a:lnTo>
                <a:lnTo>
                  <a:pt x="5348" y="1354"/>
                </a:lnTo>
                <a:lnTo>
                  <a:pt x="5358" y="1350"/>
                </a:lnTo>
                <a:lnTo>
                  <a:pt x="5368" y="1344"/>
                </a:lnTo>
                <a:lnTo>
                  <a:pt x="5394" y="1324"/>
                </a:lnTo>
                <a:lnTo>
                  <a:pt x="5406" y="1312"/>
                </a:lnTo>
                <a:lnTo>
                  <a:pt x="5416" y="1300"/>
                </a:lnTo>
                <a:lnTo>
                  <a:pt x="5424" y="1290"/>
                </a:lnTo>
                <a:lnTo>
                  <a:pt x="5428" y="1280"/>
                </a:lnTo>
                <a:lnTo>
                  <a:pt x="5436" y="1264"/>
                </a:lnTo>
                <a:lnTo>
                  <a:pt x="5446" y="1250"/>
                </a:lnTo>
                <a:lnTo>
                  <a:pt x="5458" y="1240"/>
                </a:lnTo>
                <a:lnTo>
                  <a:pt x="5464" y="1238"/>
                </a:lnTo>
                <a:lnTo>
                  <a:pt x="5470" y="1238"/>
                </a:lnTo>
                <a:lnTo>
                  <a:pt x="5480" y="1236"/>
                </a:lnTo>
                <a:lnTo>
                  <a:pt x="5482" y="1234"/>
                </a:lnTo>
                <a:lnTo>
                  <a:pt x="5484" y="1230"/>
                </a:lnTo>
                <a:lnTo>
                  <a:pt x="5484" y="1226"/>
                </a:lnTo>
                <a:lnTo>
                  <a:pt x="5482" y="1220"/>
                </a:lnTo>
                <a:lnTo>
                  <a:pt x="5476" y="1214"/>
                </a:lnTo>
                <a:lnTo>
                  <a:pt x="5468" y="1204"/>
                </a:lnTo>
                <a:lnTo>
                  <a:pt x="5462" y="1196"/>
                </a:lnTo>
                <a:lnTo>
                  <a:pt x="5462" y="1194"/>
                </a:lnTo>
                <a:lnTo>
                  <a:pt x="5472" y="1200"/>
                </a:lnTo>
                <a:lnTo>
                  <a:pt x="5506" y="1222"/>
                </a:lnTo>
                <a:lnTo>
                  <a:pt x="5522" y="1226"/>
                </a:lnTo>
                <a:lnTo>
                  <a:pt x="5530" y="1228"/>
                </a:lnTo>
                <a:lnTo>
                  <a:pt x="5538" y="1228"/>
                </a:lnTo>
                <a:lnTo>
                  <a:pt x="5546" y="1226"/>
                </a:lnTo>
                <a:lnTo>
                  <a:pt x="5554" y="1222"/>
                </a:lnTo>
                <a:lnTo>
                  <a:pt x="5560" y="1218"/>
                </a:lnTo>
                <a:lnTo>
                  <a:pt x="5566" y="1212"/>
                </a:lnTo>
                <a:lnTo>
                  <a:pt x="5568" y="1206"/>
                </a:lnTo>
                <a:lnTo>
                  <a:pt x="5572" y="1204"/>
                </a:lnTo>
                <a:lnTo>
                  <a:pt x="5574" y="1204"/>
                </a:lnTo>
                <a:lnTo>
                  <a:pt x="5578" y="1206"/>
                </a:lnTo>
                <a:lnTo>
                  <a:pt x="5584" y="1208"/>
                </a:lnTo>
                <a:lnTo>
                  <a:pt x="5592" y="1208"/>
                </a:lnTo>
                <a:lnTo>
                  <a:pt x="5602" y="1206"/>
                </a:lnTo>
                <a:lnTo>
                  <a:pt x="5618" y="1202"/>
                </a:lnTo>
                <a:lnTo>
                  <a:pt x="5636" y="1196"/>
                </a:lnTo>
                <a:lnTo>
                  <a:pt x="5656" y="1190"/>
                </a:lnTo>
                <a:lnTo>
                  <a:pt x="5692" y="1184"/>
                </a:lnTo>
                <a:lnTo>
                  <a:pt x="5722" y="1176"/>
                </a:lnTo>
                <a:lnTo>
                  <a:pt x="5734" y="1172"/>
                </a:lnTo>
                <a:lnTo>
                  <a:pt x="5742" y="1166"/>
                </a:lnTo>
                <a:lnTo>
                  <a:pt x="5756" y="1152"/>
                </a:lnTo>
                <a:lnTo>
                  <a:pt x="5770" y="1140"/>
                </a:lnTo>
                <a:lnTo>
                  <a:pt x="5786" y="1132"/>
                </a:lnTo>
                <a:lnTo>
                  <a:pt x="5796" y="1128"/>
                </a:lnTo>
                <a:lnTo>
                  <a:pt x="5806" y="1126"/>
                </a:lnTo>
                <a:lnTo>
                  <a:pt x="5814" y="1124"/>
                </a:lnTo>
                <a:lnTo>
                  <a:pt x="5818" y="1122"/>
                </a:lnTo>
                <a:lnTo>
                  <a:pt x="5818" y="1118"/>
                </a:lnTo>
                <a:lnTo>
                  <a:pt x="5818" y="1114"/>
                </a:lnTo>
                <a:lnTo>
                  <a:pt x="5818" y="1112"/>
                </a:lnTo>
                <a:lnTo>
                  <a:pt x="5818" y="1108"/>
                </a:lnTo>
                <a:lnTo>
                  <a:pt x="5822" y="1106"/>
                </a:lnTo>
                <a:lnTo>
                  <a:pt x="5832" y="1104"/>
                </a:lnTo>
                <a:lnTo>
                  <a:pt x="5846" y="1104"/>
                </a:lnTo>
                <a:lnTo>
                  <a:pt x="5848" y="1102"/>
                </a:lnTo>
                <a:lnTo>
                  <a:pt x="5850" y="1100"/>
                </a:lnTo>
                <a:lnTo>
                  <a:pt x="5854" y="1094"/>
                </a:lnTo>
                <a:lnTo>
                  <a:pt x="5858" y="1092"/>
                </a:lnTo>
                <a:lnTo>
                  <a:pt x="5868" y="1086"/>
                </a:lnTo>
                <a:lnTo>
                  <a:pt x="5882" y="1078"/>
                </a:lnTo>
                <a:lnTo>
                  <a:pt x="5882" y="1076"/>
                </a:lnTo>
                <a:lnTo>
                  <a:pt x="5880" y="1076"/>
                </a:lnTo>
                <a:lnTo>
                  <a:pt x="5864" y="1076"/>
                </a:lnTo>
                <a:lnTo>
                  <a:pt x="5836" y="1078"/>
                </a:lnTo>
                <a:lnTo>
                  <a:pt x="5820" y="1078"/>
                </a:lnTo>
                <a:lnTo>
                  <a:pt x="5806" y="1076"/>
                </a:lnTo>
                <a:lnTo>
                  <a:pt x="5794" y="1070"/>
                </a:lnTo>
                <a:lnTo>
                  <a:pt x="5780" y="1064"/>
                </a:lnTo>
                <a:lnTo>
                  <a:pt x="5768" y="1058"/>
                </a:lnTo>
                <a:lnTo>
                  <a:pt x="5756" y="1056"/>
                </a:lnTo>
                <a:lnTo>
                  <a:pt x="5750" y="1056"/>
                </a:lnTo>
                <a:lnTo>
                  <a:pt x="5742" y="1056"/>
                </a:lnTo>
                <a:lnTo>
                  <a:pt x="5736" y="1060"/>
                </a:lnTo>
                <a:lnTo>
                  <a:pt x="5728" y="1064"/>
                </a:lnTo>
                <a:lnTo>
                  <a:pt x="5722" y="1068"/>
                </a:lnTo>
                <a:lnTo>
                  <a:pt x="5714" y="1070"/>
                </a:lnTo>
                <a:lnTo>
                  <a:pt x="5702" y="1070"/>
                </a:lnTo>
                <a:lnTo>
                  <a:pt x="5696" y="1070"/>
                </a:lnTo>
                <a:lnTo>
                  <a:pt x="5690" y="1070"/>
                </a:lnTo>
                <a:lnTo>
                  <a:pt x="5684" y="1074"/>
                </a:lnTo>
                <a:lnTo>
                  <a:pt x="5676" y="1082"/>
                </a:lnTo>
                <a:lnTo>
                  <a:pt x="5670" y="1086"/>
                </a:lnTo>
                <a:lnTo>
                  <a:pt x="5664" y="1088"/>
                </a:lnTo>
                <a:lnTo>
                  <a:pt x="5660" y="1090"/>
                </a:lnTo>
                <a:lnTo>
                  <a:pt x="5656" y="1090"/>
                </a:lnTo>
                <a:lnTo>
                  <a:pt x="5656" y="1086"/>
                </a:lnTo>
                <a:lnTo>
                  <a:pt x="5656" y="1082"/>
                </a:lnTo>
                <a:lnTo>
                  <a:pt x="5660" y="1078"/>
                </a:lnTo>
                <a:lnTo>
                  <a:pt x="5668" y="1070"/>
                </a:lnTo>
                <a:lnTo>
                  <a:pt x="5678" y="1064"/>
                </a:lnTo>
                <a:lnTo>
                  <a:pt x="5684" y="1062"/>
                </a:lnTo>
                <a:lnTo>
                  <a:pt x="5690" y="1060"/>
                </a:lnTo>
                <a:lnTo>
                  <a:pt x="5694" y="1060"/>
                </a:lnTo>
                <a:lnTo>
                  <a:pt x="5700" y="1064"/>
                </a:lnTo>
                <a:lnTo>
                  <a:pt x="5702" y="1064"/>
                </a:lnTo>
                <a:lnTo>
                  <a:pt x="5706" y="1062"/>
                </a:lnTo>
                <a:lnTo>
                  <a:pt x="5714" y="1056"/>
                </a:lnTo>
                <a:lnTo>
                  <a:pt x="5714" y="1054"/>
                </a:lnTo>
                <a:lnTo>
                  <a:pt x="5714" y="1052"/>
                </a:lnTo>
                <a:lnTo>
                  <a:pt x="5710" y="1052"/>
                </a:lnTo>
                <a:lnTo>
                  <a:pt x="5704" y="1050"/>
                </a:lnTo>
                <a:lnTo>
                  <a:pt x="5680" y="1052"/>
                </a:lnTo>
                <a:lnTo>
                  <a:pt x="5652" y="1056"/>
                </a:lnTo>
                <a:lnTo>
                  <a:pt x="5638" y="1058"/>
                </a:lnTo>
                <a:lnTo>
                  <a:pt x="5634" y="1056"/>
                </a:lnTo>
                <a:lnTo>
                  <a:pt x="5632" y="1052"/>
                </a:lnTo>
                <a:lnTo>
                  <a:pt x="5636" y="1046"/>
                </a:lnTo>
                <a:lnTo>
                  <a:pt x="5640" y="1038"/>
                </a:lnTo>
                <a:lnTo>
                  <a:pt x="5650" y="1022"/>
                </a:lnTo>
                <a:lnTo>
                  <a:pt x="5656" y="1012"/>
                </a:lnTo>
                <a:lnTo>
                  <a:pt x="5658" y="1010"/>
                </a:lnTo>
                <a:lnTo>
                  <a:pt x="5664" y="1016"/>
                </a:lnTo>
                <a:lnTo>
                  <a:pt x="5672" y="1022"/>
                </a:lnTo>
                <a:lnTo>
                  <a:pt x="5676" y="1022"/>
                </a:lnTo>
                <a:lnTo>
                  <a:pt x="5680" y="1022"/>
                </a:lnTo>
                <a:lnTo>
                  <a:pt x="5718" y="1010"/>
                </a:lnTo>
                <a:lnTo>
                  <a:pt x="5732" y="1004"/>
                </a:lnTo>
                <a:lnTo>
                  <a:pt x="5742" y="1000"/>
                </a:lnTo>
                <a:lnTo>
                  <a:pt x="5746" y="996"/>
                </a:lnTo>
                <a:lnTo>
                  <a:pt x="5746" y="990"/>
                </a:lnTo>
                <a:lnTo>
                  <a:pt x="5742" y="986"/>
                </a:lnTo>
                <a:lnTo>
                  <a:pt x="5734" y="982"/>
                </a:lnTo>
                <a:lnTo>
                  <a:pt x="5724" y="980"/>
                </a:lnTo>
                <a:lnTo>
                  <a:pt x="5710" y="976"/>
                </a:lnTo>
                <a:lnTo>
                  <a:pt x="5688" y="972"/>
                </a:lnTo>
                <a:lnTo>
                  <a:pt x="5682" y="970"/>
                </a:lnTo>
                <a:lnTo>
                  <a:pt x="5680" y="968"/>
                </a:lnTo>
                <a:lnTo>
                  <a:pt x="5680" y="966"/>
                </a:lnTo>
                <a:lnTo>
                  <a:pt x="5686" y="966"/>
                </a:lnTo>
                <a:lnTo>
                  <a:pt x="5706" y="966"/>
                </a:lnTo>
                <a:lnTo>
                  <a:pt x="5728" y="970"/>
                </a:lnTo>
                <a:lnTo>
                  <a:pt x="5742" y="974"/>
                </a:lnTo>
                <a:lnTo>
                  <a:pt x="5754" y="980"/>
                </a:lnTo>
                <a:lnTo>
                  <a:pt x="5768" y="986"/>
                </a:lnTo>
                <a:lnTo>
                  <a:pt x="5782" y="990"/>
                </a:lnTo>
                <a:lnTo>
                  <a:pt x="5790" y="996"/>
                </a:lnTo>
                <a:lnTo>
                  <a:pt x="5794" y="1006"/>
                </a:lnTo>
                <a:lnTo>
                  <a:pt x="5796" y="1022"/>
                </a:lnTo>
                <a:lnTo>
                  <a:pt x="5800" y="1030"/>
                </a:lnTo>
                <a:lnTo>
                  <a:pt x="5806" y="1038"/>
                </a:lnTo>
                <a:lnTo>
                  <a:pt x="5814" y="1044"/>
                </a:lnTo>
                <a:lnTo>
                  <a:pt x="5824" y="1048"/>
                </a:lnTo>
                <a:lnTo>
                  <a:pt x="5834" y="1052"/>
                </a:lnTo>
                <a:lnTo>
                  <a:pt x="5844" y="1054"/>
                </a:lnTo>
                <a:lnTo>
                  <a:pt x="5852" y="1054"/>
                </a:lnTo>
                <a:lnTo>
                  <a:pt x="5858" y="1052"/>
                </a:lnTo>
                <a:lnTo>
                  <a:pt x="5866" y="1048"/>
                </a:lnTo>
                <a:lnTo>
                  <a:pt x="5872" y="1048"/>
                </a:lnTo>
                <a:lnTo>
                  <a:pt x="5882" y="1052"/>
                </a:lnTo>
                <a:lnTo>
                  <a:pt x="5896" y="1054"/>
                </a:lnTo>
                <a:lnTo>
                  <a:pt x="5904" y="1054"/>
                </a:lnTo>
                <a:lnTo>
                  <a:pt x="5908" y="1048"/>
                </a:lnTo>
                <a:lnTo>
                  <a:pt x="5908" y="1042"/>
                </a:lnTo>
                <a:lnTo>
                  <a:pt x="5906" y="1032"/>
                </a:lnTo>
                <a:lnTo>
                  <a:pt x="5902" y="1008"/>
                </a:lnTo>
                <a:lnTo>
                  <a:pt x="5900" y="996"/>
                </a:lnTo>
                <a:lnTo>
                  <a:pt x="5900" y="984"/>
                </a:lnTo>
                <a:lnTo>
                  <a:pt x="5900" y="976"/>
                </a:lnTo>
                <a:lnTo>
                  <a:pt x="5898" y="974"/>
                </a:lnTo>
                <a:lnTo>
                  <a:pt x="5896" y="974"/>
                </a:lnTo>
                <a:lnTo>
                  <a:pt x="5892" y="976"/>
                </a:lnTo>
                <a:lnTo>
                  <a:pt x="5886" y="980"/>
                </a:lnTo>
                <a:lnTo>
                  <a:pt x="5880" y="984"/>
                </a:lnTo>
                <a:lnTo>
                  <a:pt x="5874" y="988"/>
                </a:lnTo>
                <a:lnTo>
                  <a:pt x="5868" y="990"/>
                </a:lnTo>
                <a:lnTo>
                  <a:pt x="5868" y="988"/>
                </a:lnTo>
                <a:lnTo>
                  <a:pt x="5866" y="984"/>
                </a:lnTo>
                <a:lnTo>
                  <a:pt x="5864" y="976"/>
                </a:lnTo>
                <a:lnTo>
                  <a:pt x="5866" y="974"/>
                </a:lnTo>
                <a:lnTo>
                  <a:pt x="5868" y="972"/>
                </a:lnTo>
                <a:lnTo>
                  <a:pt x="5876" y="970"/>
                </a:lnTo>
                <a:lnTo>
                  <a:pt x="5880" y="968"/>
                </a:lnTo>
                <a:lnTo>
                  <a:pt x="5886" y="960"/>
                </a:lnTo>
                <a:lnTo>
                  <a:pt x="5890" y="956"/>
                </a:lnTo>
                <a:lnTo>
                  <a:pt x="5892" y="954"/>
                </a:lnTo>
                <a:lnTo>
                  <a:pt x="5890" y="954"/>
                </a:lnTo>
                <a:lnTo>
                  <a:pt x="5880" y="958"/>
                </a:lnTo>
                <a:lnTo>
                  <a:pt x="5870" y="960"/>
                </a:lnTo>
                <a:lnTo>
                  <a:pt x="5866" y="960"/>
                </a:lnTo>
                <a:lnTo>
                  <a:pt x="5866" y="954"/>
                </a:lnTo>
                <a:lnTo>
                  <a:pt x="5868" y="948"/>
                </a:lnTo>
                <a:lnTo>
                  <a:pt x="5866" y="944"/>
                </a:lnTo>
                <a:lnTo>
                  <a:pt x="5862" y="940"/>
                </a:lnTo>
                <a:lnTo>
                  <a:pt x="5856" y="936"/>
                </a:lnTo>
                <a:lnTo>
                  <a:pt x="5838" y="932"/>
                </a:lnTo>
                <a:lnTo>
                  <a:pt x="5816" y="924"/>
                </a:lnTo>
                <a:lnTo>
                  <a:pt x="5796" y="918"/>
                </a:lnTo>
                <a:lnTo>
                  <a:pt x="5786" y="912"/>
                </a:lnTo>
                <a:lnTo>
                  <a:pt x="5780" y="906"/>
                </a:lnTo>
                <a:lnTo>
                  <a:pt x="5780" y="902"/>
                </a:lnTo>
                <a:lnTo>
                  <a:pt x="5780" y="900"/>
                </a:lnTo>
                <a:lnTo>
                  <a:pt x="5780" y="896"/>
                </a:lnTo>
                <a:lnTo>
                  <a:pt x="5778" y="890"/>
                </a:lnTo>
                <a:lnTo>
                  <a:pt x="5770" y="884"/>
                </a:lnTo>
                <a:lnTo>
                  <a:pt x="5762" y="880"/>
                </a:lnTo>
                <a:lnTo>
                  <a:pt x="5758" y="874"/>
                </a:lnTo>
                <a:lnTo>
                  <a:pt x="5760" y="870"/>
                </a:lnTo>
                <a:lnTo>
                  <a:pt x="5760" y="866"/>
                </a:lnTo>
                <a:lnTo>
                  <a:pt x="5758" y="862"/>
                </a:lnTo>
                <a:lnTo>
                  <a:pt x="5752" y="856"/>
                </a:lnTo>
                <a:lnTo>
                  <a:pt x="5738" y="852"/>
                </a:lnTo>
                <a:lnTo>
                  <a:pt x="5714" y="844"/>
                </a:lnTo>
                <a:lnTo>
                  <a:pt x="5724" y="846"/>
                </a:lnTo>
                <a:lnTo>
                  <a:pt x="5732" y="844"/>
                </a:lnTo>
                <a:lnTo>
                  <a:pt x="5740" y="840"/>
                </a:lnTo>
                <a:lnTo>
                  <a:pt x="5748" y="836"/>
                </a:lnTo>
                <a:lnTo>
                  <a:pt x="5764" y="828"/>
                </a:lnTo>
                <a:lnTo>
                  <a:pt x="5784" y="816"/>
                </a:lnTo>
                <a:lnTo>
                  <a:pt x="5790" y="816"/>
                </a:lnTo>
                <a:lnTo>
                  <a:pt x="5796" y="814"/>
                </a:lnTo>
                <a:lnTo>
                  <a:pt x="5810" y="818"/>
                </a:lnTo>
                <a:lnTo>
                  <a:pt x="5824" y="824"/>
                </a:lnTo>
                <a:lnTo>
                  <a:pt x="5838" y="832"/>
                </a:lnTo>
                <a:lnTo>
                  <a:pt x="5852" y="838"/>
                </a:lnTo>
                <a:lnTo>
                  <a:pt x="5866" y="842"/>
                </a:lnTo>
                <a:lnTo>
                  <a:pt x="5874" y="842"/>
                </a:lnTo>
                <a:lnTo>
                  <a:pt x="5880" y="842"/>
                </a:lnTo>
                <a:lnTo>
                  <a:pt x="5888" y="840"/>
                </a:lnTo>
                <a:lnTo>
                  <a:pt x="5894" y="836"/>
                </a:lnTo>
                <a:lnTo>
                  <a:pt x="5906" y="828"/>
                </a:lnTo>
                <a:lnTo>
                  <a:pt x="5916" y="826"/>
                </a:lnTo>
                <a:lnTo>
                  <a:pt x="5922" y="826"/>
                </a:lnTo>
                <a:lnTo>
                  <a:pt x="5928" y="828"/>
                </a:lnTo>
                <a:lnTo>
                  <a:pt x="5932" y="828"/>
                </a:lnTo>
                <a:lnTo>
                  <a:pt x="5936" y="828"/>
                </a:lnTo>
                <a:lnTo>
                  <a:pt x="5942" y="826"/>
                </a:lnTo>
                <a:lnTo>
                  <a:pt x="5948" y="818"/>
                </a:lnTo>
                <a:lnTo>
                  <a:pt x="5954" y="808"/>
                </a:lnTo>
                <a:lnTo>
                  <a:pt x="5954" y="804"/>
                </a:lnTo>
                <a:lnTo>
                  <a:pt x="5952" y="802"/>
                </a:lnTo>
                <a:lnTo>
                  <a:pt x="5948" y="796"/>
                </a:lnTo>
                <a:lnTo>
                  <a:pt x="5940" y="792"/>
                </a:lnTo>
                <a:lnTo>
                  <a:pt x="5930" y="788"/>
                </a:lnTo>
                <a:lnTo>
                  <a:pt x="5916" y="788"/>
                </a:lnTo>
                <a:lnTo>
                  <a:pt x="5890" y="786"/>
                </a:lnTo>
                <a:lnTo>
                  <a:pt x="5880" y="784"/>
                </a:lnTo>
                <a:lnTo>
                  <a:pt x="5876" y="782"/>
                </a:lnTo>
                <a:lnTo>
                  <a:pt x="5876" y="780"/>
                </a:lnTo>
                <a:lnTo>
                  <a:pt x="5876" y="774"/>
                </a:lnTo>
                <a:lnTo>
                  <a:pt x="5882" y="768"/>
                </a:lnTo>
                <a:lnTo>
                  <a:pt x="5890" y="762"/>
                </a:lnTo>
                <a:lnTo>
                  <a:pt x="5902" y="756"/>
                </a:lnTo>
                <a:lnTo>
                  <a:pt x="5914" y="752"/>
                </a:lnTo>
                <a:lnTo>
                  <a:pt x="5928" y="752"/>
                </a:lnTo>
                <a:lnTo>
                  <a:pt x="5940" y="754"/>
                </a:lnTo>
                <a:lnTo>
                  <a:pt x="5948" y="756"/>
                </a:lnTo>
                <a:lnTo>
                  <a:pt x="5958" y="764"/>
                </a:lnTo>
                <a:lnTo>
                  <a:pt x="5964" y="768"/>
                </a:lnTo>
                <a:lnTo>
                  <a:pt x="5970" y="768"/>
                </a:lnTo>
                <a:lnTo>
                  <a:pt x="5978" y="768"/>
                </a:lnTo>
                <a:lnTo>
                  <a:pt x="5990" y="764"/>
                </a:lnTo>
                <a:lnTo>
                  <a:pt x="5998" y="760"/>
                </a:lnTo>
                <a:lnTo>
                  <a:pt x="6002" y="756"/>
                </a:lnTo>
                <a:lnTo>
                  <a:pt x="6002" y="752"/>
                </a:lnTo>
                <a:lnTo>
                  <a:pt x="5998" y="748"/>
                </a:lnTo>
                <a:lnTo>
                  <a:pt x="5992" y="744"/>
                </a:lnTo>
                <a:lnTo>
                  <a:pt x="5982" y="742"/>
                </a:lnTo>
                <a:lnTo>
                  <a:pt x="5970" y="740"/>
                </a:lnTo>
                <a:lnTo>
                  <a:pt x="5956" y="738"/>
                </a:lnTo>
                <a:lnTo>
                  <a:pt x="5948" y="736"/>
                </a:lnTo>
                <a:lnTo>
                  <a:pt x="5944" y="734"/>
                </a:lnTo>
                <a:lnTo>
                  <a:pt x="5940" y="732"/>
                </a:lnTo>
                <a:lnTo>
                  <a:pt x="5938" y="728"/>
                </a:lnTo>
                <a:lnTo>
                  <a:pt x="5936" y="718"/>
                </a:lnTo>
                <a:lnTo>
                  <a:pt x="5940" y="708"/>
                </a:lnTo>
                <a:lnTo>
                  <a:pt x="5944" y="700"/>
                </a:lnTo>
                <a:lnTo>
                  <a:pt x="5950" y="692"/>
                </a:lnTo>
                <a:lnTo>
                  <a:pt x="5954" y="692"/>
                </a:lnTo>
                <a:lnTo>
                  <a:pt x="5958" y="690"/>
                </a:lnTo>
                <a:lnTo>
                  <a:pt x="5960" y="692"/>
                </a:lnTo>
                <a:lnTo>
                  <a:pt x="5964" y="694"/>
                </a:lnTo>
                <a:lnTo>
                  <a:pt x="5970" y="700"/>
                </a:lnTo>
                <a:lnTo>
                  <a:pt x="5976" y="702"/>
                </a:lnTo>
                <a:lnTo>
                  <a:pt x="5984" y="702"/>
                </a:lnTo>
                <a:lnTo>
                  <a:pt x="5990" y="698"/>
                </a:lnTo>
                <a:lnTo>
                  <a:pt x="5996" y="692"/>
                </a:lnTo>
                <a:lnTo>
                  <a:pt x="5998" y="686"/>
                </a:lnTo>
                <a:lnTo>
                  <a:pt x="5996" y="678"/>
                </a:lnTo>
                <a:lnTo>
                  <a:pt x="5992" y="668"/>
                </a:lnTo>
                <a:lnTo>
                  <a:pt x="5988" y="662"/>
                </a:lnTo>
                <a:lnTo>
                  <a:pt x="5986" y="658"/>
                </a:lnTo>
                <a:lnTo>
                  <a:pt x="5990" y="656"/>
                </a:lnTo>
                <a:lnTo>
                  <a:pt x="5994" y="656"/>
                </a:lnTo>
                <a:lnTo>
                  <a:pt x="5996" y="654"/>
                </a:lnTo>
                <a:lnTo>
                  <a:pt x="5980" y="646"/>
                </a:lnTo>
                <a:lnTo>
                  <a:pt x="5968" y="640"/>
                </a:lnTo>
                <a:lnTo>
                  <a:pt x="5964" y="636"/>
                </a:lnTo>
                <a:lnTo>
                  <a:pt x="5964" y="632"/>
                </a:lnTo>
                <a:lnTo>
                  <a:pt x="5968" y="632"/>
                </a:lnTo>
                <a:lnTo>
                  <a:pt x="5976" y="628"/>
                </a:lnTo>
                <a:lnTo>
                  <a:pt x="5980" y="624"/>
                </a:lnTo>
                <a:lnTo>
                  <a:pt x="5978" y="618"/>
                </a:lnTo>
                <a:lnTo>
                  <a:pt x="5976" y="616"/>
                </a:lnTo>
                <a:lnTo>
                  <a:pt x="5972" y="614"/>
                </a:lnTo>
                <a:lnTo>
                  <a:pt x="5962" y="612"/>
                </a:lnTo>
                <a:lnTo>
                  <a:pt x="5934" y="612"/>
                </a:lnTo>
                <a:lnTo>
                  <a:pt x="5922" y="612"/>
                </a:lnTo>
                <a:lnTo>
                  <a:pt x="5910" y="610"/>
                </a:lnTo>
                <a:lnTo>
                  <a:pt x="5902" y="608"/>
                </a:lnTo>
                <a:lnTo>
                  <a:pt x="5900" y="604"/>
                </a:lnTo>
                <a:lnTo>
                  <a:pt x="5898" y="600"/>
                </a:lnTo>
                <a:lnTo>
                  <a:pt x="5898" y="596"/>
                </a:lnTo>
                <a:lnTo>
                  <a:pt x="5898" y="594"/>
                </a:lnTo>
                <a:lnTo>
                  <a:pt x="5892" y="588"/>
                </a:lnTo>
                <a:lnTo>
                  <a:pt x="5884" y="584"/>
                </a:lnTo>
                <a:lnTo>
                  <a:pt x="5876" y="582"/>
                </a:lnTo>
                <a:lnTo>
                  <a:pt x="5868" y="580"/>
                </a:lnTo>
                <a:lnTo>
                  <a:pt x="5864" y="576"/>
                </a:lnTo>
                <a:lnTo>
                  <a:pt x="5864" y="574"/>
                </a:lnTo>
                <a:lnTo>
                  <a:pt x="5864" y="572"/>
                </a:lnTo>
                <a:lnTo>
                  <a:pt x="5868" y="568"/>
                </a:lnTo>
                <a:lnTo>
                  <a:pt x="5876" y="564"/>
                </a:lnTo>
                <a:lnTo>
                  <a:pt x="5882" y="566"/>
                </a:lnTo>
                <a:lnTo>
                  <a:pt x="5886" y="570"/>
                </a:lnTo>
                <a:lnTo>
                  <a:pt x="5890" y="574"/>
                </a:lnTo>
                <a:lnTo>
                  <a:pt x="5894" y="578"/>
                </a:lnTo>
                <a:lnTo>
                  <a:pt x="5900" y="580"/>
                </a:lnTo>
                <a:lnTo>
                  <a:pt x="5908" y="580"/>
                </a:lnTo>
                <a:lnTo>
                  <a:pt x="5918" y="572"/>
                </a:lnTo>
                <a:lnTo>
                  <a:pt x="5930" y="566"/>
                </a:lnTo>
                <a:lnTo>
                  <a:pt x="5944" y="560"/>
                </a:lnTo>
                <a:lnTo>
                  <a:pt x="5956" y="558"/>
                </a:lnTo>
                <a:lnTo>
                  <a:pt x="5968" y="558"/>
                </a:lnTo>
                <a:lnTo>
                  <a:pt x="5980" y="560"/>
                </a:lnTo>
                <a:lnTo>
                  <a:pt x="5992" y="564"/>
                </a:lnTo>
                <a:lnTo>
                  <a:pt x="6014" y="572"/>
                </a:lnTo>
                <a:lnTo>
                  <a:pt x="6024" y="576"/>
                </a:lnTo>
                <a:lnTo>
                  <a:pt x="6032" y="574"/>
                </a:lnTo>
                <a:lnTo>
                  <a:pt x="6038" y="570"/>
                </a:lnTo>
                <a:lnTo>
                  <a:pt x="6042" y="562"/>
                </a:lnTo>
                <a:lnTo>
                  <a:pt x="6044" y="554"/>
                </a:lnTo>
                <a:lnTo>
                  <a:pt x="6044" y="546"/>
                </a:lnTo>
                <a:lnTo>
                  <a:pt x="6038" y="536"/>
                </a:lnTo>
                <a:lnTo>
                  <a:pt x="6032" y="528"/>
                </a:lnTo>
                <a:lnTo>
                  <a:pt x="6022" y="522"/>
                </a:lnTo>
                <a:lnTo>
                  <a:pt x="6018" y="522"/>
                </a:lnTo>
                <a:lnTo>
                  <a:pt x="6012" y="524"/>
                </a:lnTo>
                <a:lnTo>
                  <a:pt x="6008" y="528"/>
                </a:lnTo>
                <a:lnTo>
                  <a:pt x="6002" y="532"/>
                </a:lnTo>
                <a:lnTo>
                  <a:pt x="5994" y="532"/>
                </a:lnTo>
                <a:lnTo>
                  <a:pt x="5984" y="530"/>
                </a:lnTo>
                <a:lnTo>
                  <a:pt x="5968" y="522"/>
                </a:lnTo>
                <a:lnTo>
                  <a:pt x="5942" y="506"/>
                </a:lnTo>
                <a:lnTo>
                  <a:pt x="5938" y="500"/>
                </a:lnTo>
                <a:lnTo>
                  <a:pt x="5938" y="498"/>
                </a:lnTo>
                <a:lnTo>
                  <a:pt x="5944" y="496"/>
                </a:lnTo>
                <a:lnTo>
                  <a:pt x="5952" y="498"/>
                </a:lnTo>
                <a:lnTo>
                  <a:pt x="5982" y="504"/>
                </a:lnTo>
                <a:lnTo>
                  <a:pt x="6006" y="508"/>
                </a:lnTo>
                <a:lnTo>
                  <a:pt x="6010" y="506"/>
                </a:lnTo>
                <a:lnTo>
                  <a:pt x="6010" y="504"/>
                </a:lnTo>
                <a:lnTo>
                  <a:pt x="6004" y="500"/>
                </a:lnTo>
                <a:lnTo>
                  <a:pt x="5992" y="496"/>
                </a:lnTo>
                <a:lnTo>
                  <a:pt x="5956" y="480"/>
                </a:lnTo>
                <a:lnTo>
                  <a:pt x="5936" y="474"/>
                </a:lnTo>
                <a:lnTo>
                  <a:pt x="5922" y="472"/>
                </a:lnTo>
                <a:lnTo>
                  <a:pt x="5914" y="476"/>
                </a:lnTo>
                <a:lnTo>
                  <a:pt x="5910" y="480"/>
                </a:lnTo>
                <a:lnTo>
                  <a:pt x="5906" y="494"/>
                </a:lnTo>
                <a:lnTo>
                  <a:pt x="5902" y="500"/>
                </a:lnTo>
                <a:lnTo>
                  <a:pt x="5896" y="502"/>
                </a:lnTo>
                <a:lnTo>
                  <a:pt x="5892" y="502"/>
                </a:lnTo>
                <a:lnTo>
                  <a:pt x="5890" y="502"/>
                </a:lnTo>
                <a:lnTo>
                  <a:pt x="5888" y="500"/>
                </a:lnTo>
                <a:lnTo>
                  <a:pt x="5888" y="496"/>
                </a:lnTo>
                <a:lnTo>
                  <a:pt x="5890" y="488"/>
                </a:lnTo>
                <a:lnTo>
                  <a:pt x="5896" y="478"/>
                </a:lnTo>
                <a:lnTo>
                  <a:pt x="5910" y="452"/>
                </a:lnTo>
                <a:lnTo>
                  <a:pt x="5916" y="438"/>
                </a:lnTo>
                <a:lnTo>
                  <a:pt x="5922" y="424"/>
                </a:lnTo>
                <a:lnTo>
                  <a:pt x="5926" y="414"/>
                </a:lnTo>
                <a:lnTo>
                  <a:pt x="5934" y="406"/>
                </a:lnTo>
                <a:lnTo>
                  <a:pt x="5940" y="404"/>
                </a:lnTo>
                <a:lnTo>
                  <a:pt x="5948" y="402"/>
                </a:lnTo>
                <a:lnTo>
                  <a:pt x="5960" y="404"/>
                </a:lnTo>
                <a:lnTo>
                  <a:pt x="5966" y="402"/>
                </a:lnTo>
                <a:lnTo>
                  <a:pt x="5970" y="400"/>
                </a:lnTo>
                <a:lnTo>
                  <a:pt x="5982" y="392"/>
                </a:lnTo>
                <a:lnTo>
                  <a:pt x="5996" y="380"/>
                </a:lnTo>
                <a:lnTo>
                  <a:pt x="6002" y="376"/>
                </a:lnTo>
                <a:lnTo>
                  <a:pt x="6004" y="370"/>
                </a:lnTo>
                <a:lnTo>
                  <a:pt x="6004" y="368"/>
                </a:lnTo>
                <a:lnTo>
                  <a:pt x="5996" y="364"/>
                </a:lnTo>
                <a:lnTo>
                  <a:pt x="5988" y="362"/>
                </a:lnTo>
                <a:lnTo>
                  <a:pt x="5984" y="358"/>
                </a:lnTo>
                <a:lnTo>
                  <a:pt x="5980" y="354"/>
                </a:lnTo>
                <a:lnTo>
                  <a:pt x="5980" y="348"/>
                </a:lnTo>
                <a:lnTo>
                  <a:pt x="5982" y="342"/>
                </a:lnTo>
                <a:lnTo>
                  <a:pt x="5986" y="338"/>
                </a:lnTo>
                <a:lnTo>
                  <a:pt x="5994" y="336"/>
                </a:lnTo>
                <a:lnTo>
                  <a:pt x="6006" y="334"/>
                </a:lnTo>
                <a:lnTo>
                  <a:pt x="6026" y="332"/>
                </a:lnTo>
                <a:lnTo>
                  <a:pt x="6040" y="328"/>
                </a:lnTo>
                <a:lnTo>
                  <a:pt x="6052" y="322"/>
                </a:lnTo>
                <a:lnTo>
                  <a:pt x="6064" y="310"/>
                </a:lnTo>
                <a:lnTo>
                  <a:pt x="6066" y="306"/>
                </a:lnTo>
                <a:lnTo>
                  <a:pt x="6066" y="304"/>
                </a:lnTo>
                <a:lnTo>
                  <a:pt x="6066" y="302"/>
                </a:lnTo>
                <a:lnTo>
                  <a:pt x="6062" y="300"/>
                </a:lnTo>
                <a:lnTo>
                  <a:pt x="6052" y="298"/>
                </a:lnTo>
                <a:lnTo>
                  <a:pt x="6036" y="300"/>
                </a:lnTo>
                <a:lnTo>
                  <a:pt x="5998" y="306"/>
                </a:lnTo>
                <a:lnTo>
                  <a:pt x="5980" y="312"/>
                </a:lnTo>
                <a:lnTo>
                  <a:pt x="5962" y="318"/>
                </a:lnTo>
                <a:lnTo>
                  <a:pt x="5948" y="320"/>
                </a:lnTo>
                <a:lnTo>
                  <a:pt x="5946" y="320"/>
                </a:lnTo>
                <a:lnTo>
                  <a:pt x="5944" y="318"/>
                </a:lnTo>
                <a:lnTo>
                  <a:pt x="5944" y="316"/>
                </a:lnTo>
                <a:lnTo>
                  <a:pt x="5944" y="312"/>
                </a:lnTo>
                <a:lnTo>
                  <a:pt x="5950" y="306"/>
                </a:lnTo>
                <a:lnTo>
                  <a:pt x="5960" y="298"/>
                </a:lnTo>
                <a:lnTo>
                  <a:pt x="5974" y="290"/>
                </a:lnTo>
                <a:lnTo>
                  <a:pt x="5988" y="286"/>
                </a:lnTo>
                <a:lnTo>
                  <a:pt x="5996" y="286"/>
                </a:lnTo>
                <a:lnTo>
                  <a:pt x="6004" y="288"/>
                </a:lnTo>
                <a:lnTo>
                  <a:pt x="6018" y="290"/>
                </a:lnTo>
                <a:lnTo>
                  <a:pt x="6034" y="292"/>
                </a:lnTo>
                <a:lnTo>
                  <a:pt x="6050" y="292"/>
                </a:lnTo>
                <a:lnTo>
                  <a:pt x="6064" y="290"/>
                </a:lnTo>
                <a:lnTo>
                  <a:pt x="6092" y="284"/>
                </a:lnTo>
                <a:lnTo>
                  <a:pt x="6116" y="274"/>
                </a:lnTo>
                <a:lnTo>
                  <a:pt x="6122" y="270"/>
                </a:lnTo>
                <a:lnTo>
                  <a:pt x="6122" y="268"/>
                </a:lnTo>
                <a:lnTo>
                  <a:pt x="6122" y="266"/>
                </a:lnTo>
                <a:lnTo>
                  <a:pt x="6116" y="264"/>
                </a:lnTo>
                <a:lnTo>
                  <a:pt x="6106" y="262"/>
                </a:lnTo>
                <a:lnTo>
                  <a:pt x="6082" y="260"/>
                </a:lnTo>
                <a:lnTo>
                  <a:pt x="6068" y="260"/>
                </a:lnTo>
                <a:lnTo>
                  <a:pt x="6056" y="262"/>
                </a:lnTo>
                <a:lnTo>
                  <a:pt x="6042" y="262"/>
                </a:lnTo>
                <a:lnTo>
                  <a:pt x="6026" y="262"/>
                </a:lnTo>
                <a:lnTo>
                  <a:pt x="5990" y="260"/>
                </a:lnTo>
                <a:lnTo>
                  <a:pt x="5970" y="258"/>
                </a:lnTo>
                <a:lnTo>
                  <a:pt x="5988" y="258"/>
                </a:lnTo>
                <a:lnTo>
                  <a:pt x="6004" y="258"/>
                </a:lnTo>
                <a:lnTo>
                  <a:pt x="6018" y="258"/>
                </a:lnTo>
                <a:lnTo>
                  <a:pt x="6028" y="254"/>
                </a:lnTo>
                <a:lnTo>
                  <a:pt x="6036" y="252"/>
                </a:lnTo>
                <a:lnTo>
                  <a:pt x="6050" y="246"/>
                </a:lnTo>
                <a:lnTo>
                  <a:pt x="6058" y="246"/>
                </a:lnTo>
                <a:lnTo>
                  <a:pt x="6068" y="248"/>
                </a:lnTo>
                <a:lnTo>
                  <a:pt x="6080" y="248"/>
                </a:lnTo>
                <a:lnTo>
                  <a:pt x="6090" y="250"/>
                </a:lnTo>
                <a:lnTo>
                  <a:pt x="6112" y="248"/>
                </a:lnTo>
                <a:lnTo>
                  <a:pt x="6136" y="244"/>
                </a:lnTo>
                <a:lnTo>
                  <a:pt x="6166" y="242"/>
                </a:lnTo>
                <a:lnTo>
                  <a:pt x="6178" y="240"/>
                </a:lnTo>
                <a:lnTo>
                  <a:pt x="6180" y="238"/>
                </a:lnTo>
                <a:lnTo>
                  <a:pt x="6180" y="236"/>
                </a:lnTo>
                <a:lnTo>
                  <a:pt x="6178" y="232"/>
                </a:lnTo>
                <a:lnTo>
                  <a:pt x="6172" y="228"/>
                </a:lnTo>
                <a:lnTo>
                  <a:pt x="6166" y="224"/>
                </a:lnTo>
                <a:lnTo>
                  <a:pt x="6166" y="220"/>
                </a:lnTo>
                <a:lnTo>
                  <a:pt x="6166" y="218"/>
                </a:lnTo>
                <a:lnTo>
                  <a:pt x="6170" y="218"/>
                </a:lnTo>
                <a:lnTo>
                  <a:pt x="6184" y="216"/>
                </a:lnTo>
                <a:lnTo>
                  <a:pt x="6196" y="216"/>
                </a:lnTo>
                <a:lnTo>
                  <a:pt x="6208" y="214"/>
                </a:lnTo>
                <a:lnTo>
                  <a:pt x="6218" y="210"/>
                </a:lnTo>
                <a:lnTo>
                  <a:pt x="6228" y="206"/>
                </a:lnTo>
                <a:lnTo>
                  <a:pt x="6248" y="194"/>
                </a:lnTo>
                <a:lnTo>
                  <a:pt x="6272" y="182"/>
                </a:lnTo>
                <a:lnTo>
                  <a:pt x="6278" y="180"/>
                </a:lnTo>
                <a:lnTo>
                  <a:pt x="6278" y="176"/>
                </a:lnTo>
                <a:lnTo>
                  <a:pt x="6276" y="172"/>
                </a:lnTo>
                <a:lnTo>
                  <a:pt x="6270" y="170"/>
                </a:lnTo>
                <a:lnTo>
                  <a:pt x="6250" y="164"/>
                </a:lnTo>
                <a:lnTo>
                  <a:pt x="6224" y="158"/>
                </a:lnTo>
                <a:lnTo>
                  <a:pt x="6192" y="154"/>
                </a:lnTo>
                <a:lnTo>
                  <a:pt x="6160" y="150"/>
                </a:lnTo>
                <a:lnTo>
                  <a:pt x="6128" y="148"/>
                </a:lnTo>
                <a:lnTo>
                  <a:pt x="6100" y="148"/>
                </a:lnTo>
                <a:lnTo>
                  <a:pt x="6080" y="152"/>
                </a:lnTo>
                <a:lnTo>
                  <a:pt x="6066" y="156"/>
                </a:lnTo>
                <a:lnTo>
                  <a:pt x="6056" y="164"/>
                </a:lnTo>
                <a:lnTo>
                  <a:pt x="6050" y="172"/>
                </a:lnTo>
                <a:lnTo>
                  <a:pt x="6046" y="178"/>
                </a:lnTo>
                <a:lnTo>
                  <a:pt x="6040" y="184"/>
                </a:lnTo>
                <a:lnTo>
                  <a:pt x="6034" y="186"/>
                </a:lnTo>
                <a:lnTo>
                  <a:pt x="6024" y="186"/>
                </a:lnTo>
                <a:lnTo>
                  <a:pt x="6012" y="182"/>
                </a:lnTo>
                <a:lnTo>
                  <a:pt x="6000" y="182"/>
                </a:lnTo>
                <a:lnTo>
                  <a:pt x="5976" y="182"/>
                </a:lnTo>
                <a:lnTo>
                  <a:pt x="5964" y="182"/>
                </a:lnTo>
                <a:lnTo>
                  <a:pt x="5962" y="182"/>
                </a:lnTo>
                <a:lnTo>
                  <a:pt x="5962" y="180"/>
                </a:lnTo>
                <a:lnTo>
                  <a:pt x="5966" y="176"/>
                </a:lnTo>
                <a:lnTo>
                  <a:pt x="5970" y="172"/>
                </a:lnTo>
                <a:lnTo>
                  <a:pt x="5970" y="170"/>
                </a:lnTo>
                <a:lnTo>
                  <a:pt x="5966" y="170"/>
                </a:lnTo>
                <a:lnTo>
                  <a:pt x="5956" y="172"/>
                </a:lnTo>
                <a:lnTo>
                  <a:pt x="5944" y="176"/>
                </a:lnTo>
                <a:lnTo>
                  <a:pt x="5928" y="184"/>
                </a:lnTo>
                <a:lnTo>
                  <a:pt x="5910" y="194"/>
                </a:lnTo>
                <a:lnTo>
                  <a:pt x="5888" y="210"/>
                </a:lnTo>
                <a:lnTo>
                  <a:pt x="5866" y="224"/>
                </a:lnTo>
                <a:lnTo>
                  <a:pt x="5846" y="234"/>
                </a:lnTo>
                <a:lnTo>
                  <a:pt x="5832" y="240"/>
                </a:lnTo>
                <a:lnTo>
                  <a:pt x="5822" y="244"/>
                </a:lnTo>
                <a:lnTo>
                  <a:pt x="5820" y="244"/>
                </a:lnTo>
                <a:lnTo>
                  <a:pt x="5818" y="242"/>
                </a:lnTo>
                <a:lnTo>
                  <a:pt x="5820" y="238"/>
                </a:lnTo>
                <a:lnTo>
                  <a:pt x="5828" y="228"/>
                </a:lnTo>
                <a:lnTo>
                  <a:pt x="5844" y="216"/>
                </a:lnTo>
                <a:lnTo>
                  <a:pt x="5862" y="200"/>
                </a:lnTo>
                <a:lnTo>
                  <a:pt x="5876" y="186"/>
                </a:lnTo>
                <a:lnTo>
                  <a:pt x="5886" y="172"/>
                </a:lnTo>
                <a:lnTo>
                  <a:pt x="5888" y="166"/>
                </a:lnTo>
                <a:lnTo>
                  <a:pt x="5890" y="160"/>
                </a:lnTo>
                <a:lnTo>
                  <a:pt x="5890" y="154"/>
                </a:lnTo>
                <a:lnTo>
                  <a:pt x="5888" y="150"/>
                </a:lnTo>
                <a:lnTo>
                  <a:pt x="5884" y="146"/>
                </a:lnTo>
                <a:lnTo>
                  <a:pt x="5878" y="142"/>
                </a:lnTo>
                <a:lnTo>
                  <a:pt x="5872" y="140"/>
                </a:lnTo>
                <a:lnTo>
                  <a:pt x="5864" y="138"/>
                </a:lnTo>
                <a:lnTo>
                  <a:pt x="5842" y="136"/>
                </a:lnTo>
                <a:lnTo>
                  <a:pt x="5820" y="138"/>
                </a:lnTo>
                <a:lnTo>
                  <a:pt x="5808" y="142"/>
                </a:lnTo>
                <a:lnTo>
                  <a:pt x="5802" y="146"/>
                </a:lnTo>
                <a:lnTo>
                  <a:pt x="5798" y="150"/>
                </a:lnTo>
                <a:lnTo>
                  <a:pt x="5798" y="156"/>
                </a:lnTo>
                <a:lnTo>
                  <a:pt x="5794" y="162"/>
                </a:lnTo>
                <a:lnTo>
                  <a:pt x="5788" y="166"/>
                </a:lnTo>
                <a:lnTo>
                  <a:pt x="5776" y="172"/>
                </a:lnTo>
                <a:lnTo>
                  <a:pt x="5746" y="178"/>
                </a:lnTo>
                <a:lnTo>
                  <a:pt x="5722" y="182"/>
                </a:lnTo>
                <a:lnTo>
                  <a:pt x="5714" y="180"/>
                </a:lnTo>
                <a:lnTo>
                  <a:pt x="5712" y="180"/>
                </a:lnTo>
                <a:lnTo>
                  <a:pt x="5716" y="176"/>
                </a:lnTo>
                <a:lnTo>
                  <a:pt x="5728" y="170"/>
                </a:lnTo>
                <a:lnTo>
                  <a:pt x="5752" y="160"/>
                </a:lnTo>
                <a:lnTo>
                  <a:pt x="5760" y="154"/>
                </a:lnTo>
                <a:lnTo>
                  <a:pt x="5760" y="152"/>
                </a:lnTo>
                <a:lnTo>
                  <a:pt x="5762" y="150"/>
                </a:lnTo>
                <a:lnTo>
                  <a:pt x="5760" y="148"/>
                </a:lnTo>
                <a:lnTo>
                  <a:pt x="5756" y="146"/>
                </a:lnTo>
                <a:lnTo>
                  <a:pt x="5744" y="144"/>
                </a:lnTo>
                <a:lnTo>
                  <a:pt x="5722" y="142"/>
                </a:lnTo>
                <a:lnTo>
                  <a:pt x="5688" y="140"/>
                </a:lnTo>
                <a:lnTo>
                  <a:pt x="5648" y="140"/>
                </a:lnTo>
                <a:lnTo>
                  <a:pt x="5606" y="144"/>
                </a:lnTo>
                <a:lnTo>
                  <a:pt x="5566" y="152"/>
                </a:lnTo>
                <a:lnTo>
                  <a:pt x="5530" y="158"/>
                </a:lnTo>
                <a:lnTo>
                  <a:pt x="5472" y="170"/>
                </a:lnTo>
                <a:lnTo>
                  <a:pt x="5454" y="174"/>
                </a:lnTo>
                <a:lnTo>
                  <a:pt x="5448" y="174"/>
                </a:lnTo>
                <a:lnTo>
                  <a:pt x="5444" y="174"/>
                </a:lnTo>
                <a:lnTo>
                  <a:pt x="5440" y="170"/>
                </a:lnTo>
                <a:lnTo>
                  <a:pt x="5438" y="168"/>
                </a:lnTo>
                <a:lnTo>
                  <a:pt x="5440" y="164"/>
                </a:lnTo>
                <a:lnTo>
                  <a:pt x="5442" y="162"/>
                </a:lnTo>
                <a:lnTo>
                  <a:pt x="5454" y="156"/>
                </a:lnTo>
                <a:lnTo>
                  <a:pt x="5472" y="150"/>
                </a:lnTo>
                <a:lnTo>
                  <a:pt x="5522" y="142"/>
                </a:lnTo>
                <a:lnTo>
                  <a:pt x="5580" y="134"/>
                </a:lnTo>
                <a:lnTo>
                  <a:pt x="5608" y="130"/>
                </a:lnTo>
                <a:lnTo>
                  <a:pt x="5638" y="128"/>
                </a:lnTo>
                <a:lnTo>
                  <a:pt x="5700" y="130"/>
                </a:lnTo>
                <a:lnTo>
                  <a:pt x="5762" y="128"/>
                </a:lnTo>
                <a:lnTo>
                  <a:pt x="5792" y="126"/>
                </a:lnTo>
                <a:lnTo>
                  <a:pt x="5820" y="122"/>
                </a:lnTo>
                <a:lnTo>
                  <a:pt x="5856" y="114"/>
                </a:lnTo>
                <a:lnTo>
                  <a:pt x="5890" y="102"/>
                </a:lnTo>
                <a:lnTo>
                  <a:pt x="5902" y="96"/>
                </a:lnTo>
                <a:lnTo>
                  <a:pt x="5908" y="92"/>
                </a:lnTo>
                <a:lnTo>
                  <a:pt x="5908" y="90"/>
                </a:lnTo>
                <a:lnTo>
                  <a:pt x="5906" y="88"/>
                </a:lnTo>
                <a:lnTo>
                  <a:pt x="5898" y="84"/>
                </a:lnTo>
                <a:lnTo>
                  <a:pt x="5870" y="78"/>
                </a:lnTo>
                <a:lnTo>
                  <a:pt x="5840" y="70"/>
                </a:lnTo>
                <a:lnTo>
                  <a:pt x="5824" y="68"/>
                </a:lnTo>
                <a:lnTo>
                  <a:pt x="5806" y="68"/>
                </a:lnTo>
                <a:lnTo>
                  <a:pt x="5788" y="68"/>
                </a:lnTo>
                <a:lnTo>
                  <a:pt x="5770" y="72"/>
                </a:lnTo>
                <a:lnTo>
                  <a:pt x="5750" y="74"/>
                </a:lnTo>
                <a:lnTo>
                  <a:pt x="5752" y="72"/>
                </a:lnTo>
                <a:lnTo>
                  <a:pt x="5758" y="68"/>
                </a:lnTo>
                <a:lnTo>
                  <a:pt x="5766" y="64"/>
                </a:lnTo>
                <a:lnTo>
                  <a:pt x="5772" y="58"/>
                </a:lnTo>
                <a:lnTo>
                  <a:pt x="5774" y="54"/>
                </a:lnTo>
                <a:lnTo>
                  <a:pt x="5774" y="52"/>
                </a:lnTo>
                <a:lnTo>
                  <a:pt x="5772" y="48"/>
                </a:lnTo>
                <a:lnTo>
                  <a:pt x="5768" y="46"/>
                </a:lnTo>
                <a:lnTo>
                  <a:pt x="5758" y="42"/>
                </a:lnTo>
                <a:lnTo>
                  <a:pt x="5748" y="40"/>
                </a:lnTo>
                <a:lnTo>
                  <a:pt x="5736" y="42"/>
                </a:lnTo>
                <a:lnTo>
                  <a:pt x="5720" y="44"/>
                </a:lnTo>
                <a:lnTo>
                  <a:pt x="5704" y="48"/>
                </a:lnTo>
                <a:lnTo>
                  <a:pt x="5682" y="50"/>
                </a:lnTo>
                <a:lnTo>
                  <a:pt x="5658" y="50"/>
                </a:lnTo>
                <a:lnTo>
                  <a:pt x="5630" y="50"/>
                </a:lnTo>
                <a:lnTo>
                  <a:pt x="5602" y="48"/>
                </a:lnTo>
                <a:lnTo>
                  <a:pt x="5580" y="48"/>
                </a:lnTo>
                <a:lnTo>
                  <a:pt x="5560" y="50"/>
                </a:lnTo>
                <a:lnTo>
                  <a:pt x="5544" y="54"/>
                </a:lnTo>
                <a:lnTo>
                  <a:pt x="5514" y="60"/>
                </a:lnTo>
                <a:lnTo>
                  <a:pt x="5496" y="60"/>
                </a:lnTo>
                <a:lnTo>
                  <a:pt x="5476" y="60"/>
                </a:lnTo>
                <a:lnTo>
                  <a:pt x="5458" y="58"/>
                </a:lnTo>
                <a:lnTo>
                  <a:pt x="5452" y="56"/>
                </a:lnTo>
                <a:lnTo>
                  <a:pt x="5454" y="54"/>
                </a:lnTo>
                <a:lnTo>
                  <a:pt x="5464" y="52"/>
                </a:lnTo>
                <a:lnTo>
                  <a:pt x="5528" y="46"/>
                </a:lnTo>
                <a:lnTo>
                  <a:pt x="5572" y="44"/>
                </a:lnTo>
                <a:lnTo>
                  <a:pt x="5630" y="40"/>
                </a:lnTo>
                <a:lnTo>
                  <a:pt x="5690" y="38"/>
                </a:lnTo>
                <a:lnTo>
                  <a:pt x="5732" y="34"/>
                </a:lnTo>
                <a:lnTo>
                  <a:pt x="5736" y="32"/>
                </a:lnTo>
                <a:lnTo>
                  <a:pt x="5738" y="30"/>
                </a:lnTo>
                <a:lnTo>
                  <a:pt x="5738" y="28"/>
                </a:lnTo>
                <a:lnTo>
                  <a:pt x="5734" y="28"/>
                </a:lnTo>
                <a:lnTo>
                  <a:pt x="5718" y="24"/>
                </a:lnTo>
                <a:lnTo>
                  <a:pt x="5694" y="20"/>
                </a:lnTo>
                <a:lnTo>
                  <a:pt x="5634" y="12"/>
                </a:lnTo>
                <a:lnTo>
                  <a:pt x="5568" y="6"/>
                </a:lnTo>
                <a:lnTo>
                  <a:pt x="5522" y="2"/>
                </a:lnTo>
                <a:lnTo>
                  <a:pt x="5484" y="0"/>
                </a:lnTo>
                <a:lnTo>
                  <a:pt x="5454" y="0"/>
                </a:lnTo>
                <a:lnTo>
                  <a:pt x="5430" y="2"/>
                </a:lnTo>
                <a:lnTo>
                  <a:pt x="5388" y="6"/>
                </a:lnTo>
                <a:lnTo>
                  <a:pt x="5366" y="6"/>
                </a:lnTo>
                <a:lnTo>
                  <a:pt x="5340" y="6"/>
                </a:lnTo>
                <a:lnTo>
                  <a:pt x="5316" y="6"/>
                </a:lnTo>
                <a:lnTo>
                  <a:pt x="5304" y="8"/>
                </a:lnTo>
                <a:lnTo>
                  <a:pt x="5298" y="10"/>
                </a:lnTo>
                <a:lnTo>
                  <a:pt x="5294" y="14"/>
                </a:lnTo>
                <a:lnTo>
                  <a:pt x="5294" y="16"/>
                </a:lnTo>
                <a:lnTo>
                  <a:pt x="5294" y="18"/>
                </a:lnTo>
                <a:lnTo>
                  <a:pt x="5288" y="18"/>
                </a:lnTo>
                <a:lnTo>
                  <a:pt x="5278" y="16"/>
                </a:lnTo>
                <a:lnTo>
                  <a:pt x="5258" y="12"/>
                </a:lnTo>
                <a:lnTo>
                  <a:pt x="5246" y="12"/>
                </a:lnTo>
                <a:lnTo>
                  <a:pt x="5236" y="16"/>
                </a:lnTo>
                <a:lnTo>
                  <a:pt x="5220" y="16"/>
                </a:lnTo>
                <a:lnTo>
                  <a:pt x="5210" y="16"/>
                </a:lnTo>
                <a:lnTo>
                  <a:pt x="5204" y="20"/>
                </a:lnTo>
                <a:lnTo>
                  <a:pt x="5202" y="22"/>
                </a:lnTo>
                <a:lnTo>
                  <a:pt x="5202" y="26"/>
                </a:lnTo>
                <a:lnTo>
                  <a:pt x="5206" y="32"/>
                </a:lnTo>
                <a:lnTo>
                  <a:pt x="5214" y="36"/>
                </a:lnTo>
                <a:lnTo>
                  <a:pt x="5224" y="40"/>
                </a:lnTo>
                <a:lnTo>
                  <a:pt x="5238" y="42"/>
                </a:lnTo>
                <a:lnTo>
                  <a:pt x="5248" y="44"/>
                </a:lnTo>
                <a:lnTo>
                  <a:pt x="5252" y="46"/>
                </a:lnTo>
                <a:lnTo>
                  <a:pt x="5248" y="48"/>
                </a:lnTo>
                <a:lnTo>
                  <a:pt x="5242" y="48"/>
                </a:lnTo>
                <a:lnTo>
                  <a:pt x="5224" y="52"/>
                </a:lnTo>
                <a:lnTo>
                  <a:pt x="5214" y="54"/>
                </a:lnTo>
                <a:lnTo>
                  <a:pt x="5208" y="56"/>
                </a:lnTo>
                <a:lnTo>
                  <a:pt x="5192" y="60"/>
                </a:lnTo>
                <a:lnTo>
                  <a:pt x="5168" y="64"/>
                </a:lnTo>
                <a:lnTo>
                  <a:pt x="5154" y="64"/>
                </a:lnTo>
                <a:lnTo>
                  <a:pt x="5140" y="64"/>
                </a:lnTo>
                <a:lnTo>
                  <a:pt x="5126" y="60"/>
                </a:lnTo>
                <a:lnTo>
                  <a:pt x="5114" y="56"/>
                </a:lnTo>
                <a:lnTo>
                  <a:pt x="5092" y="46"/>
                </a:lnTo>
                <a:lnTo>
                  <a:pt x="5078" y="40"/>
                </a:lnTo>
                <a:lnTo>
                  <a:pt x="5064" y="38"/>
                </a:lnTo>
                <a:lnTo>
                  <a:pt x="5048" y="34"/>
                </a:lnTo>
                <a:lnTo>
                  <a:pt x="5030" y="34"/>
                </a:lnTo>
                <a:lnTo>
                  <a:pt x="5012" y="36"/>
                </a:lnTo>
                <a:lnTo>
                  <a:pt x="4992" y="38"/>
                </a:lnTo>
                <a:lnTo>
                  <a:pt x="4950" y="44"/>
                </a:lnTo>
                <a:lnTo>
                  <a:pt x="4914" y="48"/>
                </a:lnTo>
                <a:lnTo>
                  <a:pt x="4900" y="50"/>
                </a:lnTo>
                <a:lnTo>
                  <a:pt x="4890" y="52"/>
                </a:lnTo>
                <a:lnTo>
                  <a:pt x="4886" y="56"/>
                </a:lnTo>
                <a:lnTo>
                  <a:pt x="4884" y="58"/>
                </a:lnTo>
                <a:lnTo>
                  <a:pt x="4884" y="60"/>
                </a:lnTo>
                <a:lnTo>
                  <a:pt x="4890" y="64"/>
                </a:lnTo>
                <a:lnTo>
                  <a:pt x="4900" y="66"/>
                </a:lnTo>
                <a:lnTo>
                  <a:pt x="4928" y="66"/>
                </a:lnTo>
                <a:lnTo>
                  <a:pt x="4966" y="66"/>
                </a:lnTo>
                <a:lnTo>
                  <a:pt x="5006" y="66"/>
                </a:lnTo>
                <a:lnTo>
                  <a:pt x="5046" y="68"/>
                </a:lnTo>
                <a:lnTo>
                  <a:pt x="5082" y="72"/>
                </a:lnTo>
                <a:lnTo>
                  <a:pt x="5116" y="76"/>
                </a:lnTo>
                <a:lnTo>
                  <a:pt x="5150" y="82"/>
                </a:lnTo>
                <a:lnTo>
                  <a:pt x="5162" y="84"/>
                </a:lnTo>
                <a:lnTo>
                  <a:pt x="5168" y="88"/>
                </a:lnTo>
                <a:lnTo>
                  <a:pt x="5168" y="90"/>
                </a:lnTo>
                <a:lnTo>
                  <a:pt x="5162" y="92"/>
                </a:lnTo>
                <a:lnTo>
                  <a:pt x="5144" y="92"/>
                </a:lnTo>
                <a:lnTo>
                  <a:pt x="5132" y="90"/>
                </a:lnTo>
                <a:lnTo>
                  <a:pt x="5118" y="88"/>
                </a:lnTo>
                <a:lnTo>
                  <a:pt x="5104" y="84"/>
                </a:lnTo>
                <a:lnTo>
                  <a:pt x="5088" y="82"/>
                </a:lnTo>
                <a:lnTo>
                  <a:pt x="5050" y="78"/>
                </a:lnTo>
                <a:lnTo>
                  <a:pt x="4946" y="74"/>
                </a:lnTo>
                <a:lnTo>
                  <a:pt x="4928" y="74"/>
                </a:lnTo>
                <a:lnTo>
                  <a:pt x="4926" y="76"/>
                </a:lnTo>
                <a:lnTo>
                  <a:pt x="4928" y="78"/>
                </a:lnTo>
                <a:lnTo>
                  <a:pt x="4942" y="84"/>
                </a:lnTo>
                <a:lnTo>
                  <a:pt x="4964" y="92"/>
                </a:lnTo>
                <a:lnTo>
                  <a:pt x="4984" y="100"/>
                </a:lnTo>
                <a:lnTo>
                  <a:pt x="5000" y="106"/>
                </a:lnTo>
                <a:lnTo>
                  <a:pt x="5004" y="110"/>
                </a:lnTo>
                <a:lnTo>
                  <a:pt x="5004" y="112"/>
                </a:lnTo>
                <a:lnTo>
                  <a:pt x="5000" y="114"/>
                </a:lnTo>
                <a:lnTo>
                  <a:pt x="4990" y="116"/>
                </a:lnTo>
                <a:lnTo>
                  <a:pt x="4984" y="118"/>
                </a:lnTo>
                <a:lnTo>
                  <a:pt x="4978" y="118"/>
                </a:lnTo>
                <a:lnTo>
                  <a:pt x="4976" y="122"/>
                </a:lnTo>
                <a:lnTo>
                  <a:pt x="4974" y="124"/>
                </a:lnTo>
                <a:lnTo>
                  <a:pt x="4972" y="132"/>
                </a:lnTo>
                <a:lnTo>
                  <a:pt x="4976" y="140"/>
                </a:lnTo>
                <a:lnTo>
                  <a:pt x="4978" y="148"/>
                </a:lnTo>
                <a:lnTo>
                  <a:pt x="4978" y="154"/>
                </a:lnTo>
                <a:lnTo>
                  <a:pt x="4978" y="158"/>
                </a:lnTo>
                <a:lnTo>
                  <a:pt x="4976" y="160"/>
                </a:lnTo>
                <a:lnTo>
                  <a:pt x="4974" y="162"/>
                </a:lnTo>
                <a:lnTo>
                  <a:pt x="4968" y="162"/>
                </a:lnTo>
                <a:lnTo>
                  <a:pt x="4958" y="162"/>
                </a:lnTo>
                <a:lnTo>
                  <a:pt x="4950" y="160"/>
                </a:lnTo>
                <a:lnTo>
                  <a:pt x="4944" y="156"/>
                </a:lnTo>
                <a:lnTo>
                  <a:pt x="4938" y="152"/>
                </a:lnTo>
                <a:lnTo>
                  <a:pt x="4930" y="146"/>
                </a:lnTo>
                <a:lnTo>
                  <a:pt x="4920" y="140"/>
                </a:lnTo>
                <a:lnTo>
                  <a:pt x="4906" y="136"/>
                </a:lnTo>
                <a:lnTo>
                  <a:pt x="4888" y="132"/>
                </a:lnTo>
                <a:lnTo>
                  <a:pt x="4870" y="128"/>
                </a:lnTo>
                <a:lnTo>
                  <a:pt x="4852" y="124"/>
                </a:lnTo>
                <a:lnTo>
                  <a:pt x="4822" y="112"/>
                </a:lnTo>
                <a:lnTo>
                  <a:pt x="4790" y="104"/>
                </a:lnTo>
                <a:lnTo>
                  <a:pt x="4772" y="100"/>
                </a:lnTo>
                <a:lnTo>
                  <a:pt x="4752" y="98"/>
                </a:lnTo>
                <a:lnTo>
                  <a:pt x="4732" y="98"/>
                </a:lnTo>
                <a:lnTo>
                  <a:pt x="4720" y="98"/>
                </a:lnTo>
                <a:lnTo>
                  <a:pt x="4712" y="102"/>
                </a:lnTo>
                <a:lnTo>
                  <a:pt x="4710" y="104"/>
                </a:lnTo>
                <a:lnTo>
                  <a:pt x="4710" y="106"/>
                </a:lnTo>
                <a:lnTo>
                  <a:pt x="4714" y="110"/>
                </a:lnTo>
                <a:lnTo>
                  <a:pt x="4722" y="118"/>
                </a:lnTo>
                <a:lnTo>
                  <a:pt x="4750" y="138"/>
                </a:lnTo>
                <a:lnTo>
                  <a:pt x="4764" y="146"/>
                </a:lnTo>
                <a:lnTo>
                  <a:pt x="4766" y="148"/>
                </a:lnTo>
                <a:lnTo>
                  <a:pt x="4764" y="150"/>
                </a:lnTo>
                <a:lnTo>
                  <a:pt x="4758" y="150"/>
                </a:lnTo>
                <a:lnTo>
                  <a:pt x="4748" y="148"/>
                </a:lnTo>
                <a:lnTo>
                  <a:pt x="4736" y="146"/>
                </a:lnTo>
                <a:lnTo>
                  <a:pt x="4724" y="146"/>
                </a:lnTo>
                <a:lnTo>
                  <a:pt x="4722" y="148"/>
                </a:lnTo>
                <a:lnTo>
                  <a:pt x="4720" y="150"/>
                </a:lnTo>
                <a:lnTo>
                  <a:pt x="4718" y="154"/>
                </a:lnTo>
                <a:lnTo>
                  <a:pt x="4722" y="158"/>
                </a:lnTo>
                <a:lnTo>
                  <a:pt x="4722" y="160"/>
                </a:lnTo>
                <a:lnTo>
                  <a:pt x="4714" y="158"/>
                </a:lnTo>
                <a:lnTo>
                  <a:pt x="4704" y="154"/>
                </a:lnTo>
                <a:lnTo>
                  <a:pt x="4688" y="150"/>
                </a:lnTo>
                <a:lnTo>
                  <a:pt x="4670" y="146"/>
                </a:lnTo>
                <a:lnTo>
                  <a:pt x="4660" y="146"/>
                </a:lnTo>
                <a:lnTo>
                  <a:pt x="4650" y="148"/>
                </a:lnTo>
                <a:lnTo>
                  <a:pt x="4642" y="150"/>
                </a:lnTo>
                <a:lnTo>
                  <a:pt x="4634" y="156"/>
                </a:lnTo>
                <a:lnTo>
                  <a:pt x="4626" y="162"/>
                </a:lnTo>
                <a:lnTo>
                  <a:pt x="4618" y="172"/>
                </a:lnTo>
                <a:lnTo>
                  <a:pt x="4606" y="190"/>
                </a:lnTo>
                <a:lnTo>
                  <a:pt x="4610" y="180"/>
                </a:lnTo>
                <a:lnTo>
                  <a:pt x="4612" y="168"/>
                </a:lnTo>
                <a:lnTo>
                  <a:pt x="4614" y="154"/>
                </a:lnTo>
                <a:lnTo>
                  <a:pt x="4610" y="138"/>
                </a:lnTo>
                <a:lnTo>
                  <a:pt x="4608" y="130"/>
                </a:lnTo>
                <a:lnTo>
                  <a:pt x="4604" y="124"/>
                </a:lnTo>
                <a:lnTo>
                  <a:pt x="4592" y="114"/>
                </a:lnTo>
                <a:lnTo>
                  <a:pt x="4582" y="108"/>
                </a:lnTo>
                <a:lnTo>
                  <a:pt x="4568" y="106"/>
                </a:lnTo>
                <a:lnTo>
                  <a:pt x="4554" y="108"/>
                </a:lnTo>
                <a:lnTo>
                  <a:pt x="4508" y="118"/>
                </a:lnTo>
                <a:lnTo>
                  <a:pt x="4476" y="124"/>
                </a:lnTo>
                <a:lnTo>
                  <a:pt x="4436" y="130"/>
                </a:lnTo>
                <a:lnTo>
                  <a:pt x="4394" y="134"/>
                </a:lnTo>
                <a:lnTo>
                  <a:pt x="4362" y="140"/>
                </a:lnTo>
                <a:lnTo>
                  <a:pt x="4338" y="144"/>
                </a:lnTo>
                <a:lnTo>
                  <a:pt x="4320" y="150"/>
                </a:lnTo>
                <a:lnTo>
                  <a:pt x="4308" y="156"/>
                </a:lnTo>
                <a:lnTo>
                  <a:pt x="4302" y="162"/>
                </a:lnTo>
                <a:lnTo>
                  <a:pt x="4302" y="166"/>
                </a:lnTo>
                <a:lnTo>
                  <a:pt x="4302" y="170"/>
                </a:lnTo>
                <a:lnTo>
                  <a:pt x="4306" y="176"/>
                </a:lnTo>
                <a:close/>
                <a:moveTo>
                  <a:pt x="5340" y="5242"/>
                </a:moveTo>
                <a:lnTo>
                  <a:pt x="5340" y="5242"/>
                </a:lnTo>
                <a:lnTo>
                  <a:pt x="5332" y="5236"/>
                </a:lnTo>
                <a:lnTo>
                  <a:pt x="5326" y="5232"/>
                </a:lnTo>
                <a:lnTo>
                  <a:pt x="5320" y="5232"/>
                </a:lnTo>
                <a:lnTo>
                  <a:pt x="5314" y="5234"/>
                </a:lnTo>
                <a:lnTo>
                  <a:pt x="5306" y="5234"/>
                </a:lnTo>
                <a:lnTo>
                  <a:pt x="5298" y="5234"/>
                </a:lnTo>
                <a:lnTo>
                  <a:pt x="5286" y="5230"/>
                </a:lnTo>
                <a:lnTo>
                  <a:pt x="5270" y="5222"/>
                </a:lnTo>
                <a:lnTo>
                  <a:pt x="5256" y="5212"/>
                </a:lnTo>
                <a:lnTo>
                  <a:pt x="5246" y="5204"/>
                </a:lnTo>
                <a:lnTo>
                  <a:pt x="5240" y="5198"/>
                </a:lnTo>
                <a:lnTo>
                  <a:pt x="5236" y="5192"/>
                </a:lnTo>
                <a:lnTo>
                  <a:pt x="5230" y="5178"/>
                </a:lnTo>
                <a:lnTo>
                  <a:pt x="5224" y="5172"/>
                </a:lnTo>
                <a:lnTo>
                  <a:pt x="5214" y="5162"/>
                </a:lnTo>
                <a:lnTo>
                  <a:pt x="5194" y="5144"/>
                </a:lnTo>
                <a:lnTo>
                  <a:pt x="5186" y="5136"/>
                </a:lnTo>
                <a:lnTo>
                  <a:pt x="5176" y="5130"/>
                </a:lnTo>
                <a:lnTo>
                  <a:pt x="5166" y="5126"/>
                </a:lnTo>
                <a:lnTo>
                  <a:pt x="5156" y="5124"/>
                </a:lnTo>
                <a:lnTo>
                  <a:pt x="5144" y="5122"/>
                </a:lnTo>
                <a:lnTo>
                  <a:pt x="5128" y="5124"/>
                </a:lnTo>
                <a:lnTo>
                  <a:pt x="5114" y="5126"/>
                </a:lnTo>
                <a:lnTo>
                  <a:pt x="5100" y="5126"/>
                </a:lnTo>
                <a:lnTo>
                  <a:pt x="5086" y="5124"/>
                </a:lnTo>
                <a:lnTo>
                  <a:pt x="5074" y="5122"/>
                </a:lnTo>
                <a:lnTo>
                  <a:pt x="5052" y="5114"/>
                </a:lnTo>
                <a:lnTo>
                  <a:pt x="5032" y="5106"/>
                </a:lnTo>
                <a:lnTo>
                  <a:pt x="5026" y="5104"/>
                </a:lnTo>
                <a:lnTo>
                  <a:pt x="5022" y="5104"/>
                </a:lnTo>
                <a:lnTo>
                  <a:pt x="5014" y="5108"/>
                </a:lnTo>
                <a:lnTo>
                  <a:pt x="5004" y="5114"/>
                </a:lnTo>
                <a:lnTo>
                  <a:pt x="4996" y="5120"/>
                </a:lnTo>
                <a:lnTo>
                  <a:pt x="4984" y="5134"/>
                </a:lnTo>
                <a:lnTo>
                  <a:pt x="4980" y="5136"/>
                </a:lnTo>
                <a:lnTo>
                  <a:pt x="4978" y="5136"/>
                </a:lnTo>
                <a:lnTo>
                  <a:pt x="4976" y="5136"/>
                </a:lnTo>
                <a:lnTo>
                  <a:pt x="4974" y="5130"/>
                </a:lnTo>
                <a:lnTo>
                  <a:pt x="4976" y="5126"/>
                </a:lnTo>
                <a:lnTo>
                  <a:pt x="4980" y="5112"/>
                </a:lnTo>
                <a:lnTo>
                  <a:pt x="4984" y="5100"/>
                </a:lnTo>
                <a:lnTo>
                  <a:pt x="4984" y="5094"/>
                </a:lnTo>
                <a:lnTo>
                  <a:pt x="4982" y="5092"/>
                </a:lnTo>
                <a:lnTo>
                  <a:pt x="4980" y="5086"/>
                </a:lnTo>
                <a:lnTo>
                  <a:pt x="4978" y="5082"/>
                </a:lnTo>
                <a:lnTo>
                  <a:pt x="4974" y="5072"/>
                </a:lnTo>
                <a:lnTo>
                  <a:pt x="4972" y="5068"/>
                </a:lnTo>
                <a:lnTo>
                  <a:pt x="4968" y="5064"/>
                </a:lnTo>
                <a:lnTo>
                  <a:pt x="4960" y="5060"/>
                </a:lnTo>
                <a:lnTo>
                  <a:pt x="4952" y="5058"/>
                </a:lnTo>
                <a:lnTo>
                  <a:pt x="4942" y="5054"/>
                </a:lnTo>
                <a:lnTo>
                  <a:pt x="4934" y="5050"/>
                </a:lnTo>
                <a:lnTo>
                  <a:pt x="4924" y="5042"/>
                </a:lnTo>
                <a:lnTo>
                  <a:pt x="4916" y="5036"/>
                </a:lnTo>
                <a:lnTo>
                  <a:pt x="4912" y="5034"/>
                </a:lnTo>
                <a:lnTo>
                  <a:pt x="4906" y="5032"/>
                </a:lnTo>
                <a:lnTo>
                  <a:pt x="4896" y="5032"/>
                </a:lnTo>
                <a:lnTo>
                  <a:pt x="4888" y="5028"/>
                </a:lnTo>
                <a:lnTo>
                  <a:pt x="4878" y="5024"/>
                </a:lnTo>
                <a:lnTo>
                  <a:pt x="4858" y="5020"/>
                </a:lnTo>
                <a:lnTo>
                  <a:pt x="4852" y="5022"/>
                </a:lnTo>
                <a:lnTo>
                  <a:pt x="4846" y="5022"/>
                </a:lnTo>
                <a:lnTo>
                  <a:pt x="4836" y="5028"/>
                </a:lnTo>
                <a:lnTo>
                  <a:pt x="4828" y="5036"/>
                </a:lnTo>
                <a:lnTo>
                  <a:pt x="4822" y="5046"/>
                </a:lnTo>
                <a:lnTo>
                  <a:pt x="4814" y="5060"/>
                </a:lnTo>
                <a:lnTo>
                  <a:pt x="4810" y="5060"/>
                </a:lnTo>
                <a:lnTo>
                  <a:pt x="4808" y="5056"/>
                </a:lnTo>
                <a:lnTo>
                  <a:pt x="4806" y="5048"/>
                </a:lnTo>
                <a:lnTo>
                  <a:pt x="4810" y="5040"/>
                </a:lnTo>
                <a:lnTo>
                  <a:pt x="4818" y="5026"/>
                </a:lnTo>
                <a:lnTo>
                  <a:pt x="4822" y="5018"/>
                </a:lnTo>
                <a:lnTo>
                  <a:pt x="4822" y="5012"/>
                </a:lnTo>
                <a:lnTo>
                  <a:pt x="4822" y="5008"/>
                </a:lnTo>
                <a:lnTo>
                  <a:pt x="4820" y="5006"/>
                </a:lnTo>
                <a:lnTo>
                  <a:pt x="4810" y="5000"/>
                </a:lnTo>
                <a:lnTo>
                  <a:pt x="4792" y="4996"/>
                </a:lnTo>
                <a:lnTo>
                  <a:pt x="4784" y="4998"/>
                </a:lnTo>
                <a:lnTo>
                  <a:pt x="4774" y="4998"/>
                </a:lnTo>
                <a:lnTo>
                  <a:pt x="4752" y="4996"/>
                </a:lnTo>
                <a:lnTo>
                  <a:pt x="4742" y="4994"/>
                </a:lnTo>
                <a:lnTo>
                  <a:pt x="4736" y="4998"/>
                </a:lnTo>
                <a:lnTo>
                  <a:pt x="4730" y="5002"/>
                </a:lnTo>
                <a:lnTo>
                  <a:pt x="4728" y="5010"/>
                </a:lnTo>
                <a:lnTo>
                  <a:pt x="4726" y="5018"/>
                </a:lnTo>
                <a:lnTo>
                  <a:pt x="4724" y="5026"/>
                </a:lnTo>
                <a:lnTo>
                  <a:pt x="4726" y="5040"/>
                </a:lnTo>
                <a:lnTo>
                  <a:pt x="4722" y="5036"/>
                </a:lnTo>
                <a:lnTo>
                  <a:pt x="4720" y="5036"/>
                </a:lnTo>
                <a:lnTo>
                  <a:pt x="4712" y="5042"/>
                </a:lnTo>
                <a:lnTo>
                  <a:pt x="4710" y="5044"/>
                </a:lnTo>
                <a:lnTo>
                  <a:pt x="4708" y="5044"/>
                </a:lnTo>
                <a:lnTo>
                  <a:pt x="4708" y="5042"/>
                </a:lnTo>
                <a:lnTo>
                  <a:pt x="4710" y="5034"/>
                </a:lnTo>
                <a:lnTo>
                  <a:pt x="4712" y="5026"/>
                </a:lnTo>
                <a:lnTo>
                  <a:pt x="4710" y="5020"/>
                </a:lnTo>
                <a:lnTo>
                  <a:pt x="4706" y="5020"/>
                </a:lnTo>
                <a:lnTo>
                  <a:pt x="4702" y="5020"/>
                </a:lnTo>
                <a:lnTo>
                  <a:pt x="4694" y="5024"/>
                </a:lnTo>
                <a:lnTo>
                  <a:pt x="4696" y="5020"/>
                </a:lnTo>
                <a:lnTo>
                  <a:pt x="4698" y="5014"/>
                </a:lnTo>
                <a:lnTo>
                  <a:pt x="4698" y="5010"/>
                </a:lnTo>
                <a:lnTo>
                  <a:pt x="4700" y="5004"/>
                </a:lnTo>
                <a:lnTo>
                  <a:pt x="4700" y="5000"/>
                </a:lnTo>
                <a:lnTo>
                  <a:pt x="4702" y="4996"/>
                </a:lnTo>
                <a:lnTo>
                  <a:pt x="4706" y="4994"/>
                </a:lnTo>
                <a:lnTo>
                  <a:pt x="4714" y="4990"/>
                </a:lnTo>
                <a:lnTo>
                  <a:pt x="4720" y="4986"/>
                </a:lnTo>
                <a:lnTo>
                  <a:pt x="4726" y="4980"/>
                </a:lnTo>
                <a:lnTo>
                  <a:pt x="4736" y="4964"/>
                </a:lnTo>
                <a:lnTo>
                  <a:pt x="4746" y="4950"/>
                </a:lnTo>
                <a:lnTo>
                  <a:pt x="4750" y="4944"/>
                </a:lnTo>
                <a:lnTo>
                  <a:pt x="4756" y="4940"/>
                </a:lnTo>
                <a:lnTo>
                  <a:pt x="4760" y="4938"/>
                </a:lnTo>
                <a:lnTo>
                  <a:pt x="4762" y="4932"/>
                </a:lnTo>
                <a:lnTo>
                  <a:pt x="4762" y="4926"/>
                </a:lnTo>
                <a:lnTo>
                  <a:pt x="4762" y="4918"/>
                </a:lnTo>
                <a:lnTo>
                  <a:pt x="4760" y="4912"/>
                </a:lnTo>
                <a:lnTo>
                  <a:pt x="4756" y="4906"/>
                </a:lnTo>
                <a:lnTo>
                  <a:pt x="4752" y="4902"/>
                </a:lnTo>
                <a:lnTo>
                  <a:pt x="4748" y="4902"/>
                </a:lnTo>
                <a:lnTo>
                  <a:pt x="4740" y="4902"/>
                </a:lnTo>
                <a:lnTo>
                  <a:pt x="4736" y="4900"/>
                </a:lnTo>
                <a:lnTo>
                  <a:pt x="4736" y="4896"/>
                </a:lnTo>
                <a:lnTo>
                  <a:pt x="4734" y="4892"/>
                </a:lnTo>
                <a:lnTo>
                  <a:pt x="4732" y="4886"/>
                </a:lnTo>
                <a:lnTo>
                  <a:pt x="4730" y="4884"/>
                </a:lnTo>
                <a:lnTo>
                  <a:pt x="4730" y="4882"/>
                </a:lnTo>
                <a:lnTo>
                  <a:pt x="4730" y="4878"/>
                </a:lnTo>
                <a:lnTo>
                  <a:pt x="4728" y="4874"/>
                </a:lnTo>
                <a:lnTo>
                  <a:pt x="4726" y="4870"/>
                </a:lnTo>
                <a:lnTo>
                  <a:pt x="4724" y="4868"/>
                </a:lnTo>
                <a:lnTo>
                  <a:pt x="4722" y="4864"/>
                </a:lnTo>
                <a:lnTo>
                  <a:pt x="4722" y="4860"/>
                </a:lnTo>
                <a:lnTo>
                  <a:pt x="4722" y="4854"/>
                </a:lnTo>
                <a:lnTo>
                  <a:pt x="4718" y="4848"/>
                </a:lnTo>
                <a:lnTo>
                  <a:pt x="4716" y="4828"/>
                </a:lnTo>
                <a:lnTo>
                  <a:pt x="4714" y="4806"/>
                </a:lnTo>
                <a:lnTo>
                  <a:pt x="4714" y="4800"/>
                </a:lnTo>
                <a:lnTo>
                  <a:pt x="4712" y="4800"/>
                </a:lnTo>
                <a:lnTo>
                  <a:pt x="4710" y="4798"/>
                </a:lnTo>
                <a:lnTo>
                  <a:pt x="4708" y="4794"/>
                </a:lnTo>
                <a:lnTo>
                  <a:pt x="4702" y="4780"/>
                </a:lnTo>
                <a:lnTo>
                  <a:pt x="4698" y="4776"/>
                </a:lnTo>
                <a:lnTo>
                  <a:pt x="4696" y="4776"/>
                </a:lnTo>
                <a:lnTo>
                  <a:pt x="4694" y="4778"/>
                </a:lnTo>
                <a:lnTo>
                  <a:pt x="4694" y="4780"/>
                </a:lnTo>
                <a:lnTo>
                  <a:pt x="4694" y="4784"/>
                </a:lnTo>
                <a:lnTo>
                  <a:pt x="4690" y="4792"/>
                </a:lnTo>
                <a:lnTo>
                  <a:pt x="4688" y="4790"/>
                </a:lnTo>
                <a:lnTo>
                  <a:pt x="4688" y="4786"/>
                </a:lnTo>
                <a:lnTo>
                  <a:pt x="4688" y="4782"/>
                </a:lnTo>
                <a:lnTo>
                  <a:pt x="4688" y="4778"/>
                </a:lnTo>
                <a:lnTo>
                  <a:pt x="4684" y="4764"/>
                </a:lnTo>
                <a:lnTo>
                  <a:pt x="4684" y="4762"/>
                </a:lnTo>
                <a:lnTo>
                  <a:pt x="4682" y="4764"/>
                </a:lnTo>
                <a:lnTo>
                  <a:pt x="4680" y="4766"/>
                </a:lnTo>
                <a:lnTo>
                  <a:pt x="4676" y="4764"/>
                </a:lnTo>
                <a:lnTo>
                  <a:pt x="4674" y="4758"/>
                </a:lnTo>
                <a:lnTo>
                  <a:pt x="4672" y="4754"/>
                </a:lnTo>
                <a:lnTo>
                  <a:pt x="4668" y="4752"/>
                </a:lnTo>
                <a:lnTo>
                  <a:pt x="4662" y="4748"/>
                </a:lnTo>
                <a:lnTo>
                  <a:pt x="4654" y="4744"/>
                </a:lnTo>
                <a:lnTo>
                  <a:pt x="4650" y="4740"/>
                </a:lnTo>
                <a:lnTo>
                  <a:pt x="4648" y="4734"/>
                </a:lnTo>
                <a:lnTo>
                  <a:pt x="4644" y="4730"/>
                </a:lnTo>
                <a:lnTo>
                  <a:pt x="4640" y="4726"/>
                </a:lnTo>
                <a:lnTo>
                  <a:pt x="4632" y="4722"/>
                </a:lnTo>
                <a:lnTo>
                  <a:pt x="4622" y="4718"/>
                </a:lnTo>
                <a:lnTo>
                  <a:pt x="4610" y="4712"/>
                </a:lnTo>
                <a:lnTo>
                  <a:pt x="4598" y="4708"/>
                </a:lnTo>
                <a:lnTo>
                  <a:pt x="4568" y="4698"/>
                </a:lnTo>
                <a:lnTo>
                  <a:pt x="4558" y="4696"/>
                </a:lnTo>
                <a:lnTo>
                  <a:pt x="4552" y="4696"/>
                </a:lnTo>
                <a:lnTo>
                  <a:pt x="4550" y="4700"/>
                </a:lnTo>
                <a:lnTo>
                  <a:pt x="4546" y="4700"/>
                </a:lnTo>
                <a:lnTo>
                  <a:pt x="4536" y="4698"/>
                </a:lnTo>
                <a:lnTo>
                  <a:pt x="4524" y="4698"/>
                </a:lnTo>
                <a:lnTo>
                  <a:pt x="4520" y="4700"/>
                </a:lnTo>
                <a:lnTo>
                  <a:pt x="4518" y="4702"/>
                </a:lnTo>
                <a:lnTo>
                  <a:pt x="4518" y="4704"/>
                </a:lnTo>
                <a:lnTo>
                  <a:pt x="4514" y="4706"/>
                </a:lnTo>
                <a:lnTo>
                  <a:pt x="4502" y="4702"/>
                </a:lnTo>
                <a:lnTo>
                  <a:pt x="4494" y="4700"/>
                </a:lnTo>
                <a:lnTo>
                  <a:pt x="4486" y="4698"/>
                </a:lnTo>
                <a:lnTo>
                  <a:pt x="4478" y="4698"/>
                </a:lnTo>
                <a:lnTo>
                  <a:pt x="4472" y="4702"/>
                </a:lnTo>
                <a:lnTo>
                  <a:pt x="4470" y="4700"/>
                </a:lnTo>
                <a:lnTo>
                  <a:pt x="4468" y="4698"/>
                </a:lnTo>
                <a:lnTo>
                  <a:pt x="4466" y="4692"/>
                </a:lnTo>
                <a:lnTo>
                  <a:pt x="4462" y="4684"/>
                </a:lnTo>
                <a:lnTo>
                  <a:pt x="4460" y="4682"/>
                </a:lnTo>
                <a:lnTo>
                  <a:pt x="4458" y="4682"/>
                </a:lnTo>
                <a:lnTo>
                  <a:pt x="4454" y="4680"/>
                </a:lnTo>
                <a:lnTo>
                  <a:pt x="4452" y="4678"/>
                </a:lnTo>
                <a:lnTo>
                  <a:pt x="4450" y="4670"/>
                </a:lnTo>
                <a:lnTo>
                  <a:pt x="4448" y="4666"/>
                </a:lnTo>
                <a:lnTo>
                  <a:pt x="4444" y="4664"/>
                </a:lnTo>
                <a:lnTo>
                  <a:pt x="4440" y="4660"/>
                </a:lnTo>
                <a:lnTo>
                  <a:pt x="4430" y="4656"/>
                </a:lnTo>
                <a:lnTo>
                  <a:pt x="4418" y="4654"/>
                </a:lnTo>
                <a:lnTo>
                  <a:pt x="4412" y="4650"/>
                </a:lnTo>
                <a:lnTo>
                  <a:pt x="4412" y="4646"/>
                </a:lnTo>
                <a:lnTo>
                  <a:pt x="4416" y="4638"/>
                </a:lnTo>
                <a:lnTo>
                  <a:pt x="4416" y="4630"/>
                </a:lnTo>
                <a:lnTo>
                  <a:pt x="4414" y="4624"/>
                </a:lnTo>
                <a:lnTo>
                  <a:pt x="4410" y="4618"/>
                </a:lnTo>
                <a:lnTo>
                  <a:pt x="4404" y="4612"/>
                </a:lnTo>
                <a:lnTo>
                  <a:pt x="4388" y="4598"/>
                </a:lnTo>
                <a:lnTo>
                  <a:pt x="4364" y="4582"/>
                </a:lnTo>
                <a:lnTo>
                  <a:pt x="4358" y="4576"/>
                </a:lnTo>
                <a:lnTo>
                  <a:pt x="4348" y="4572"/>
                </a:lnTo>
                <a:lnTo>
                  <a:pt x="4338" y="4570"/>
                </a:lnTo>
                <a:lnTo>
                  <a:pt x="4326" y="4572"/>
                </a:lnTo>
                <a:lnTo>
                  <a:pt x="4316" y="4574"/>
                </a:lnTo>
                <a:lnTo>
                  <a:pt x="4300" y="4576"/>
                </a:lnTo>
                <a:lnTo>
                  <a:pt x="4298" y="4576"/>
                </a:lnTo>
                <a:lnTo>
                  <a:pt x="4300" y="4572"/>
                </a:lnTo>
                <a:lnTo>
                  <a:pt x="4304" y="4568"/>
                </a:lnTo>
                <a:lnTo>
                  <a:pt x="4306" y="4564"/>
                </a:lnTo>
                <a:lnTo>
                  <a:pt x="4308" y="4554"/>
                </a:lnTo>
                <a:lnTo>
                  <a:pt x="4310" y="4546"/>
                </a:lnTo>
                <a:lnTo>
                  <a:pt x="4314" y="4544"/>
                </a:lnTo>
                <a:lnTo>
                  <a:pt x="4318" y="4540"/>
                </a:lnTo>
                <a:lnTo>
                  <a:pt x="4322" y="4536"/>
                </a:lnTo>
                <a:lnTo>
                  <a:pt x="4322" y="4534"/>
                </a:lnTo>
                <a:lnTo>
                  <a:pt x="4322" y="4532"/>
                </a:lnTo>
                <a:lnTo>
                  <a:pt x="4320" y="4530"/>
                </a:lnTo>
                <a:lnTo>
                  <a:pt x="4312" y="4526"/>
                </a:lnTo>
                <a:lnTo>
                  <a:pt x="4308" y="4522"/>
                </a:lnTo>
                <a:lnTo>
                  <a:pt x="4304" y="4518"/>
                </a:lnTo>
                <a:lnTo>
                  <a:pt x="4300" y="4514"/>
                </a:lnTo>
                <a:lnTo>
                  <a:pt x="4296" y="4512"/>
                </a:lnTo>
                <a:lnTo>
                  <a:pt x="4288" y="4510"/>
                </a:lnTo>
                <a:lnTo>
                  <a:pt x="4280" y="4510"/>
                </a:lnTo>
                <a:lnTo>
                  <a:pt x="4278" y="4508"/>
                </a:lnTo>
                <a:lnTo>
                  <a:pt x="4274" y="4504"/>
                </a:lnTo>
                <a:lnTo>
                  <a:pt x="4270" y="4500"/>
                </a:lnTo>
                <a:lnTo>
                  <a:pt x="4262" y="4496"/>
                </a:lnTo>
                <a:lnTo>
                  <a:pt x="4248" y="4488"/>
                </a:lnTo>
                <a:lnTo>
                  <a:pt x="4244" y="4484"/>
                </a:lnTo>
                <a:lnTo>
                  <a:pt x="4242" y="4480"/>
                </a:lnTo>
                <a:lnTo>
                  <a:pt x="4244" y="4478"/>
                </a:lnTo>
                <a:lnTo>
                  <a:pt x="4252" y="4476"/>
                </a:lnTo>
                <a:lnTo>
                  <a:pt x="4270" y="4472"/>
                </a:lnTo>
                <a:lnTo>
                  <a:pt x="4278" y="4468"/>
                </a:lnTo>
                <a:lnTo>
                  <a:pt x="4278" y="4466"/>
                </a:lnTo>
                <a:lnTo>
                  <a:pt x="4274" y="4464"/>
                </a:lnTo>
                <a:lnTo>
                  <a:pt x="4258" y="4460"/>
                </a:lnTo>
                <a:lnTo>
                  <a:pt x="4242" y="4460"/>
                </a:lnTo>
                <a:lnTo>
                  <a:pt x="4232" y="4464"/>
                </a:lnTo>
                <a:lnTo>
                  <a:pt x="4222" y="4466"/>
                </a:lnTo>
                <a:lnTo>
                  <a:pt x="4202" y="4468"/>
                </a:lnTo>
                <a:lnTo>
                  <a:pt x="4192" y="4468"/>
                </a:lnTo>
                <a:lnTo>
                  <a:pt x="4184" y="4470"/>
                </a:lnTo>
                <a:lnTo>
                  <a:pt x="4180" y="4472"/>
                </a:lnTo>
                <a:lnTo>
                  <a:pt x="4178" y="4474"/>
                </a:lnTo>
                <a:lnTo>
                  <a:pt x="4176" y="4480"/>
                </a:lnTo>
                <a:lnTo>
                  <a:pt x="4176" y="4484"/>
                </a:lnTo>
                <a:lnTo>
                  <a:pt x="4172" y="4486"/>
                </a:lnTo>
                <a:lnTo>
                  <a:pt x="4158" y="4492"/>
                </a:lnTo>
                <a:lnTo>
                  <a:pt x="4152" y="4494"/>
                </a:lnTo>
                <a:lnTo>
                  <a:pt x="4144" y="4496"/>
                </a:lnTo>
                <a:lnTo>
                  <a:pt x="4136" y="4494"/>
                </a:lnTo>
                <a:lnTo>
                  <a:pt x="4126" y="4492"/>
                </a:lnTo>
                <a:lnTo>
                  <a:pt x="4120" y="4486"/>
                </a:lnTo>
                <a:lnTo>
                  <a:pt x="4112" y="4476"/>
                </a:lnTo>
                <a:lnTo>
                  <a:pt x="4108" y="4472"/>
                </a:lnTo>
                <a:lnTo>
                  <a:pt x="4104" y="4470"/>
                </a:lnTo>
                <a:lnTo>
                  <a:pt x="4098" y="4468"/>
                </a:lnTo>
                <a:lnTo>
                  <a:pt x="4090" y="4468"/>
                </a:lnTo>
                <a:lnTo>
                  <a:pt x="4076" y="4470"/>
                </a:lnTo>
                <a:lnTo>
                  <a:pt x="4060" y="4474"/>
                </a:lnTo>
                <a:lnTo>
                  <a:pt x="4044" y="4476"/>
                </a:lnTo>
                <a:lnTo>
                  <a:pt x="4032" y="4478"/>
                </a:lnTo>
                <a:lnTo>
                  <a:pt x="4026" y="4476"/>
                </a:lnTo>
                <a:lnTo>
                  <a:pt x="4022" y="4472"/>
                </a:lnTo>
                <a:lnTo>
                  <a:pt x="4020" y="4468"/>
                </a:lnTo>
                <a:lnTo>
                  <a:pt x="4020" y="4460"/>
                </a:lnTo>
                <a:lnTo>
                  <a:pt x="4018" y="4448"/>
                </a:lnTo>
                <a:lnTo>
                  <a:pt x="4012" y="4438"/>
                </a:lnTo>
                <a:lnTo>
                  <a:pt x="4004" y="4434"/>
                </a:lnTo>
                <a:lnTo>
                  <a:pt x="3996" y="4430"/>
                </a:lnTo>
                <a:lnTo>
                  <a:pt x="3986" y="4426"/>
                </a:lnTo>
                <a:lnTo>
                  <a:pt x="3978" y="4422"/>
                </a:lnTo>
                <a:lnTo>
                  <a:pt x="3970" y="4416"/>
                </a:lnTo>
                <a:lnTo>
                  <a:pt x="3964" y="4406"/>
                </a:lnTo>
                <a:lnTo>
                  <a:pt x="3960" y="4396"/>
                </a:lnTo>
                <a:lnTo>
                  <a:pt x="3956" y="4390"/>
                </a:lnTo>
                <a:lnTo>
                  <a:pt x="3950" y="4390"/>
                </a:lnTo>
                <a:lnTo>
                  <a:pt x="3946" y="4394"/>
                </a:lnTo>
                <a:lnTo>
                  <a:pt x="3944" y="4398"/>
                </a:lnTo>
                <a:lnTo>
                  <a:pt x="3940" y="4406"/>
                </a:lnTo>
                <a:lnTo>
                  <a:pt x="3940" y="4412"/>
                </a:lnTo>
                <a:lnTo>
                  <a:pt x="3940" y="4416"/>
                </a:lnTo>
                <a:lnTo>
                  <a:pt x="3946" y="4424"/>
                </a:lnTo>
                <a:lnTo>
                  <a:pt x="3948" y="4430"/>
                </a:lnTo>
                <a:lnTo>
                  <a:pt x="3948" y="4434"/>
                </a:lnTo>
                <a:lnTo>
                  <a:pt x="3944" y="4436"/>
                </a:lnTo>
                <a:lnTo>
                  <a:pt x="3928" y="4440"/>
                </a:lnTo>
                <a:lnTo>
                  <a:pt x="3916" y="4444"/>
                </a:lnTo>
                <a:lnTo>
                  <a:pt x="3906" y="4448"/>
                </a:lnTo>
                <a:lnTo>
                  <a:pt x="3900" y="4452"/>
                </a:lnTo>
                <a:lnTo>
                  <a:pt x="3894" y="4458"/>
                </a:lnTo>
                <a:lnTo>
                  <a:pt x="3888" y="4464"/>
                </a:lnTo>
                <a:lnTo>
                  <a:pt x="3886" y="4462"/>
                </a:lnTo>
                <a:lnTo>
                  <a:pt x="3886" y="4456"/>
                </a:lnTo>
                <a:lnTo>
                  <a:pt x="3882" y="4448"/>
                </a:lnTo>
                <a:lnTo>
                  <a:pt x="3878" y="4440"/>
                </a:lnTo>
                <a:lnTo>
                  <a:pt x="3874" y="4434"/>
                </a:lnTo>
                <a:lnTo>
                  <a:pt x="3872" y="4430"/>
                </a:lnTo>
                <a:lnTo>
                  <a:pt x="3874" y="4426"/>
                </a:lnTo>
                <a:lnTo>
                  <a:pt x="3878" y="4422"/>
                </a:lnTo>
                <a:lnTo>
                  <a:pt x="3888" y="4416"/>
                </a:lnTo>
                <a:lnTo>
                  <a:pt x="3898" y="4410"/>
                </a:lnTo>
                <a:lnTo>
                  <a:pt x="3900" y="4410"/>
                </a:lnTo>
                <a:lnTo>
                  <a:pt x="3902" y="4406"/>
                </a:lnTo>
                <a:lnTo>
                  <a:pt x="3906" y="4402"/>
                </a:lnTo>
                <a:lnTo>
                  <a:pt x="3908" y="4398"/>
                </a:lnTo>
                <a:lnTo>
                  <a:pt x="3906" y="4394"/>
                </a:lnTo>
                <a:lnTo>
                  <a:pt x="3904" y="4390"/>
                </a:lnTo>
                <a:lnTo>
                  <a:pt x="3902" y="4386"/>
                </a:lnTo>
                <a:lnTo>
                  <a:pt x="3894" y="4384"/>
                </a:lnTo>
                <a:lnTo>
                  <a:pt x="3886" y="4384"/>
                </a:lnTo>
                <a:lnTo>
                  <a:pt x="3874" y="4386"/>
                </a:lnTo>
                <a:lnTo>
                  <a:pt x="3870" y="4390"/>
                </a:lnTo>
                <a:lnTo>
                  <a:pt x="3866" y="4392"/>
                </a:lnTo>
                <a:lnTo>
                  <a:pt x="3858" y="4402"/>
                </a:lnTo>
                <a:lnTo>
                  <a:pt x="3852" y="4410"/>
                </a:lnTo>
                <a:lnTo>
                  <a:pt x="3840" y="4418"/>
                </a:lnTo>
                <a:lnTo>
                  <a:pt x="3824" y="4428"/>
                </a:lnTo>
                <a:lnTo>
                  <a:pt x="3812" y="4434"/>
                </a:lnTo>
                <a:lnTo>
                  <a:pt x="3802" y="4436"/>
                </a:lnTo>
                <a:lnTo>
                  <a:pt x="3794" y="4434"/>
                </a:lnTo>
                <a:lnTo>
                  <a:pt x="3790" y="4432"/>
                </a:lnTo>
                <a:lnTo>
                  <a:pt x="3786" y="4432"/>
                </a:lnTo>
                <a:lnTo>
                  <a:pt x="3782" y="4434"/>
                </a:lnTo>
                <a:lnTo>
                  <a:pt x="3780" y="4442"/>
                </a:lnTo>
                <a:lnTo>
                  <a:pt x="3776" y="4448"/>
                </a:lnTo>
                <a:lnTo>
                  <a:pt x="3772" y="4452"/>
                </a:lnTo>
                <a:lnTo>
                  <a:pt x="3768" y="4450"/>
                </a:lnTo>
                <a:lnTo>
                  <a:pt x="3762" y="4450"/>
                </a:lnTo>
                <a:lnTo>
                  <a:pt x="3752" y="4446"/>
                </a:lnTo>
                <a:lnTo>
                  <a:pt x="3748" y="4446"/>
                </a:lnTo>
                <a:lnTo>
                  <a:pt x="3746" y="4450"/>
                </a:lnTo>
                <a:lnTo>
                  <a:pt x="3744" y="4456"/>
                </a:lnTo>
                <a:lnTo>
                  <a:pt x="3742" y="4460"/>
                </a:lnTo>
                <a:lnTo>
                  <a:pt x="3734" y="4470"/>
                </a:lnTo>
                <a:lnTo>
                  <a:pt x="3730" y="4476"/>
                </a:lnTo>
                <a:lnTo>
                  <a:pt x="3728" y="4484"/>
                </a:lnTo>
                <a:lnTo>
                  <a:pt x="3726" y="4492"/>
                </a:lnTo>
                <a:lnTo>
                  <a:pt x="3726" y="4506"/>
                </a:lnTo>
                <a:lnTo>
                  <a:pt x="3726" y="4518"/>
                </a:lnTo>
                <a:lnTo>
                  <a:pt x="3724" y="4524"/>
                </a:lnTo>
                <a:lnTo>
                  <a:pt x="3720" y="4528"/>
                </a:lnTo>
                <a:lnTo>
                  <a:pt x="3716" y="4530"/>
                </a:lnTo>
                <a:lnTo>
                  <a:pt x="3712" y="4530"/>
                </a:lnTo>
                <a:lnTo>
                  <a:pt x="3708" y="4530"/>
                </a:lnTo>
                <a:lnTo>
                  <a:pt x="3704" y="4534"/>
                </a:lnTo>
                <a:lnTo>
                  <a:pt x="3702" y="4540"/>
                </a:lnTo>
                <a:lnTo>
                  <a:pt x="3700" y="4548"/>
                </a:lnTo>
                <a:lnTo>
                  <a:pt x="3696" y="4554"/>
                </a:lnTo>
                <a:lnTo>
                  <a:pt x="3684" y="4560"/>
                </a:lnTo>
                <a:lnTo>
                  <a:pt x="3680" y="4562"/>
                </a:lnTo>
                <a:lnTo>
                  <a:pt x="3676" y="4566"/>
                </a:lnTo>
                <a:lnTo>
                  <a:pt x="3674" y="4572"/>
                </a:lnTo>
                <a:lnTo>
                  <a:pt x="3676" y="4580"/>
                </a:lnTo>
                <a:lnTo>
                  <a:pt x="3678" y="4592"/>
                </a:lnTo>
                <a:lnTo>
                  <a:pt x="3678" y="4598"/>
                </a:lnTo>
                <a:lnTo>
                  <a:pt x="3674" y="4596"/>
                </a:lnTo>
                <a:lnTo>
                  <a:pt x="3654" y="4566"/>
                </a:lnTo>
                <a:lnTo>
                  <a:pt x="3642" y="4552"/>
                </a:lnTo>
                <a:lnTo>
                  <a:pt x="3630" y="4540"/>
                </a:lnTo>
                <a:lnTo>
                  <a:pt x="3622" y="4534"/>
                </a:lnTo>
                <a:lnTo>
                  <a:pt x="3614" y="4530"/>
                </a:lnTo>
                <a:lnTo>
                  <a:pt x="3606" y="4528"/>
                </a:lnTo>
                <a:lnTo>
                  <a:pt x="3598" y="4528"/>
                </a:lnTo>
                <a:lnTo>
                  <a:pt x="3588" y="4528"/>
                </a:lnTo>
                <a:lnTo>
                  <a:pt x="3588" y="4526"/>
                </a:lnTo>
                <a:lnTo>
                  <a:pt x="3586" y="4524"/>
                </a:lnTo>
                <a:lnTo>
                  <a:pt x="3576" y="4520"/>
                </a:lnTo>
                <a:lnTo>
                  <a:pt x="3562" y="4520"/>
                </a:lnTo>
                <a:lnTo>
                  <a:pt x="3560" y="4522"/>
                </a:lnTo>
                <a:lnTo>
                  <a:pt x="3560" y="4524"/>
                </a:lnTo>
                <a:lnTo>
                  <a:pt x="3556" y="4530"/>
                </a:lnTo>
                <a:lnTo>
                  <a:pt x="3554" y="4534"/>
                </a:lnTo>
                <a:lnTo>
                  <a:pt x="3546" y="4536"/>
                </a:lnTo>
                <a:lnTo>
                  <a:pt x="3524" y="4546"/>
                </a:lnTo>
                <a:lnTo>
                  <a:pt x="3518" y="4552"/>
                </a:lnTo>
                <a:lnTo>
                  <a:pt x="3514" y="4556"/>
                </a:lnTo>
                <a:lnTo>
                  <a:pt x="3498" y="4562"/>
                </a:lnTo>
                <a:lnTo>
                  <a:pt x="3492" y="4562"/>
                </a:lnTo>
                <a:lnTo>
                  <a:pt x="3488" y="4560"/>
                </a:lnTo>
                <a:lnTo>
                  <a:pt x="3480" y="4552"/>
                </a:lnTo>
                <a:lnTo>
                  <a:pt x="3476" y="4546"/>
                </a:lnTo>
                <a:lnTo>
                  <a:pt x="3474" y="4544"/>
                </a:lnTo>
                <a:lnTo>
                  <a:pt x="3472" y="4542"/>
                </a:lnTo>
                <a:lnTo>
                  <a:pt x="3470" y="4542"/>
                </a:lnTo>
                <a:lnTo>
                  <a:pt x="3470" y="4544"/>
                </a:lnTo>
                <a:lnTo>
                  <a:pt x="3470" y="4548"/>
                </a:lnTo>
                <a:lnTo>
                  <a:pt x="3470" y="4550"/>
                </a:lnTo>
                <a:lnTo>
                  <a:pt x="3468" y="4552"/>
                </a:lnTo>
                <a:lnTo>
                  <a:pt x="3464" y="4552"/>
                </a:lnTo>
                <a:lnTo>
                  <a:pt x="3460" y="4550"/>
                </a:lnTo>
                <a:lnTo>
                  <a:pt x="3456" y="4546"/>
                </a:lnTo>
                <a:lnTo>
                  <a:pt x="3458" y="4544"/>
                </a:lnTo>
                <a:lnTo>
                  <a:pt x="3460" y="4542"/>
                </a:lnTo>
                <a:lnTo>
                  <a:pt x="3460" y="4540"/>
                </a:lnTo>
                <a:lnTo>
                  <a:pt x="3458" y="4538"/>
                </a:lnTo>
                <a:lnTo>
                  <a:pt x="3456" y="4540"/>
                </a:lnTo>
                <a:lnTo>
                  <a:pt x="3454" y="4538"/>
                </a:lnTo>
                <a:lnTo>
                  <a:pt x="3452" y="4534"/>
                </a:lnTo>
                <a:lnTo>
                  <a:pt x="3452" y="4530"/>
                </a:lnTo>
                <a:lnTo>
                  <a:pt x="3450" y="4528"/>
                </a:lnTo>
                <a:lnTo>
                  <a:pt x="3444" y="4524"/>
                </a:lnTo>
                <a:lnTo>
                  <a:pt x="3440" y="4516"/>
                </a:lnTo>
                <a:lnTo>
                  <a:pt x="3432" y="4508"/>
                </a:lnTo>
                <a:lnTo>
                  <a:pt x="3422" y="4498"/>
                </a:lnTo>
                <a:lnTo>
                  <a:pt x="3412" y="4484"/>
                </a:lnTo>
                <a:lnTo>
                  <a:pt x="3408" y="4474"/>
                </a:lnTo>
                <a:lnTo>
                  <a:pt x="3406" y="4466"/>
                </a:lnTo>
                <a:lnTo>
                  <a:pt x="3404" y="4460"/>
                </a:lnTo>
                <a:lnTo>
                  <a:pt x="3400" y="4456"/>
                </a:lnTo>
                <a:lnTo>
                  <a:pt x="3398" y="4452"/>
                </a:lnTo>
                <a:lnTo>
                  <a:pt x="3394" y="4444"/>
                </a:lnTo>
                <a:lnTo>
                  <a:pt x="3392" y="4436"/>
                </a:lnTo>
                <a:lnTo>
                  <a:pt x="3394" y="4430"/>
                </a:lnTo>
                <a:lnTo>
                  <a:pt x="3396" y="4426"/>
                </a:lnTo>
                <a:lnTo>
                  <a:pt x="3398" y="4424"/>
                </a:lnTo>
                <a:lnTo>
                  <a:pt x="3400" y="4422"/>
                </a:lnTo>
                <a:lnTo>
                  <a:pt x="3400" y="4416"/>
                </a:lnTo>
                <a:lnTo>
                  <a:pt x="3400" y="4412"/>
                </a:lnTo>
                <a:lnTo>
                  <a:pt x="3398" y="4410"/>
                </a:lnTo>
                <a:lnTo>
                  <a:pt x="3396" y="4410"/>
                </a:lnTo>
                <a:lnTo>
                  <a:pt x="3396" y="4408"/>
                </a:lnTo>
                <a:lnTo>
                  <a:pt x="3396" y="4404"/>
                </a:lnTo>
                <a:lnTo>
                  <a:pt x="3400" y="4390"/>
                </a:lnTo>
                <a:lnTo>
                  <a:pt x="3402" y="4384"/>
                </a:lnTo>
                <a:lnTo>
                  <a:pt x="3404" y="4384"/>
                </a:lnTo>
                <a:lnTo>
                  <a:pt x="3408" y="4384"/>
                </a:lnTo>
                <a:lnTo>
                  <a:pt x="3408" y="4378"/>
                </a:lnTo>
                <a:lnTo>
                  <a:pt x="3406" y="4364"/>
                </a:lnTo>
                <a:lnTo>
                  <a:pt x="3404" y="4344"/>
                </a:lnTo>
                <a:lnTo>
                  <a:pt x="3404" y="4334"/>
                </a:lnTo>
                <a:lnTo>
                  <a:pt x="3404" y="4330"/>
                </a:lnTo>
                <a:lnTo>
                  <a:pt x="3406" y="4326"/>
                </a:lnTo>
                <a:lnTo>
                  <a:pt x="3408" y="4318"/>
                </a:lnTo>
                <a:lnTo>
                  <a:pt x="3410" y="4306"/>
                </a:lnTo>
                <a:lnTo>
                  <a:pt x="3414" y="4296"/>
                </a:lnTo>
                <a:lnTo>
                  <a:pt x="3418" y="4288"/>
                </a:lnTo>
                <a:lnTo>
                  <a:pt x="3420" y="4284"/>
                </a:lnTo>
                <a:lnTo>
                  <a:pt x="3418" y="4280"/>
                </a:lnTo>
                <a:lnTo>
                  <a:pt x="3416" y="4274"/>
                </a:lnTo>
                <a:lnTo>
                  <a:pt x="3416" y="4268"/>
                </a:lnTo>
                <a:lnTo>
                  <a:pt x="3418" y="4262"/>
                </a:lnTo>
                <a:lnTo>
                  <a:pt x="3422" y="4256"/>
                </a:lnTo>
                <a:lnTo>
                  <a:pt x="3420" y="4254"/>
                </a:lnTo>
                <a:lnTo>
                  <a:pt x="3418" y="4250"/>
                </a:lnTo>
                <a:lnTo>
                  <a:pt x="3414" y="4244"/>
                </a:lnTo>
                <a:lnTo>
                  <a:pt x="3406" y="4238"/>
                </a:lnTo>
                <a:lnTo>
                  <a:pt x="3390" y="4230"/>
                </a:lnTo>
                <a:lnTo>
                  <a:pt x="3380" y="4220"/>
                </a:lnTo>
                <a:lnTo>
                  <a:pt x="3372" y="4214"/>
                </a:lnTo>
                <a:lnTo>
                  <a:pt x="3360" y="4210"/>
                </a:lnTo>
                <a:lnTo>
                  <a:pt x="3350" y="4206"/>
                </a:lnTo>
                <a:lnTo>
                  <a:pt x="3344" y="4208"/>
                </a:lnTo>
                <a:lnTo>
                  <a:pt x="3340" y="4210"/>
                </a:lnTo>
                <a:lnTo>
                  <a:pt x="3334" y="4210"/>
                </a:lnTo>
                <a:lnTo>
                  <a:pt x="3328" y="4210"/>
                </a:lnTo>
                <a:lnTo>
                  <a:pt x="3320" y="4206"/>
                </a:lnTo>
                <a:lnTo>
                  <a:pt x="3308" y="4204"/>
                </a:lnTo>
                <a:lnTo>
                  <a:pt x="3306" y="4204"/>
                </a:lnTo>
                <a:lnTo>
                  <a:pt x="3308" y="4206"/>
                </a:lnTo>
                <a:lnTo>
                  <a:pt x="3308" y="4208"/>
                </a:lnTo>
                <a:lnTo>
                  <a:pt x="3304" y="4212"/>
                </a:lnTo>
                <a:lnTo>
                  <a:pt x="3294" y="4216"/>
                </a:lnTo>
                <a:lnTo>
                  <a:pt x="3278" y="4216"/>
                </a:lnTo>
                <a:lnTo>
                  <a:pt x="3268" y="4214"/>
                </a:lnTo>
                <a:lnTo>
                  <a:pt x="3258" y="4214"/>
                </a:lnTo>
                <a:lnTo>
                  <a:pt x="3248" y="4214"/>
                </a:lnTo>
                <a:lnTo>
                  <a:pt x="3244" y="4214"/>
                </a:lnTo>
                <a:lnTo>
                  <a:pt x="3242" y="4214"/>
                </a:lnTo>
                <a:lnTo>
                  <a:pt x="3242" y="4210"/>
                </a:lnTo>
                <a:lnTo>
                  <a:pt x="3240" y="4208"/>
                </a:lnTo>
                <a:lnTo>
                  <a:pt x="3236" y="4208"/>
                </a:lnTo>
                <a:lnTo>
                  <a:pt x="3232" y="4210"/>
                </a:lnTo>
                <a:lnTo>
                  <a:pt x="3228" y="4216"/>
                </a:lnTo>
                <a:lnTo>
                  <a:pt x="3222" y="4220"/>
                </a:lnTo>
                <a:lnTo>
                  <a:pt x="3220" y="4222"/>
                </a:lnTo>
                <a:lnTo>
                  <a:pt x="3216" y="4220"/>
                </a:lnTo>
                <a:lnTo>
                  <a:pt x="3206" y="4210"/>
                </a:lnTo>
                <a:lnTo>
                  <a:pt x="3202" y="4208"/>
                </a:lnTo>
                <a:lnTo>
                  <a:pt x="3200" y="4208"/>
                </a:lnTo>
                <a:lnTo>
                  <a:pt x="3202" y="4210"/>
                </a:lnTo>
                <a:lnTo>
                  <a:pt x="3204" y="4214"/>
                </a:lnTo>
                <a:lnTo>
                  <a:pt x="3202" y="4218"/>
                </a:lnTo>
                <a:lnTo>
                  <a:pt x="3200" y="4220"/>
                </a:lnTo>
                <a:lnTo>
                  <a:pt x="3198" y="4218"/>
                </a:lnTo>
                <a:lnTo>
                  <a:pt x="3194" y="4214"/>
                </a:lnTo>
                <a:lnTo>
                  <a:pt x="3188" y="4210"/>
                </a:lnTo>
                <a:lnTo>
                  <a:pt x="3188" y="4206"/>
                </a:lnTo>
                <a:lnTo>
                  <a:pt x="3190" y="4202"/>
                </a:lnTo>
                <a:lnTo>
                  <a:pt x="3196" y="4196"/>
                </a:lnTo>
                <a:lnTo>
                  <a:pt x="3202" y="4188"/>
                </a:lnTo>
                <a:lnTo>
                  <a:pt x="3210" y="4182"/>
                </a:lnTo>
                <a:lnTo>
                  <a:pt x="3212" y="4176"/>
                </a:lnTo>
                <a:lnTo>
                  <a:pt x="3214" y="4166"/>
                </a:lnTo>
                <a:lnTo>
                  <a:pt x="3216" y="4144"/>
                </a:lnTo>
                <a:lnTo>
                  <a:pt x="3218" y="4120"/>
                </a:lnTo>
                <a:lnTo>
                  <a:pt x="3222" y="4098"/>
                </a:lnTo>
                <a:lnTo>
                  <a:pt x="3222" y="4092"/>
                </a:lnTo>
                <a:lnTo>
                  <a:pt x="3222" y="4090"/>
                </a:lnTo>
                <a:lnTo>
                  <a:pt x="3220" y="4088"/>
                </a:lnTo>
                <a:lnTo>
                  <a:pt x="3218" y="4088"/>
                </a:lnTo>
                <a:lnTo>
                  <a:pt x="3214" y="4090"/>
                </a:lnTo>
                <a:lnTo>
                  <a:pt x="3212" y="4090"/>
                </a:lnTo>
                <a:lnTo>
                  <a:pt x="3212" y="4084"/>
                </a:lnTo>
                <a:lnTo>
                  <a:pt x="3220" y="4066"/>
                </a:lnTo>
                <a:lnTo>
                  <a:pt x="3224" y="4064"/>
                </a:lnTo>
                <a:lnTo>
                  <a:pt x="3226" y="4068"/>
                </a:lnTo>
                <a:lnTo>
                  <a:pt x="3224" y="4074"/>
                </a:lnTo>
                <a:lnTo>
                  <a:pt x="3222" y="4078"/>
                </a:lnTo>
                <a:lnTo>
                  <a:pt x="3224" y="4082"/>
                </a:lnTo>
                <a:lnTo>
                  <a:pt x="3228" y="4086"/>
                </a:lnTo>
                <a:lnTo>
                  <a:pt x="3230" y="4094"/>
                </a:lnTo>
                <a:lnTo>
                  <a:pt x="3232" y="4094"/>
                </a:lnTo>
                <a:lnTo>
                  <a:pt x="3234" y="4092"/>
                </a:lnTo>
                <a:lnTo>
                  <a:pt x="3238" y="4076"/>
                </a:lnTo>
                <a:lnTo>
                  <a:pt x="3242" y="4058"/>
                </a:lnTo>
                <a:lnTo>
                  <a:pt x="3246" y="4044"/>
                </a:lnTo>
                <a:lnTo>
                  <a:pt x="3246" y="4042"/>
                </a:lnTo>
                <a:lnTo>
                  <a:pt x="3244" y="4040"/>
                </a:lnTo>
                <a:lnTo>
                  <a:pt x="3240" y="4042"/>
                </a:lnTo>
                <a:lnTo>
                  <a:pt x="3238" y="4042"/>
                </a:lnTo>
                <a:lnTo>
                  <a:pt x="3242" y="4036"/>
                </a:lnTo>
                <a:lnTo>
                  <a:pt x="3250" y="4028"/>
                </a:lnTo>
                <a:lnTo>
                  <a:pt x="3250" y="4026"/>
                </a:lnTo>
                <a:lnTo>
                  <a:pt x="3244" y="4028"/>
                </a:lnTo>
                <a:lnTo>
                  <a:pt x="3238" y="4028"/>
                </a:lnTo>
                <a:lnTo>
                  <a:pt x="3236" y="4026"/>
                </a:lnTo>
                <a:lnTo>
                  <a:pt x="3238" y="4022"/>
                </a:lnTo>
                <a:lnTo>
                  <a:pt x="3242" y="4018"/>
                </a:lnTo>
                <a:lnTo>
                  <a:pt x="3246" y="4016"/>
                </a:lnTo>
                <a:lnTo>
                  <a:pt x="3248" y="4012"/>
                </a:lnTo>
                <a:lnTo>
                  <a:pt x="3248" y="4002"/>
                </a:lnTo>
                <a:lnTo>
                  <a:pt x="3252" y="3988"/>
                </a:lnTo>
                <a:lnTo>
                  <a:pt x="3256" y="3980"/>
                </a:lnTo>
                <a:lnTo>
                  <a:pt x="3264" y="3970"/>
                </a:lnTo>
                <a:lnTo>
                  <a:pt x="3274" y="3956"/>
                </a:lnTo>
                <a:lnTo>
                  <a:pt x="3276" y="3950"/>
                </a:lnTo>
                <a:lnTo>
                  <a:pt x="3274" y="3946"/>
                </a:lnTo>
                <a:lnTo>
                  <a:pt x="3274" y="3940"/>
                </a:lnTo>
                <a:lnTo>
                  <a:pt x="3274" y="3936"/>
                </a:lnTo>
                <a:lnTo>
                  <a:pt x="3272" y="3934"/>
                </a:lnTo>
                <a:lnTo>
                  <a:pt x="3270" y="3932"/>
                </a:lnTo>
                <a:lnTo>
                  <a:pt x="3266" y="3928"/>
                </a:lnTo>
                <a:lnTo>
                  <a:pt x="3264" y="3926"/>
                </a:lnTo>
                <a:lnTo>
                  <a:pt x="3262" y="3924"/>
                </a:lnTo>
                <a:lnTo>
                  <a:pt x="3256" y="3926"/>
                </a:lnTo>
                <a:lnTo>
                  <a:pt x="3252" y="3928"/>
                </a:lnTo>
                <a:lnTo>
                  <a:pt x="3254" y="3928"/>
                </a:lnTo>
                <a:lnTo>
                  <a:pt x="3260" y="3930"/>
                </a:lnTo>
                <a:lnTo>
                  <a:pt x="3260" y="3932"/>
                </a:lnTo>
                <a:lnTo>
                  <a:pt x="3256" y="3934"/>
                </a:lnTo>
                <a:lnTo>
                  <a:pt x="3254" y="3934"/>
                </a:lnTo>
                <a:lnTo>
                  <a:pt x="3250" y="3934"/>
                </a:lnTo>
                <a:lnTo>
                  <a:pt x="3242" y="3930"/>
                </a:lnTo>
                <a:lnTo>
                  <a:pt x="3230" y="3926"/>
                </a:lnTo>
                <a:lnTo>
                  <a:pt x="3222" y="3926"/>
                </a:lnTo>
                <a:lnTo>
                  <a:pt x="3214" y="3926"/>
                </a:lnTo>
                <a:lnTo>
                  <a:pt x="3202" y="3928"/>
                </a:lnTo>
                <a:lnTo>
                  <a:pt x="3196" y="3932"/>
                </a:lnTo>
                <a:lnTo>
                  <a:pt x="3192" y="3934"/>
                </a:lnTo>
                <a:lnTo>
                  <a:pt x="3180" y="3936"/>
                </a:lnTo>
                <a:lnTo>
                  <a:pt x="3162" y="3940"/>
                </a:lnTo>
                <a:lnTo>
                  <a:pt x="3146" y="3944"/>
                </a:lnTo>
                <a:lnTo>
                  <a:pt x="3140" y="3948"/>
                </a:lnTo>
                <a:lnTo>
                  <a:pt x="3134" y="3950"/>
                </a:lnTo>
                <a:lnTo>
                  <a:pt x="3132" y="3954"/>
                </a:lnTo>
                <a:lnTo>
                  <a:pt x="3130" y="3960"/>
                </a:lnTo>
                <a:lnTo>
                  <a:pt x="3130" y="3966"/>
                </a:lnTo>
                <a:lnTo>
                  <a:pt x="3126" y="3972"/>
                </a:lnTo>
                <a:lnTo>
                  <a:pt x="3124" y="3980"/>
                </a:lnTo>
                <a:lnTo>
                  <a:pt x="3126" y="3994"/>
                </a:lnTo>
                <a:lnTo>
                  <a:pt x="3126" y="4006"/>
                </a:lnTo>
                <a:lnTo>
                  <a:pt x="3124" y="4010"/>
                </a:lnTo>
                <a:lnTo>
                  <a:pt x="3122" y="4010"/>
                </a:lnTo>
                <a:lnTo>
                  <a:pt x="3118" y="4016"/>
                </a:lnTo>
                <a:lnTo>
                  <a:pt x="3118" y="4020"/>
                </a:lnTo>
                <a:lnTo>
                  <a:pt x="3116" y="4026"/>
                </a:lnTo>
                <a:lnTo>
                  <a:pt x="3114" y="4034"/>
                </a:lnTo>
                <a:lnTo>
                  <a:pt x="3112" y="4042"/>
                </a:lnTo>
                <a:lnTo>
                  <a:pt x="3108" y="4046"/>
                </a:lnTo>
                <a:lnTo>
                  <a:pt x="3104" y="4050"/>
                </a:lnTo>
                <a:lnTo>
                  <a:pt x="3094" y="4058"/>
                </a:lnTo>
                <a:lnTo>
                  <a:pt x="3086" y="4062"/>
                </a:lnTo>
                <a:lnTo>
                  <a:pt x="3084" y="4064"/>
                </a:lnTo>
                <a:lnTo>
                  <a:pt x="3084" y="4066"/>
                </a:lnTo>
                <a:lnTo>
                  <a:pt x="3088" y="4068"/>
                </a:lnTo>
                <a:lnTo>
                  <a:pt x="3092" y="4070"/>
                </a:lnTo>
                <a:lnTo>
                  <a:pt x="3092" y="4074"/>
                </a:lnTo>
                <a:lnTo>
                  <a:pt x="3092" y="4076"/>
                </a:lnTo>
                <a:lnTo>
                  <a:pt x="3086" y="4082"/>
                </a:lnTo>
                <a:lnTo>
                  <a:pt x="3080" y="4084"/>
                </a:lnTo>
                <a:lnTo>
                  <a:pt x="3072" y="4084"/>
                </a:lnTo>
                <a:lnTo>
                  <a:pt x="3070" y="4082"/>
                </a:lnTo>
                <a:lnTo>
                  <a:pt x="3070" y="4080"/>
                </a:lnTo>
                <a:lnTo>
                  <a:pt x="3068" y="4074"/>
                </a:lnTo>
                <a:lnTo>
                  <a:pt x="3066" y="4072"/>
                </a:lnTo>
                <a:lnTo>
                  <a:pt x="3058" y="4070"/>
                </a:lnTo>
                <a:lnTo>
                  <a:pt x="3046" y="4072"/>
                </a:lnTo>
                <a:lnTo>
                  <a:pt x="3038" y="4074"/>
                </a:lnTo>
                <a:lnTo>
                  <a:pt x="3034" y="4076"/>
                </a:lnTo>
                <a:lnTo>
                  <a:pt x="3028" y="4080"/>
                </a:lnTo>
                <a:lnTo>
                  <a:pt x="3012" y="4084"/>
                </a:lnTo>
                <a:lnTo>
                  <a:pt x="2996" y="4086"/>
                </a:lnTo>
                <a:lnTo>
                  <a:pt x="2986" y="4090"/>
                </a:lnTo>
                <a:lnTo>
                  <a:pt x="2978" y="4096"/>
                </a:lnTo>
                <a:lnTo>
                  <a:pt x="2968" y="4098"/>
                </a:lnTo>
                <a:lnTo>
                  <a:pt x="2964" y="4098"/>
                </a:lnTo>
                <a:lnTo>
                  <a:pt x="2962" y="4096"/>
                </a:lnTo>
                <a:lnTo>
                  <a:pt x="2956" y="4088"/>
                </a:lnTo>
                <a:lnTo>
                  <a:pt x="2954" y="4082"/>
                </a:lnTo>
                <a:lnTo>
                  <a:pt x="2948" y="4078"/>
                </a:lnTo>
                <a:lnTo>
                  <a:pt x="2938" y="4072"/>
                </a:lnTo>
                <a:lnTo>
                  <a:pt x="2924" y="4070"/>
                </a:lnTo>
                <a:lnTo>
                  <a:pt x="2912" y="4066"/>
                </a:lnTo>
                <a:lnTo>
                  <a:pt x="2904" y="4060"/>
                </a:lnTo>
                <a:lnTo>
                  <a:pt x="2900" y="4052"/>
                </a:lnTo>
                <a:lnTo>
                  <a:pt x="2894" y="4042"/>
                </a:lnTo>
                <a:lnTo>
                  <a:pt x="2884" y="4016"/>
                </a:lnTo>
                <a:lnTo>
                  <a:pt x="2876" y="4000"/>
                </a:lnTo>
                <a:lnTo>
                  <a:pt x="2866" y="3986"/>
                </a:lnTo>
                <a:lnTo>
                  <a:pt x="2858" y="3976"/>
                </a:lnTo>
                <a:lnTo>
                  <a:pt x="2854" y="3966"/>
                </a:lnTo>
                <a:lnTo>
                  <a:pt x="2848" y="3950"/>
                </a:lnTo>
                <a:lnTo>
                  <a:pt x="2846" y="3936"/>
                </a:lnTo>
                <a:lnTo>
                  <a:pt x="2844" y="3932"/>
                </a:lnTo>
                <a:lnTo>
                  <a:pt x="2842" y="3932"/>
                </a:lnTo>
                <a:lnTo>
                  <a:pt x="2840" y="3930"/>
                </a:lnTo>
                <a:lnTo>
                  <a:pt x="2838" y="3926"/>
                </a:lnTo>
                <a:lnTo>
                  <a:pt x="2834" y="3916"/>
                </a:lnTo>
                <a:lnTo>
                  <a:pt x="2832" y="3886"/>
                </a:lnTo>
                <a:lnTo>
                  <a:pt x="2830" y="3876"/>
                </a:lnTo>
                <a:lnTo>
                  <a:pt x="2828" y="3874"/>
                </a:lnTo>
                <a:lnTo>
                  <a:pt x="2828" y="3872"/>
                </a:lnTo>
                <a:lnTo>
                  <a:pt x="2830" y="3866"/>
                </a:lnTo>
                <a:lnTo>
                  <a:pt x="2832" y="3856"/>
                </a:lnTo>
                <a:lnTo>
                  <a:pt x="2832" y="3846"/>
                </a:lnTo>
                <a:lnTo>
                  <a:pt x="2832" y="3826"/>
                </a:lnTo>
                <a:lnTo>
                  <a:pt x="2834" y="3792"/>
                </a:lnTo>
                <a:lnTo>
                  <a:pt x="2840" y="3760"/>
                </a:lnTo>
                <a:lnTo>
                  <a:pt x="2846" y="3738"/>
                </a:lnTo>
                <a:lnTo>
                  <a:pt x="2852" y="3724"/>
                </a:lnTo>
                <a:lnTo>
                  <a:pt x="2856" y="3706"/>
                </a:lnTo>
                <a:lnTo>
                  <a:pt x="2854" y="3688"/>
                </a:lnTo>
                <a:lnTo>
                  <a:pt x="2850" y="3668"/>
                </a:lnTo>
                <a:lnTo>
                  <a:pt x="2848" y="3650"/>
                </a:lnTo>
                <a:lnTo>
                  <a:pt x="2846" y="3636"/>
                </a:lnTo>
                <a:lnTo>
                  <a:pt x="2850" y="3626"/>
                </a:lnTo>
                <a:lnTo>
                  <a:pt x="2854" y="3618"/>
                </a:lnTo>
                <a:lnTo>
                  <a:pt x="2860" y="3610"/>
                </a:lnTo>
                <a:lnTo>
                  <a:pt x="2864" y="3602"/>
                </a:lnTo>
                <a:lnTo>
                  <a:pt x="2866" y="3596"/>
                </a:lnTo>
                <a:lnTo>
                  <a:pt x="2870" y="3592"/>
                </a:lnTo>
                <a:lnTo>
                  <a:pt x="2880" y="3586"/>
                </a:lnTo>
                <a:lnTo>
                  <a:pt x="2886" y="3582"/>
                </a:lnTo>
                <a:lnTo>
                  <a:pt x="2888" y="3578"/>
                </a:lnTo>
                <a:lnTo>
                  <a:pt x="2888" y="3576"/>
                </a:lnTo>
                <a:lnTo>
                  <a:pt x="2880" y="3568"/>
                </a:lnTo>
                <a:lnTo>
                  <a:pt x="2878" y="3566"/>
                </a:lnTo>
                <a:lnTo>
                  <a:pt x="2882" y="3566"/>
                </a:lnTo>
                <a:lnTo>
                  <a:pt x="2888" y="3568"/>
                </a:lnTo>
                <a:lnTo>
                  <a:pt x="2890" y="3566"/>
                </a:lnTo>
                <a:lnTo>
                  <a:pt x="2892" y="3566"/>
                </a:lnTo>
                <a:lnTo>
                  <a:pt x="2894" y="3566"/>
                </a:lnTo>
                <a:lnTo>
                  <a:pt x="2898" y="3568"/>
                </a:lnTo>
                <a:lnTo>
                  <a:pt x="2902" y="3568"/>
                </a:lnTo>
                <a:lnTo>
                  <a:pt x="2914" y="3564"/>
                </a:lnTo>
                <a:lnTo>
                  <a:pt x="2926" y="3556"/>
                </a:lnTo>
                <a:lnTo>
                  <a:pt x="2936" y="3546"/>
                </a:lnTo>
                <a:lnTo>
                  <a:pt x="2942" y="3538"/>
                </a:lnTo>
                <a:lnTo>
                  <a:pt x="2948" y="3534"/>
                </a:lnTo>
                <a:lnTo>
                  <a:pt x="2966" y="3522"/>
                </a:lnTo>
                <a:lnTo>
                  <a:pt x="2982" y="3512"/>
                </a:lnTo>
                <a:lnTo>
                  <a:pt x="2990" y="3508"/>
                </a:lnTo>
                <a:lnTo>
                  <a:pt x="3006" y="3508"/>
                </a:lnTo>
                <a:lnTo>
                  <a:pt x="3014" y="3508"/>
                </a:lnTo>
                <a:lnTo>
                  <a:pt x="3022" y="3510"/>
                </a:lnTo>
                <a:lnTo>
                  <a:pt x="3032" y="3514"/>
                </a:lnTo>
                <a:lnTo>
                  <a:pt x="3042" y="3518"/>
                </a:lnTo>
                <a:lnTo>
                  <a:pt x="3046" y="3520"/>
                </a:lnTo>
                <a:lnTo>
                  <a:pt x="3052" y="3520"/>
                </a:lnTo>
                <a:lnTo>
                  <a:pt x="3060" y="3518"/>
                </a:lnTo>
                <a:lnTo>
                  <a:pt x="3066" y="3520"/>
                </a:lnTo>
                <a:lnTo>
                  <a:pt x="3068" y="3522"/>
                </a:lnTo>
                <a:lnTo>
                  <a:pt x="3074" y="3520"/>
                </a:lnTo>
                <a:lnTo>
                  <a:pt x="3074" y="3518"/>
                </a:lnTo>
                <a:lnTo>
                  <a:pt x="3072" y="3516"/>
                </a:lnTo>
                <a:lnTo>
                  <a:pt x="3066" y="3514"/>
                </a:lnTo>
                <a:lnTo>
                  <a:pt x="3060" y="3512"/>
                </a:lnTo>
                <a:lnTo>
                  <a:pt x="3058" y="3510"/>
                </a:lnTo>
                <a:lnTo>
                  <a:pt x="3062" y="3508"/>
                </a:lnTo>
                <a:lnTo>
                  <a:pt x="3070" y="3506"/>
                </a:lnTo>
                <a:lnTo>
                  <a:pt x="3076" y="3506"/>
                </a:lnTo>
                <a:lnTo>
                  <a:pt x="3080" y="3512"/>
                </a:lnTo>
                <a:lnTo>
                  <a:pt x="3082" y="3516"/>
                </a:lnTo>
                <a:lnTo>
                  <a:pt x="3084" y="3520"/>
                </a:lnTo>
                <a:lnTo>
                  <a:pt x="3086" y="3520"/>
                </a:lnTo>
                <a:lnTo>
                  <a:pt x="3092" y="3522"/>
                </a:lnTo>
                <a:lnTo>
                  <a:pt x="3096" y="3526"/>
                </a:lnTo>
                <a:lnTo>
                  <a:pt x="3096" y="3528"/>
                </a:lnTo>
                <a:lnTo>
                  <a:pt x="3094" y="3530"/>
                </a:lnTo>
                <a:lnTo>
                  <a:pt x="3092" y="3532"/>
                </a:lnTo>
                <a:lnTo>
                  <a:pt x="3094" y="3534"/>
                </a:lnTo>
                <a:lnTo>
                  <a:pt x="3102" y="3538"/>
                </a:lnTo>
                <a:lnTo>
                  <a:pt x="3112" y="3540"/>
                </a:lnTo>
                <a:lnTo>
                  <a:pt x="3118" y="3540"/>
                </a:lnTo>
                <a:lnTo>
                  <a:pt x="3122" y="3536"/>
                </a:lnTo>
                <a:lnTo>
                  <a:pt x="3126" y="3534"/>
                </a:lnTo>
                <a:lnTo>
                  <a:pt x="3130" y="3534"/>
                </a:lnTo>
                <a:lnTo>
                  <a:pt x="3134" y="3540"/>
                </a:lnTo>
                <a:lnTo>
                  <a:pt x="3136" y="3542"/>
                </a:lnTo>
                <a:lnTo>
                  <a:pt x="3138" y="3542"/>
                </a:lnTo>
                <a:lnTo>
                  <a:pt x="3142" y="3540"/>
                </a:lnTo>
                <a:lnTo>
                  <a:pt x="3144" y="3534"/>
                </a:lnTo>
                <a:lnTo>
                  <a:pt x="3144" y="3532"/>
                </a:lnTo>
                <a:lnTo>
                  <a:pt x="3144" y="3528"/>
                </a:lnTo>
                <a:lnTo>
                  <a:pt x="3142" y="3522"/>
                </a:lnTo>
                <a:lnTo>
                  <a:pt x="3146" y="3522"/>
                </a:lnTo>
                <a:lnTo>
                  <a:pt x="3152" y="3526"/>
                </a:lnTo>
                <a:lnTo>
                  <a:pt x="3160" y="3532"/>
                </a:lnTo>
                <a:lnTo>
                  <a:pt x="3166" y="3542"/>
                </a:lnTo>
                <a:lnTo>
                  <a:pt x="3168" y="3548"/>
                </a:lnTo>
                <a:lnTo>
                  <a:pt x="3168" y="3550"/>
                </a:lnTo>
                <a:lnTo>
                  <a:pt x="3170" y="3550"/>
                </a:lnTo>
                <a:lnTo>
                  <a:pt x="3178" y="3546"/>
                </a:lnTo>
                <a:lnTo>
                  <a:pt x="3182" y="3542"/>
                </a:lnTo>
                <a:lnTo>
                  <a:pt x="3182" y="3538"/>
                </a:lnTo>
                <a:lnTo>
                  <a:pt x="3182" y="3536"/>
                </a:lnTo>
                <a:lnTo>
                  <a:pt x="3182" y="3534"/>
                </a:lnTo>
                <a:lnTo>
                  <a:pt x="3174" y="3528"/>
                </a:lnTo>
                <a:lnTo>
                  <a:pt x="3164" y="3522"/>
                </a:lnTo>
                <a:lnTo>
                  <a:pt x="3160" y="3520"/>
                </a:lnTo>
                <a:lnTo>
                  <a:pt x="3158" y="3516"/>
                </a:lnTo>
                <a:lnTo>
                  <a:pt x="3160" y="3514"/>
                </a:lnTo>
                <a:lnTo>
                  <a:pt x="3164" y="3512"/>
                </a:lnTo>
                <a:lnTo>
                  <a:pt x="3170" y="3508"/>
                </a:lnTo>
                <a:lnTo>
                  <a:pt x="3172" y="3504"/>
                </a:lnTo>
                <a:lnTo>
                  <a:pt x="3172" y="3500"/>
                </a:lnTo>
                <a:lnTo>
                  <a:pt x="3170" y="3496"/>
                </a:lnTo>
                <a:lnTo>
                  <a:pt x="3168" y="3494"/>
                </a:lnTo>
                <a:lnTo>
                  <a:pt x="3166" y="3496"/>
                </a:lnTo>
                <a:lnTo>
                  <a:pt x="3162" y="3500"/>
                </a:lnTo>
                <a:lnTo>
                  <a:pt x="3160" y="3502"/>
                </a:lnTo>
                <a:lnTo>
                  <a:pt x="3156" y="3500"/>
                </a:lnTo>
                <a:lnTo>
                  <a:pt x="3154" y="3498"/>
                </a:lnTo>
                <a:lnTo>
                  <a:pt x="3158" y="3494"/>
                </a:lnTo>
                <a:lnTo>
                  <a:pt x="3158" y="3492"/>
                </a:lnTo>
                <a:lnTo>
                  <a:pt x="3154" y="3490"/>
                </a:lnTo>
                <a:lnTo>
                  <a:pt x="3148" y="3490"/>
                </a:lnTo>
                <a:lnTo>
                  <a:pt x="3146" y="3492"/>
                </a:lnTo>
                <a:lnTo>
                  <a:pt x="3142" y="3494"/>
                </a:lnTo>
                <a:lnTo>
                  <a:pt x="3134" y="3492"/>
                </a:lnTo>
                <a:lnTo>
                  <a:pt x="3130" y="3490"/>
                </a:lnTo>
                <a:lnTo>
                  <a:pt x="3128" y="3486"/>
                </a:lnTo>
                <a:lnTo>
                  <a:pt x="3128" y="3484"/>
                </a:lnTo>
                <a:lnTo>
                  <a:pt x="3130" y="3480"/>
                </a:lnTo>
                <a:lnTo>
                  <a:pt x="3132" y="3478"/>
                </a:lnTo>
                <a:lnTo>
                  <a:pt x="3138" y="3476"/>
                </a:lnTo>
                <a:lnTo>
                  <a:pt x="3142" y="3476"/>
                </a:lnTo>
                <a:lnTo>
                  <a:pt x="3148" y="3478"/>
                </a:lnTo>
                <a:lnTo>
                  <a:pt x="3158" y="3482"/>
                </a:lnTo>
                <a:lnTo>
                  <a:pt x="3164" y="3484"/>
                </a:lnTo>
                <a:lnTo>
                  <a:pt x="3170" y="3482"/>
                </a:lnTo>
                <a:lnTo>
                  <a:pt x="3178" y="3478"/>
                </a:lnTo>
                <a:lnTo>
                  <a:pt x="3184" y="3476"/>
                </a:lnTo>
                <a:lnTo>
                  <a:pt x="3190" y="3474"/>
                </a:lnTo>
                <a:lnTo>
                  <a:pt x="3204" y="3476"/>
                </a:lnTo>
                <a:lnTo>
                  <a:pt x="3216" y="3478"/>
                </a:lnTo>
                <a:lnTo>
                  <a:pt x="3220" y="3476"/>
                </a:lnTo>
                <a:lnTo>
                  <a:pt x="3222" y="3474"/>
                </a:lnTo>
                <a:lnTo>
                  <a:pt x="3224" y="3460"/>
                </a:lnTo>
                <a:lnTo>
                  <a:pt x="3226" y="3462"/>
                </a:lnTo>
                <a:lnTo>
                  <a:pt x="3232" y="3472"/>
                </a:lnTo>
                <a:lnTo>
                  <a:pt x="3232" y="3476"/>
                </a:lnTo>
                <a:lnTo>
                  <a:pt x="3232" y="3480"/>
                </a:lnTo>
                <a:lnTo>
                  <a:pt x="3226" y="3484"/>
                </a:lnTo>
                <a:lnTo>
                  <a:pt x="3226" y="3486"/>
                </a:lnTo>
                <a:lnTo>
                  <a:pt x="3234" y="3482"/>
                </a:lnTo>
                <a:lnTo>
                  <a:pt x="3268" y="3476"/>
                </a:lnTo>
                <a:lnTo>
                  <a:pt x="3284" y="3476"/>
                </a:lnTo>
                <a:lnTo>
                  <a:pt x="3296" y="3478"/>
                </a:lnTo>
                <a:lnTo>
                  <a:pt x="3314" y="3484"/>
                </a:lnTo>
                <a:lnTo>
                  <a:pt x="3318" y="3486"/>
                </a:lnTo>
                <a:lnTo>
                  <a:pt x="3320" y="3490"/>
                </a:lnTo>
                <a:lnTo>
                  <a:pt x="3324" y="3494"/>
                </a:lnTo>
                <a:lnTo>
                  <a:pt x="3326" y="3496"/>
                </a:lnTo>
                <a:lnTo>
                  <a:pt x="3330" y="3498"/>
                </a:lnTo>
                <a:lnTo>
                  <a:pt x="3332" y="3506"/>
                </a:lnTo>
                <a:lnTo>
                  <a:pt x="3332" y="3510"/>
                </a:lnTo>
                <a:lnTo>
                  <a:pt x="3336" y="3510"/>
                </a:lnTo>
                <a:lnTo>
                  <a:pt x="3342" y="3510"/>
                </a:lnTo>
                <a:lnTo>
                  <a:pt x="3348" y="3508"/>
                </a:lnTo>
                <a:lnTo>
                  <a:pt x="3360" y="3504"/>
                </a:lnTo>
                <a:lnTo>
                  <a:pt x="3368" y="3500"/>
                </a:lnTo>
                <a:lnTo>
                  <a:pt x="3372" y="3500"/>
                </a:lnTo>
                <a:lnTo>
                  <a:pt x="3372" y="3498"/>
                </a:lnTo>
                <a:lnTo>
                  <a:pt x="3374" y="3496"/>
                </a:lnTo>
                <a:lnTo>
                  <a:pt x="3376" y="3492"/>
                </a:lnTo>
                <a:lnTo>
                  <a:pt x="3382" y="3490"/>
                </a:lnTo>
                <a:lnTo>
                  <a:pt x="3388" y="3492"/>
                </a:lnTo>
                <a:lnTo>
                  <a:pt x="3394" y="3498"/>
                </a:lnTo>
                <a:lnTo>
                  <a:pt x="3408" y="3514"/>
                </a:lnTo>
                <a:lnTo>
                  <a:pt x="3420" y="3530"/>
                </a:lnTo>
                <a:lnTo>
                  <a:pt x="3424" y="3536"/>
                </a:lnTo>
                <a:lnTo>
                  <a:pt x="3428" y="3538"/>
                </a:lnTo>
                <a:lnTo>
                  <a:pt x="3432" y="3540"/>
                </a:lnTo>
                <a:lnTo>
                  <a:pt x="3436" y="3542"/>
                </a:lnTo>
                <a:lnTo>
                  <a:pt x="3440" y="3554"/>
                </a:lnTo>
                <a:lnTo>
                  <a:pt x="3440" y="3570"/>
                </a:lnTo>
                <a:lnTo>
                  <a:pt x="3438" y="3584"/>
                </a:lnTo>
                <a:lnTo>
                  <a:pt x="3434" y="3598"/>
                </a:lnTo>
                <a:lnTo>
                  <a:pt x="3434" y="3610"/>
                </a:lnTo>
                <a:lnTo>
                  <a:pt x="3438" y="3616"/>
                </a:lnTo>
                <a:lnTo>
                  <a:pt x="3440" y="3616"/>
                </a:lnTo>
                <a:lnTo>
                  <a:pt x="3442" y="3616"/>
                </a:lnTo>
                <a:lnTo>
                  <a:pt x="3446" y="3610"/>
                </a:lnTo>
                <a:lnTo>
                  <a:pt x="3450" y="3610"/>
                </a:lnTo>
                <a:lnTo>
                  <a:pt x="3452" y="3610"/>
                </a:lnTo>
                <a:lnTo>
                  <a:pt x="3452" y="3612"/>
                </a:lnTo>
                <a:lnTo>
                  <a:pt x="3448" y="3618"/>
                </a:lnTo>
                <a:lnTo>
                  <a:pt x="3446" y="3622"/>
                </a:lnTo>
                <a:lnTo>
                  <a:pt x="3444" y="3626"/>
                </a:lnTo>
                <a:lnTo>
                  <a:pt x="3446" y="3638"/>
                </a:lnTo>
                <a:lnTo>
                  <a:pt x="3450" y="3648"/>
                </a:lnTo>
                <a:lnTo>
                  <a:pt x="3456" y="3658"/>
                </a:lnTo>
                <a:lnTo>
                  <a:pt x="3458" y="3660"/>
                </a:lnTo>
                <a:lnTo>
                  <a:pt x="3460" y="3660"/>
                </a:lnTo>
                <a:lnTo>
                  <a:pt x="3462" y="3658"/>
                </a:lnTo>
                <a:lnTo>
                  <a:pt x="3464" y="3666"/>
                </a:lnTo>
                <a:lnTo>
                  <a:pt x="3466" y="3674"/>
                </a:lnTo>
                <a:lnTo>
                  <a:pt x="3470" y="3678"/>
                </a:lnTo>
                <a:lnTo>
                  <a:pt x="3474" y="3682"/>
                </a:lnTo>
                <a:lnTo>
                  <a:pt x="3476" y="3694"/>
                </a:lnTo>
                <a:lnTo>
                  <a:pt x="3478" y="3700"/>
                </a:lnTo>
                <a:lnTo>
                  <a:pt x="3480" y="3704"/>
                </a:lnTo>
                <a:lnTo>
                  <a:pt x="3484" y="3706"/>
                </a:lnTo>
                <a:lnTo>
                  <a:pt x="3486" y="3708"/>
                </a:lnTo>
                <a:lnTo>
                  <a:pt x="3494" y="3712"/>
                </a:lnTo>
                <a:lnTo>
                  <a:pt x="3496" y="3714"/>
                </a:lnTo>
                <a:lnTo>
                  <a:pt x="3498" y="3720"/>
                </a:lnTo>
                <a:lnTo>
                  <a:pt x="3502" y="3732"/>
                </a:lnTo>
                <a:lnTo>
                  <a:pt x="3504" y="3734"/>
                </a:lnTo>
                <a:lnTo>
                  <a:pt x="3506" y="3736"/>
                </a:lnTo>
                <a:lnTo>
                  <a:pt x="3504" y="3738"/>
                </a:lnTo>
                <a:lnTo>
                  <a:pt x="3502" y="3744"/>
                </a:lnTo>
                <a:lnTo>
                  <a:pt x="3504" y="3748"/>
                </a:lnTo>
                <a:lnTo>
                  <a:pt x="3508" y="3748"/>
                </a:lnTo>
                <a:lnTo>
                  <a:pt x="3518" y="3746"/>
                </a:lnTo>
                <a:lnTo>
                  <a:pt x="3522" y="3744"/>
                </a:lnTo>
                <a:lnTo>
                  <a:pt x="3524" y="3746"/>
                </a:lnTo>
                <a:lnTo>
                  <a:pt x="3526" y="3748"/>
                </a:lnTo>
                <a:lnTo>
                  <a:pt x="3526" y="3750"/>
                </a:lnTo>
                <a:lnTo>
                  <a:pt x="3530" y="3744"/>
                </a:lnTo>
                <a:lnTo>
                  <a:pt x="3536" y="3734"/>
                </a:lnTo>
                <a:lnTo>
                  <a:pt x="3536" y="3730"/>
                </a:lnTo>
                <a:lnTo>
                  <a:pt x="3536" y="3726"/>
                </a:lnTo>
                <a:lnTo>
                  <a:pt x="3540" y="3718"/>
                </a:lnTo>
                <a:lnTo>
                  <a:pt x="3544" y="3708"/>
                </a:lnTo>
                <a:lnTo>
                  <a:pt x="3544" y="3698"/>
                </a:lnTo>
                <a:lnTo>
                  <a:pt x="3546" y="3686"/>
                </a:lnTo>
                <a:lnTo>
                  <a:pt x="3546" y="3670"/>
                </a:lnTo>
                <a:lnTo>
                  <a:pt x="3546" y="3662"/>
                </a:lnTo>
                <a:lnTo>
                  <a:pt x="3544" y="3650"/>
                </a:lnTo>
                <a:lnTo>
                  <a:pt x="3536" y="3626"/>
                </a:lnTo>
                <a:lnTo>
                  <a:pt x="3528" y="3602"/>
                </a:lnTo>
                <a:lnTo>
                  <a:pt x="3526" y="3590"/>
                </a:lnTo>
                <a:lnTo>
                  <a:pt x="3526" y="3580"/>
                </a:lnTo>
                <a:lnTo>
                  <a:pt x="3526" y="3576"/>
                </a:lnTo>
                <a:lnTo>
                  <a:pt x="3524" y="3568"/>
                </a:lnTo>
                <a:lnTo>
                  <a:pt x="3514" y="3550"/>
                </a:lnTo>
                <a:lnTo>
                  <a:pt x="3508" y="3536"/>
                </a:lnTo>
                <a:lnTo>
                  <a:pt x="3502" y="3522"/>
                </a:lnTo>
                <a:lnTo>
                  <a:pt x="3496" y="3504"/>
                </a:lnTo>
                <a:lnTo>
                  <a:pt x="3492" y="3482"/>
                </a:lnTo>
                <a:lnTo>
                  <a:pt x="3490" y="3460"/>
                </a:lnTo>
                <a:lnTo>
                  <a:pt x="3492" y="3440"/>
                </a:lnTo>
                <a:lnTo>
                  <a:pt x="3496" y="3422"/>
                </a:lnTo>
                <a:lnTo>
                  <a:pt x="3502" y="3408"/>
                </a:lnTo>
                <a:lnTo>
                  <a:pt x="3508" y="3396"/>
                </a:lnTo>
                <a:lnTo>
                  <a:pt x="3514" y="3388"/>
                </a:lnTo>
                <a:lnTo>
                  <a:pt x="3526" y="3376"/>
                </a:lnTo>
                <a:lnTo>
                  <a:pt x="3528" y="3374"/>
                </a:lnTo>
                <a:lnTo>
                  <a:pt x="3530" y="3370"/>
                </a:lnTo>
                <a:lnTo>
                  <a:pt x="3528" y="3368"/>
                </a:lnTo>
                <a:lnTo>
                  <a:pt x="3528" y="3366"/>
                </a:lnTo>
                <a:lnTo>
                  <a:pt x="3536" y="3364"/>
                </a:lnTo>
                <a:lnTo>
                  <a:pt x="3542" y="3362"/>
                </a:lnTo>
                <a:lnTo>
                  <a:pt x="3548" y="3360"/>
                </a:lnTo>
                <a:lnTo>
                  <a:pt x="3556" y="3352"/>
                </a:lnTo>
                <a:lnTo>
                  <a:pt x="3564" y="3342"/>
                </a:lnTo>
                <a:lnTo>
                  <a:pt x="3568" y="3340"/>
                </a:lnTo>
                <a:lnTo>
                  <a:pt x="3572" y="3338"/>
                </a:lnTo>
                <a:lnTo>
                  <a:pt x="3574" y="3336"/>
                </a:lnTo>
                <a:lnTo>
                  <a:pt x="3576" y="3334"/>
                </a:lnTo>
                <a:lnTo>
                  <a:pt x="3582" y="3322"/>
                </a:lnTo>
                <a:lnTo>
                  <a:pt x="3588" y="3308"/>
                </a:lnTo>
                <a:lnTo>
                  <a:pt x="3592" y="3302"/>
                </a:lnTo>
                <a:lnTo>
                  <a:pt x="3600" y="3296"/>
                </a:lnTo>
                <a:lnTo>
                  <a:pt x="3606" y="3292"/>
                </a:lnTo>
                <a:lnTo>
                  <a:pt x="3614" y="3290"/>
                </a:lnTo>
                <a:lnTo>
                  <a:pt x="3624" y="3290"/>
                </a:lnTo>
                <a:lnTo>
                  <a:pt x="3628" y="3290"/>
                </a:lnTo>
                <a:lnTo>
                  <a:pt x="3632" y="3288"/>
                </a:lnTo>
                <a:lnTo>
                  <a:pt x="3634" y="3286"/>
                </a:lnTo>
                <a:lnTo>
                  <a:pt x="3636" y="3280"/>
                </a:lnTo>
                <a:lnTo>
                  <a:pt x="3638" y="3274"/>
                </a:lnTo>
                <a:lnTo>
                  <a:pt x="3642" y="3268"/>
                </a:lnTo>
                <a:lnTo>
                  <a:pt x="3654" y="3256"/>
                </a:lnTo>
                <a:lnTo>
                  <a:pt x="3666" y="3250"/>
                </a:lnTo>
                <a:lnTo>
                  <a:pt x="3680" y="3246"/>
                </a:lnTo>
                <a:lnTo>
                  <a:pt x="3690" y="3244"/>
                </a:lnTo>
                <a:lnTo>
                  <a:pt x="3698" y="3238"/>
                </a:lnTo>
                <a:lnTo>
                  <a:pt x="3700" y="3234"/>
                </a:lnTo>
                <a:lnTo>
                  <a:pt x="3698" y="3232"/>
                </a:lnTo>
                <a:lnTo>
                  <a:pt x="3696" y="3230"/>
                </a:lnTo>
                <a:lnTo>
                  <a:pt x="3694" y="3228"/>
                </a:lnTo>
                <a:lnTo>
                  <a:pt x="3692" y="3230"/>
                </a:lnTo>
                <a:lnTo>
                  <a:pt x="3686" y="3232"/>
                </a:lnTo>
                <a:lnTo>
                  <a:pt x="3680" y="3236"/>
                </a:lnTo>
                <a:lnTo>
                  <a:pt x="3678" y="3236"/>
                </a:lnTo>
                <a:lnTo>
                  <a:pt x="3674" y="3234"/>
                </a:lnTo>
                <a:lnTo>
                  <a:pt x="3672" y="3232"/>
                </a:lnTo>
                <a:lnTo>
                  <a:pt x="3674" y="3232"/>
                </a:lnTo>
                <a:lnTo>
                  <a:pt x="3680" y="3230"/>
                </a:lnTo>
                <a:lnTo>
                  <a:pt x="3682" y="3228"/>
                </a:lnTo>
                <a:lnTo>
                  <a:pt x="3686" y="3224"/>
                </a:lnTo>
                <a:lnTo>
                  <a:pt x="3686" y="3220"/>
                </a:lnTo>
                <a:lnTo>
                  <a:pt x="3684" y="3216"/>
                </a:lnTo>
                <a:lnTo>
                  <a:pt x="3680" y="3210"/>
                </a:lnTo>
                <a:lnTo>
                  <a:pt x="3676" y="3208"/>
                </a:lnTo>
                <a:lnTo>
                  <a:pt x="3682" y="3208"/>
                </a:lnTo>
                <a:lnTo>
                  <a:pt x="3692" y="3210"/>
                </a:lnTo>
                <a:lnTo>
                  <a:pt x="3698" y="3214"/>
                </a:lnTo>
                <a:lnTo>
                  <a:pt x="3700" y="3214"/>
                </a:lnTo>
                <a:lnTo>
                  <a:pt x="3702" y="3214"/>
                </a:lnTo>
                <a:lnTo>
                  <a:pt x="3706" y="3208"/>
                </a:lnTo>
                <a:lnTo>
                  <a:pt x="3712" y="3202"/>
                </a:lnTo>
                <a:lnTo>
                  <a:pt x="3714" y="3202"/>
                </a:lnTo>
                <a:lnTo>
                  <a:pt x="3716" y="3200"/>
                </a:lnTo>
                <a:lnTo>
                  <a:pt x="3718" y="3194"/>
                </a:lnTo>
                <a:lnTo>
                  <a:pt x="3720" y="3186"/>
                </a:lnTo>
                <a:lnTo>
                  <a:pt x="3718" y="3182"/>
                </a:lnTo>
                <a:lnTo>
                  <a:pt x="3716" y="3180"/>
                </a:lnTo>
                <a:lnTo>
                  <a:pt x="3712" y="3182"/>
                </a:lnTo>
                <a:lnTo>
                  <a:pt x="3710" y="3184"/>
                </a:lnTo>
                <a:lnTo>
                  <a:pt x="3708" y="3182"/>
                </a:lnTo>
                <a:lnTo>
                  <a:pt x="3704" y="3180"/>
                </a:lnTo>
                <a:lnTo>
                  <a:pt x="3696" y="3180"/>
                </a:lnTo>
                <a:lnTo>
                  <a:pt x="3684" y="3182"/>
                </a:lnTo>
                <a:lnTo>
                  <a:pt x="3680" y="3180"/>
                </a:lnTo>
                <a:lnTo>
                  <a:pt x="3678" y="3176"/>
                </a:lnTo>
                <a:lnTo>
                  <a:pt x="3678" y="3170"/>
                </a:lnTo>
                <a:lnTo>
                  <a:pt x="3678" y="3168"/>
                </a:lnTo>
                <a:lnTo>
                  <a:pt x="3682" y="3172"/>
                </a:lnTo>
                <a:lnTo>
                  <a:pt x="3684" y="3174"/>
                </a:lnTo>
                <a:lnTo>
                  <a:pt x="3686" y="3176"/>
                </a:lnTo>
                <a:lnTo>
                  <a:pt x="3692" y="3176"/>
                </a:lnTo>
                <a:lnTo>
                  <a:pt x="3696" y="3172"/>
                </a:lnTo>
                <a:lnTo>
                  <a:pt x="3704" y="3170"/>
                </a:lnTo>
                <a:lnTo>
                  <a:pt x="3710" y="3170"/>
                </a:lnTo>
                <a:lnTo>
                  <a:pt x="3714" y="3172"/>
                </a:lnTo>
                <a:lnTo>
                  <a:pt x="3718" y="3176"/>
                </a:lnTo>
                <a:lnTo>
                  <a:pt x="3724" y="3184"/>
                </a:lnTo>
                <a:lnTo>
                  <a:pt x="3726" y="3186"/>
                </a:lnTo>
                <a:lnTo>
                  <a:pt x="3728" y="3188"/>
                </a:lnTo>
                <a:lnTo>
                  <a:pt x="3728" y="3186"/>
                </a:lnTo>
                <a:lnTo>
                  <a:pt x="3728" y="3184"/>
                </a:lnTo>
                <a:lnTo>
                  <a:pt x="3724" y="3176"/>
                </a:lnTo>
                <a:lnTo>
                  <a:pt x="3718" y="3160"/>
                </a:lnTo>
                <a:lnTo>
                  <a:pt x="3712" y="3136"/>
                </a:lnTo>
                <a:lnTo>
                  <a:pt x="3708" y="3128"/>
                </a:lnTo>
                <a:lnTo>
                  <a:pt x="3706" y="3126"/>
                </a:lnTo>
                <a:lnTo>
                  <a:pt x="3704" y="3126"/>
                </a:lnTo>
                <a:lnTo>
                  <a:pt x="3700" y="3126"/>
                </a:lnTo>
                <a:lnTo>
                  <a:pt x="3694" y="3130"/>
                </a:lnTo>
                <a:lnTo>
                  <a:pt x="3692" y="3130"/>
                </a:lnTo>
                <a:lnTo>
                  <a:pt x="3696" y="3126"/>
                </a:lnTo>
                <a:lnTo>
                  <a:pt x="3698" y="3120"/>
                </a:lnTo>
                <a:lnTo>
                  <a:pt x="3698" y="3116"/>
                </a:lnTo>
                <a:lnTo>
                  <a:pt x="3694" y="3112"/>
                </a:lnTo>
                <a:lnTo>
                  <a:pt x="3690" y="3110"/>
                </a:lnTo>
                <a:lnTo>
                  <a:pt x="3694" y="3108"/>
                </a:lnTo>
                <a:lnTo>
                  <a:pt x="3696" y="3108"/>
                </a:lnTo>
                <a:lnTo>
                  <a:pt x="3698" y="3106"/>
                </a:lnTo>
                <a:lnTo>
                  <a:pt x="3698" y="3102"/>
                </a:lnTo>
                <a:lnTo>
                  <a:pt x="3698" y="3096"/>
                </a:lnTo>
                <a:lnTo>
                  <a:pt x="3696" y="3084"/>
                </a:lnTo>
                <a:lnTo>
                  <a:pt x="3698" y="3078"/>
                </a:lnTo>
                <a:lnTo>
                  <a:pt x="3696" y="3076"/>
                </a:lnTo>
                <a:lnTo>
                  <a:pt x="3692" y="3070"/>
                </a:lnTo>
                <a:lnTo>
                  <a:pt x="3678" y="3058"/>
                </a:lnTo>
                <a:lnTo>
                  <a:pt x="3678" y="3056"/>
                </a:lnTo>
                <a:lnTo>
                  <a:pt x="3680" y="3056"/>
                </a:lnTo>
                <a:lnTo>
                  <a:pt x="3686" y="3060"/>
                </a:lnTo>
                <a:lnTo>
                  <a:pt x="3694" y="3064"/>
                </a:lnTo>
                <a:lnTo>
                  <a:pt x="3696" y="3064"/>
                </a:lnTo>
                <a:lnTo>
                  <a:pt x="3696" y="3062"/>
                </a:lnTo>
                <a:lnTo>
                  <a:pt x="3692" y="3048"/>
                </a:lnTo>
                <a:lnTo>
                  <a:pt x="3688" y="3032"/>
                </a:lnTo>
                <a:lnTo>
                  <a:pt x="3690" y="3016"/>
                </a:lnTo>
                <a:lnTo>
                  <a:pt x="3694" y="3002"/>
                </a:lnTo>
                <a:lnTo>
                  <a:pt x="3696" y="2998"/>
                </a:lnTo>
                <a:lnTo>
                  <a:pt x="3702" y="2992"/>
                </a:lnTo>
                <a:lnTo>
                  <a:pt x="3706" y="2990"/>
                </a:lnTo>
                <a:lnTo>
                  <a:pt x="3704" y="2992"/>
                </a:lnTo>
                <a:lnTo>
                  <a:pt x="3700" y="2998"/>
                </a:lnTo>
                <a:lnTo>
                  <a:pt x="3698" y="3004"/>
                </a:lnTo>
                <a:lnTo>
                  <a:pt x="3694" y="3016"/>
                </a:lnTo>
                <a:lnTo>
                  <a:pt x="3694" y="3020"/>
                </a:lnTo>
                <a:lnTo>
                  <a:pt x="3696" y="3024"/>
                </a:lnTo>
                <a:lnTo>
                  <a:pt x="3696" y="3028"/>
                </a:lnTo>
                <a:lnTo>
                  <a:pt x="3696" y="3030"/>
                </a:lnTo>
                <a:lnTo>
                  <a:pt x="3694" y="3034"/>
                </a:lnTo>
                <a:lnTo>
                  <a:pt x="3696" y="3038"/>
                </a:lnTo>
                <a:lnTo>
                  <a:pt x="3698" y="3042"/>
                </a:lnTo>
                <a:lnTo>
                  <a:pt x="3696" y="3046"/>
                </a:lnTo>
                <a:lnTo>
                  <a:pt x="3696" y="3048"/>
                </a:lnTo>
                <a:lnTo>
                  <a:pt x="3700" y="3052"/>
                </a:lnTo>
                <a:lnTo>
                  <a:pt x="3706" y="3056"/>
                </a:lnTo>
                <a:lnTo>
                  <a:pt x="3708" y="3054"/>
                </a:lnTo>
                <a:lnTo>
                  <a:pt x="3710" y="3054"/>
                </a:lnTo>
                <a:lnTo>
                  <a:pt x="3712" y="3058"/>
                </a:lnTo>
                <a:lnTo>
                  <a:pt x="3714" y="3066"/>
                </a:lnTo>
                <a:lnTo>
                  <a:pt x="3712" y="3070"/>
                </a:lnTo>
                <a:lnTo>
                  <a:pt x="3712" y="3072"/>
                </a:lnTo>
                <a:lnTo>
                  <a:pt x="3716" y="3074"/>
                </a:lnTo>
                <a:lnTo>
                  <a:pt x="3718" y="3076"/>
                </a:lnTo>
                <a:lnTo>
                  <a:pt x="3716" y="3080"/>
                </a:lnTo>
                <a:lnTo>
                  <a:pt x="3712" y="3092"/>
                </a:lnTo>
                <a:lnTo>
                  <a:pt x="3706" y="3106"/>
                </a:lnTo>
                <a:lnTo>
                  <a:pt x="3706" y="3112"/>
                </a:lnTo>
                <a:lnTo>
                  <a:pt x="3710" y="3116"/>
                </a:lnTo>
                <a:lnTo>
                  <a:pt x="3712" y="3114"/>
                </a:lnTo>
                <a:lnTo>
                  <a:pt x="3714" y="3110"/>
                </a:lnTo>
                <a:lnTo>
                  <a:pt x="3720" y="3096"/>
                </a:lnTo>
                <a:lnTo>
                  <a:pt x="3728" y="3078"/>
                </a:lnTo>
                <a:lnTo>
                  <a:pt x="3738" y="3060"/>
                </a:lnTo>
                <a:lnTo>
                  <a:pt x="3744" y="3054"/>
                </a:lnTo>
                <a:lnTo>
                  <a:pt x="3746" y="3046"/>
                </a:lnTo>
                <a:lnTo>
                  <a:pt x="3748" y="3040"/>
                </a:lnTo>
                <a:lnTo>
                  <a:pt x="3748" y="3036"/>
                </a:lnTo>
                <a:lnTo>
                  <a:pt x="3748" y="3030"/>
                </a:lnTo>
                <a:lnTo>
                  <a:pt x="3746" y="3028"/>
                </a:lnTo>
                <a:lnTo>
                  <a:pt x="3744" y="3026"/>
                </a:lnTo>
                <a:lnTo>
                  <a:pt x="3740" y="3024"/>
                </a:lnTo>
                <a:lnTo>
                  <a:pt x="3738" y="3024"/>
                </a:lnTo>
                <a:lnTo>
                  <a:pt x="3736" y="3022"/>
                </a:lnTo>
                <a:lnTo>
                  <a:pt x="3732" y="3014"/>
                </a:lnTo>
                <a:lnTo>
                  <a:pt x="3726" y="2992"/>
                </a:lnTo>
                <a:lnTo>
                  <a:pt x="3724" y="2984"/>
                </a:lnTo>
                <a:lnTo>
                  <a:pt x="3726" y="2976"/>
                </a:lnTo>
                <a:lnTo>
                  <a:pt x="3730" y="2970"/>
                </a:lnTo>
                <a:lnTo>
                  <a:pt x="3738" y="2964"/>
                </a:lnTo>
                <a:lnTo>
                  <a:pt x="3742" y="2964"/>
                </a:lnTo>
                <a:lnTo>
                  <a:pt x="3736" y="2968"/>
                </a:lnTo>
                <a:lnTo>
                  <a:pt x="3732" y="2972"/>
                </a:lnTo>
                <a:lnTo>
                  <a:pt x="3730" y="2978"/>
                </a:lnTo>
                <a:lnTo>
                  <a:pt x="3730" y="2986"/>
                </a:lnTo>
                <a:lnTo>
                  <a:pt x="3732" y="2992"/>
                </a:lnTo>
                <a:lnTo>
                  <a:pt x="3738" y="2998"/>
                </a:lnTo>
                <a:lnTo>
                  <a:pt x="3742" y="3002"/>
                </a:lnTo>
                <a:lnTo>
                  <a:pt x="3748" y="3004"/>
                </a:lnTo>
                <a:lnTo>
                  <a:pt x="3752" y="3004"/>
                </a:lnTo>
                <a:lnTo>
                  <a:pt x="3752" y="3012"/>
                </a:lnTo>
                <a:lnTo>
                  <a:pt x="3752" y="3016"/>
                </a:lnTo>
                <a:lnTo>
                  <a:pt x="3752" y="3018"/>
                </a:lnTo>
                <a:lnTo>
                  <a:pt x="3754" y="3016"/>
                </a:lnTo>
                <a:lnTo>
                  <a:pt x="3758" y="3014"/>
                </a:lnTo>
                <a:lnTo>
                  <a:pt x="3766" y="3002"/>
                </a:lnTo>
                <a:lnTo>
                  <a:pt x="3776" y="2986"/>
                </a:lnTo>
                <a:lnTo>
                  <a:pt x="3784" y="2970"/>
                </a:lnTo>
                <a:lnTo>
                  <a:pt x="3790" y="2954"/>
                </a:lnTo>
                <a:lnTo>
                  <a:pt x="3792" y="2948"/>
                </a:lnTo>
                <a:lnTo>
                  <a:pt x="3792" y="2942"/>
                </a:lnTo>
                <a:lnTo>
                  <a:pt x="3790" y="2938"/>
                </a:lnTo>
                <a:lnTo>
                  <a:pt x="3786" y="2938"/>
                </a:lnTo>
                <a:lnTo>
                  <a:pt x="3778" y="2936"/>
                </a:lnTo>
                <a:lnTo>
                  <a:pt x="3778" y="2934"/>
                </a:lnTo>
                <a:lnTo>
                  <a:pt x="3776" y="2932"/>
                </a:lnTo>
                <a:lnTo>
                  <a:pt x="3778" y="2926"/>
                </a:lnTo>
                <a:lnTo>
                  <a:pt x="3786" y="2918"/>
                </a:lnTo>
                <a:lnTo>
                  <a:pt x="3796" y="2910"/>
                </a:lnTo>
                <a:lnTo>
                  <a:pt x="3810" y="2902"/>
                </a:lnTo>
                <a:lnTo>
                  <a:pt x="3824" y="2894"/>
                </a:lnTo>
                <a:lnTo>
                  <a:pt x="3838" y="2890"/>
                </a:lnTo>
                <a:lnTo>
                  <a:pt x="3854" y="2888"/>
                </a:lnTo>
                <a:lnTo>
                  <a:pt x="3872" y="2886"/>
                </a:lnTo>
                <a:lnTo>
                  <a:pt x="3886" y="2884"/>
                </a:lnTo>
                <a:lnTo>
                  <a:pt x="3890" y="2882"/>
                </a:lnTo>
                <a:lnTo>
                  <a:pt x="3892" y="2880"/>
                </a:lnTo>
                <a:lnTo>
                  <a:pt x="3894" y="2866"/>
                </a:lnTo>
                <a:lnTo>
                  <a:pt x="3896" y="2862"/>
                </a:lnTo>
                <a:lnTo>
                  <a:pt x="3898" y="2868"/>
                </a:lnTo>
                <a:lnTo>
                  <a:pt x="3902" y="2876"/>
                </a:lnTo>
                <a:lnTo>
                  <a:pt x="3904" y="2880"/>
                </a:lnTo>
                <a:lnTo>
                  <a:pt x="3906" y="2880"/>
                </a:lnTo>
                <a:lnTo>
                  <a:pt x="3908" y="2878"/>
                </a:lnTo>
                <a:lnTo>
                  <a:pt x="3916" y="2872"/>
                </a:lnTo>
                <a:lnTo>
                  <a:pt x="3920" y="2868"/>
                </a:lnTo>
                <a:lnTo>
                  <a:pt x="3922" y="2866"/>
                </a:lnTo>
                <a:lnTo>
                  <a:pt x="3924" y="2868"/>
                </a:lnTo>
                <a:lnTo>
                  <a:pt x="3924" y="2870"/>
                </a:lnTo>
                <a:lnTo>
                  <a:pt x="3924" y="2876"/>
                </a:lnTo>
                <a:lnTo>
                  <a:pt x="3926" y="2876"/>
                </a:lnTo>
                <a:lnTo>
                  <a:pt x="3928" y="2874"/>
                </a:lnTo>
                <a:lnTo>
                  <a:pt x="3932" y="2872"/>
                </a:lnTo>
                <a:lnTo>
                  <a:pt x="3938" y="2870"/>
                </a:lnTo>
                <a:lnTo>
                  <a:pt x="3946" y="2868"/>
                </a:lnTo>
                <a:lnTo>
                  <a:pt x="3952" y="2866"/>
                </a:lnTo>
                <a:lnTo>
                  <a:pt x="3952" y="2864"/>
                </a:lnTo>
                <a:lnTo>
                  <a:pt x="3952" y="2860"/>
                </a:lnTo>
                <a:lnTo>
                  <a:pt x="3948" y="2846"/>
                </a:lnTo>
                <a:lnTo>
                  <a:pt x="3946" y="2844"/>
                </a:lnTo>
                <a:lnTo>
                  <a:pt x="3942" y="2842"/>
                </a:lnTo>
                <a:lnTo>
                  <a:pt x="3940" y="2844"/>
                </a:lnTo>
                <a:lnTo>
                  <a:pt x="3942" y="2846"/>
                </a:lnTo>
                <a:lnTo>
                  <a:pt x="3946" y="2848"/>
                </a:lnTo>
                <a:lnTo>
                  <a:pt x="3948" y="2854"/>
                </a:lnTo>
                <a:lnTo>
                  <a:pt x="3946" y="2860"/>
                </a:lnTo>
                <a:lnTo>
                  <a:pt x="3940" y="2864"/>
                </a:lnTo>
                <a:lnTo>
                  <a:pt x="3936" y="2866"/>
                </a:lnTo>
                <a:lnTo>
                  <a:pt x="3934" y="2864"/>
                </a:lnTo>
                <a:lnTo>
                  <a:pt x="3930" y="2862"/>
                </a:lnTo>
                <a:lnTo>
                  <a:pt x="3928" y="2858"/>
                </a:lnTo>
                <a:lnTo>
                  <a:pt x="3926" y="2848"/>
                </a:lnTo>
                <a:lnTo>
                  <a:pt x="3924" y="2840"/>
                </a:lnTo>
                <a:lnTo>
                  <a:pt x="3920" y="2836"/>
                </a:lnTo>
                <a:lnTo>
                  <a:pt x="3914" y="2834"/>
                </a:lnTo>
                <a:lnTo>
                  <a:pt x="3910" y="2832"/>
                </a:lnTo>
                <a:lnTo>
                  <a:pt x="3910" y="2830"/>
                </a:lnTo>
                <a:lnTo>
                  <a:pt x="3918" y="2824"/>
                </a:lnTo>
                <a:lnTo>
                  <a:pt x="3926" y="2816"/>
                </a:lnTo>
                <a:lnTo>
                  <a:pt x="3926" y="2812"/>
                </a:lnTo>
                <a:lnTo>
                  <a:pt x="3924" y="2810"/>
                </a:lnTo>
                <a:lnTo>
                  <a:pt x="3922" y="2808"/>
                </a:lnTo>
                <a:lnTo>
                  <a:pt x="3920" y="2804"/>
                </a:lnTo>
                <a:lnTo>
                  <a:pt x="3922" y="2790"/>
                </a:lnTo>
                <a:lnTo>
                  <a:pt x="3928" y="2776"/>
                </a:lnTo>
                <a:lnTo>
                  <a:pt x="3936" y="2766"/>
                </a:lnTo>
                <a:lnTo>
                  <a:pt x="3940" y="2760"/>
                </a:lnTo>
                <a:lnTo>
                  <a:pt x="3940" y="2756"/>
                </a:lnTo>
                <a:lnTo>
                  <a:pt x="3940" y="2752"/>
                </a:lnTo>
                <a:lnTo>
                  <a:pt x="3942" y="2748"/>
                </a:lnTo>
                <a:lnTo>
                  <a:pt x="3944" y="2748"/>
                </a:lnTo>
                <a:lnTo>
                  <a:pt x="3946" y="2748"/>
                </a:lnTo>
                <a:lnTo>
                  <a:pt x="3948" y="2750"/>
                </a:lnTo>
                <a:lnTo>
                  <a:pt x="3952" y="2752"/>
                </a:lnTo>
                <a:lnTo>
                  <a:pt x="3954" y="2752"/>
                </a:lnTo>
                <a:lnTo>
                  <a:pt x="3960" y="2750"/>
                </a:lnTo>
                <a:lnTo>
                  <a:pt x="3966" y="2746"/>
                </a:lnTo>
                <a:lnTo>
                  <a:pt x="3970" y="2742"/>
                </a:lnTo>
                <a:lnTo>
                  <a:pt x="3974" y="2740"/>
                </a:lnTo>
                <a:lnTo>
                  <a:pt x="3978" y="2738"/>
                </a:lnTo>
                <a:lnTo>
                  <a:pt x="3982" y="2738"/>
                </a:lnTo>
                <a:lnTo>
                  <a:pt x="3986" y="2734"/>
                </a:lnTo>
                <a:lnTo>
                  <a:pt x="3988" y="2726"/>
                </a:lnTo>
                <a:lnTo>
                  <a:pt x="3992" y="2718"/>
                </a:lnTo>
                <a:lnTo>
                  <a:pt x="3996" y="2716"/>
                </a:lnTo>
                <a:lnTo>
                  <a:pt x="4000" y="2718"/>
                </a:lnTo>
                <a:lnTo>
                  <a:pt x="4008" y="2720"/>
                </a:lnTo>
                <a:lnTo>
                  <a:pt x="4010" y="2720"/>
                </a:lnTo>
                <a:lnTo>
                  <a:pt x="4012" y="2716"/>
                </a:lnTo>
                <a:lnTo>
                  <a:pt x="4016" y="2712"/>
                </a:lnTo>
                <a:lnTo>
                  <a:pt x="4022" y="2712"/>
                </a:lnTo>
                <a:lnTo>
                  <a:pt x="4026" y="2714"/>
                </a:lnTo>
                <a:lnTo>
                  <a:pt x="4028" y="2714"/>
                </a:lnTo>
                <a:lnTo>
                  <a:pt x="4036" y="2712"/>
                </a:lnTo>
                <a:lnTo>
                  <a:pt x="4044" y="2706"/>
                </a:lnTo>
                <a:lnTo>
                  <a:pt x="4054" y="2704"/>
                </a:lnTo>
                <a:lnTo>
                  <a:pt x="4060" y="2702"/>
                </a:lnTo>
                <a:lnTo>
                  <a:pt x="4066" y="2696"/>
                </a:lnTo>
                <a:lnTo>
                  <a:pt x="4070" y="2690"/>
                </a:lnTo>
                <a:lnTo>
                  <a:pt x="4070" y="2688"/>
                </a:lnTo>
                <a:lnTo>
                  <a:pt x="4068" y="2686"/>
                </a:lnTo>
                <a:lnTo>
                  <a:pt x="4066" y="2682"/>
                </a:lnTo>
                <a:lnTo>
                  <a:pt x="4064" y="2676"/>
                </a:lnTo>
                <a:lnTo>
                  <a:pt x="4062" y="2674"/>
                </a:lnTo>
                <a:lnTo>
                  <a:pt x="4054" y="2670"/>
                </a:lnTo>
                <a:lnTo>
                  <a:pt x="4052" y="2666"/>
                </a:lnTo>
                <a:lnTo>
                  <a:pt x="4050" y="2658"/>
                </a:lnTo>
                <a:lnTo>
                  <a:pt x="4052" y="2642"/>
                </a:lnTo>
                <a:lnTo>
                  <a:pt x="4054" y="2644"/>
                </a:lnTo>
                <a:lnTo>
                  <a:pt x="4054" y="2648"/>
                </a:lnTo>
                <a:lnTo>
                  <a:pt x="4054" y="2656"/>
                </a:lnTo>
                <a:lnTo>
                  <a:pt x="4054" y="2660"/>
                </a:lnTo>
                <a:lnTo>
                  <a:pt x="4056" y="2664"/>
                </a:lnTo>
                <a:lnTo>
                  <a:pt x="4060" y="2666"/>
                </a:lnTo>
                <a:lnTo>
                  <a:pt x="4066" y="2670"/>
                </a:lnTo>
                <a:lnTo>
                  <a:pt x="4078" y="2672"/>
                </a:lnTo>
                <a:lnTo>
                  <a:pt x="4088" y="2674"/>
                </a:lnTo>
                <a:lnTo>
                  <a:pt x="4096" y="2674"/>
                </a:lnTo>
                <a:lnTo>
                  <a:pt x="4106" y="2672"/>
                </a:lnTo>
                <a:lnTo>
                  <a:pt x="4124" y="2664"/>
                </a:lnTo>
                <a:lnTo>
                  <a:pt x="4144" y="2652"/>
                </a:lnTo>
                <a:lnTo>
                  <a:pt x="4152" y="2648"/>
                </a:lnTo>
                <a:lnTo>
                  <a:pt x="4156" y="2648"/>
                </a:lnTo>
                <a:lnTo>
                  <a:pt x="4158" y="2648"/>
                </a:lnTo>
                <a:lnTo>
                  <a:pt x="4158" y="2650"/>
                </a:lnTo>
                <a:lnTo>
                  <a:pt x="4160" y="2654"/>
                </a:lnTo>
                <a:lnTo>
                  <a:pt x="4164" y="2656"/>
                </a:lnTo>
                <a:lnTo>
                  <a:pt x="4174" y="2658"/>
                </a:lnTo>
                <a:lnTo>
                  <a:pt x="4190" y="2656"/>
                </a:lnTo>
                <a:lnTo>
                  <a:pt x="4204" y="2654"/>
                </a:lnTo>
                <a:lnTo>
                  <a:pt x="4194" y="2660"/>
                </a:lnTo>
                <a:lnTo>
                  <a:pt x="4172" y="2668"/>
                </a:lnTo>
                <a:lnTo>
                  <a:pt x="4148" y="2678"/>
                </a:lnTo>
                <a:lnTo>
                  <a:pt x="4136" y="2686"/>
                </a:lnTo>
                <a:lnTo>
                  <a:pt x="4126" y="2692"/>
                </a:lnTo>
                <a:lnTo>
                  <a:pt x="4118" y="2700"/>
                </a:lnTo>
                <a:lnTo>
                  <a:pt x="4110" y="2710"/>
                </a:lnTo>
                <a:lnTo>
                  <a:pt x="4106" y="2720"/>
                </a:lnTo>
                <a:lnTo>
                  <a:pt x="4104" y="2730"/>
                </a:lnTo>
                <a:lnTo>
                  <a:pt x="4106" y="2740"/>
                </a:lnTo>
                <a:lnTo>
                  <a:pt x="4110" y="2752"/>
                </a:lnTo>
                <a:lnTo>
                  <a:pt x="4118" y="2762"/>
                </a:lnTo>
                <a:lnTo>
                  <a:pt x="4124" y="2766"/>
                </a:lnTo>
                <a:lnTo>
                  <a:pt x="4132" y="2766"/>
                </a:lnTo>
                <a:lnTo>
                  <a:pt x="4138" y="2764"/>
                </a:lnTo>
                <a:lnTo>
                  <a:pt x="4146" y="2758"/>
                </a:lnTo>
                <a:lnTo>
                  <a:pt x="4156" y="2748"/>
                </a:lnTo>
                <a:lnTo>
                  <a:pt x="4174" y="2726"/>
                </a:lnTo>
                <a:lnTo>
                  <a:pt x="4182" y="2714"/>
                </a:lnTo>
                <a:lnTo>
                  <a:pt x="4190" y="2708"/>
                </a:lnTo>
                <a:lnTo>
                  <a:pt x="4196" y="2706"/>
                </a:lnTo>
                <a:lnTo>
                  <a:pt x="4202" y="2706"/>
                </a:lnTo>
                <a:lnTo>
                  <a:pt x="4208" y="2706"/>
                </a:lnTo>
                <a:lnTo>
                  <a:pt x="4216" y="2706"/>
                </a:lnTo>
                <a:lnTo>
                  <a:pt x="4226" y="2702"/>
                </a:lnTo>
                <a:lnTo>
                  <a:pt x="4238" y="2696"/>
                </a:lnTo>
                <a:lnTo>
                  <a:pt x="4252" y="2688"/>
                </a:lnTo>
                <a:lnTo>
                  <a:pt x="4266" y="2680"/>
                </a:lnTo>
                <a:lnTo>
                  <a:pt x="4292" y="2672"/>
                </a:lnTo>
                <a:lnTo>
                  <a:pt x="4300" y="2670"/>
                </a:lnTo>
                <a:lnTo>
                  <a:pt x="4306" y="2668"/>
                </a:lnTo>
                <a:lnTo>
                  <a:pt x="4308" y="2664"/>
                </a:lnTo>
                <a:lnTo>
                  <a:pt x="4306" y="2660"/>
                </a:lnTo>
                <a:lnTo>
                  <a:pt x="4286" y="2640"/>
                </a:lnTo>
                <a:lnTo>
                  <a:pt x="4280" y="2636"/>
                </a:lnTo>
                <a:lnTo>
                  <a:pt x="4276" y="2634"/>
                </a:lnTo>
                <a:lnTo>
                  <a:pt x="4270" y="2634"/>
                </a:lnTo>
                <a:lnTo>
                  <a:pt x="4264" y="2638"/>
                </a:lnTo>
                <a:lnTo>
                  <a:pt x="4258" y="2640"/>
                </a:lnTo>
                <a:lnTo>
                  <a:pt x="4248" y="2640"/>
                </a:lnTo>
                <a:lnTo>
                  <a:pt x="4236" y="2638"/>
                </a:lnTo>
                <a:lnTo>
                  <a:pt x="4224" y="2636"/>
                </a:lnTo>
                <a:lnTo>
                  <a:pt x="4212" y="2632"/>
                </a:lnTo>
                <a:lnTo>
                  <a:pt x="4204" y="2628"/>
                </a:lnTo>
                <a:lnTo>
                  <a:pt x="4198" y="2624"/>
                </a:lnTo>
                <a:lnTo>
                  <a:pt x="4196" y="2622"/>
                </a:lnTo>
                <a:lnTo>
                  <a:pt x="4198" y="2620"/>
                </a:lnTo>
                <a:lnTo>
                  <a:pt x="4198" y="2616"/>
                </a:lnTo>
                <a:lnTo>
                  <a:pt x="4196" y="2614"/>
                </a:lnTo>
                <a:lnTo>
                  <a:pt x="4186" y="2612"/>
                </a:lnTo>
                <a:lnTo>
                  <a:pt x="4180" y="2608"/>
                </a:lnTo>
                <a:lnTo>
                  <a:pt x="4172" y="2602"/>
                </a:lnTo>
                <a:lnTo>
                  <a:pt x="4166" y="2594"/>
                </a:lnTo>
                <a:lnTo>
                  <a:pt x="4160" y="2580"/>
                </a:lnTo>
                <a:lnTo>
                  <a:pt x="4156" y="2564"/>
                </a:lnTo>
                <a:lnTo>
                  <a:pt x="4156" y="2550"/>
                </a:lnTo>
                <a:lnTo>
                  <a:pt x="4158" y="2538"/>
                </a:lnTo>
                <a:lnTo>
                  <a:pt x="4162" y="2528"/>
                </a:lnTo>
                <a:lnTo>
                  <a:pt x="4162" y="2520"/>
                </a:lnTo>
                <a:lnTo>
                  <a:pt x="4162" y="2516"/>
                </a:lnTo>
                <a:lnTo>
                  <a:pt x="4158" y="2514"/>
                </a:lnTo>
                <a:lnTo>
                  <a:pt x="4148" y="2514"/>
                </a:lnTo>
                <a:lnTo>
                  <a:pt x="4134" y="2518"/>
                </a:lnTo>
                <a:lnTo>
                  <a:pt x="4126" y="2518"/>
                </a:lnTo>
                <a:lnTo>
                  <a:pt x="4124" y="2518"/>
                </a:lnTo>
                <a:lnTo>
                  <a:pt x="4126" y="2514"/>
                </a:lnTo>
                <a:lnTo>
                  <a:pt x="4142" y="2504"/>
                </a:lnTo>
                <a:lnTo>
                  <a:pt x="4164" y="2488"/>
                </a:lnTo>
                <a:lnTo>
                  <a:pt x="4180" y="2478"/>
                </a:lnTo>
                <a:lnTo>
                  <a:pt x="4184" y="2472"/>
                </a:lnTo>
                <a:lnTo>
                  <a:pt x="4184" y="2466"/>
                </a:lnTo>
                <a:lnTo>
                  <a:pt x="4184" y="2460"/>
                </a:lnTo>
                <a:lnTo>
                  <a:pt x="4180" y="2454"/>
                </a:lnTo>
                <a:lnTo>
                  <a:pt x="4174" y="2448"/>
                </a:lnTo>
                <a:lnTo>
                  <a:pt x="4166" y="2440"/>
                </a:lnTo>
                <a:lnTo>
                  <a:pt x="4160" y="2438"/>
                </a:lnTo>
                <a:lnTo>
                  <a:pt x="4152" y="2436"/>
                </a:lnTo>
                <a:lnTo>
                  <a:pt x="4142" y="2434"/>
                </a:lnTo>
                <a:lnTo>
                  <a:pt x="4130" y="2436"/>
                </a:lnTo>
                <a:lnTo>
                  <a:pt x="4104" y="2440"/>
                </a:lnTo>
                <a:lnTo>
                  <a:pt x="4074" y="2448"/>
                </a:lnTo>
                <a:lnTo>
                  <a:pt x="4046" y="2458"/>
                </a:lnTo>
                <a:lnTo>
                  <a:pt x="4018" y="2470"/>
                </a:lnTo>
                <a:lnTo>
                  <a:pt x="3996" y="2486"/>
                </a:lnTo>
                <a:lnTo>
                  <a:pt x="3988" y="2492"/>
                </a:lnTo>
                <a:lnTo>
                  <a:pt x="3982" y="2500"/>
                </a:lnTo>
                <a:lnTo>
                  <a:pt x="3964" y="2522"/>
                </a:lnTo>
                <a:lnTo>
                  <a:pt x="3948" y="2542"/>
                </a:lnTo>
                <a:lnTo>
                  <a:pt x="3934" y="2556"/>
                </a:lnTo>
                <a:lnTo>
                  <a:pt x="3922" y="2566"/>
                </a:lnTo>
                <a:lnTo>
                  <a:pt x="3914" y="2572"/>
                </a:lnTo>
                <a:lnTo>
                  <a:pt x="3908" y="2576"/>
                </a:lnTo>
                <a:lnTo>
                  <a:pt x="3908" y="2574"/>
                </a:lnTo>
                <a:lnTo>
                  <a:pt x="3914" y="2568"/>
                </a:lnTo>
                <a:lnTo>
                  <a:pt x="3926" y="2554"/>
                </a:lnTo>
                <a:lnTo>
                  <a:pt x="3936" y="2538"/>
                </a:lnTo>
                <a:lnTo>
                  <a:pt x="3964" y="2500"/>
                </a:lnTo>
                <a:lnTo>
                  <a:pt x="3978" y="2480"/>
                </a:lnTo>
                <a:lnTo>
                  <a:pt x="3994" y="2462"/>
                </a:lnTo>
                <a:lnTo>
                  <a:pt x="4012" y="2448"/>
                </a:lnTo>
                <a:lnTo>
                  <a:pt x="4020" y="2444"/>
                </a:lnTo>
                <a:lnTo>
                  <a:pt x="4030" y="2440"/>
                </a:lnTo>
                <a:lnTo>
                  <a:pt x="4042" y="2434"/>
                </a:lnTo>
                <a:lnTo>
                  <a:pt x="4050" y="2430"/>
                </a:lnTo>
                <a:lnTo>
                  <a:pt x="4056" y="2426"/>
                </a:lnTo>
                <a:lnTo>
                  <a:pt x="4060" y="2422"/>
                </a:lnTo>
                <a:lnTo>
                  <a:pt x="4066" y="2412"/>
                </a:lnTo>
                <a:lnTo>
                  <a:pt x="4068" y="2404"/>
                </a:lnTo>
                <a:lnTo>
                  <a:pt x="4072" y="2394"/>
                </a:lnTo>
                <a:lnTo>
                  <a:pt x="4076" y="2390"/>
                </a:lnTo>
                <a:lnTo>
                  <a:pt x="4082" y="2386"/>
                </a:lnTo>
                <a:lnTo>
                  <a:pt x="4092" y="2382"/>
                </a:lnTo>
                <a:lnTo>
                  <a:pt x="4102" y="2378"/>
                </a:lnTo>
                <a:lnTo>
                  <a:pt x="4136" y="2372"/>
                </a:lnTo>
                <a:lnTo>
                  <a:pt x="4160" y="2370"/>
                </a:lnTo>
                <a:lnTo>
                  <a:pt x="4182" y="2368"/>
                </a:lnTo>
                <a:lnTo>
                  <a:pt x="4202" y="2368"/>
                </a:lnTo>
                <a:lnTo>
                  <a:pt x="4220" y="2370"/>
                </a:lnTo>
                <a:lnTo>
                  <a:pt x="4252" y="2376"/>
                </a:lnTo>
                <a:lnTo>
                  <a:pt x="4280" y="2382"/>
                </a:lnTo>
                <a:lnTo>
                  <a:pt x="4304" y="2384"/>
                </a:lnTo>
                <a:lnTo>
                  <a:pt x="4316" y="2384"/>
                </a:lnTo>
                <a:lnTo>
                  <a:pt x="4330" y="2382"/>
                </a:lnTo>
                <a:lnTo>
                  <a:pt x="4342" y="2376"/>
                </a:lnTo>
                <a:lnTo>
                  <a:pt x="4356" y="2370"/>
                </a:lnTo>
                <a:lnTo>
                  <a:pt x="4370" y="2358"/>
                </a:lnTo>
                <a:lnTo>
                  <a:pt x="4386" y="2346"/>
                </a:lnTo>
                <a:lnTo>
                  <a:pt x="4414" y="2320"/>
                </a:lnTo>
                <a:lnTo>
                  <a:pt x="4434" y="2308"/>
                </a:lnTo>
                <a:lnTo>
                  <a:pt x="4448" y="2302"/>
                </a:lnTo>
                <a:lnTo>
                  <a:pt x="4458" y="2302"/>
                </a:lnTo>
                <a:lnTo>
                  <a:pt x="4470" y="2306"/>
                </a:lnTo>
                <a:lnTo>
                  <a:pt x="4476" y="2306"/>
                </a:lnTo>
                <a:lnTo>
                  <a:pt x="4484" y="2298"/>
                </a:lnTo>
                <a:lnTo>
                  <a:pt x="4492" y="2288"/>
                </a:lnTo>
                <a:lnTo>
                  <a:pt x="4502" y="2280"/>
                </a:lnTo>
                <a:lnTo>
                  <a:pt x="4518" y="2268"/>
                </a:lnTo>
                <a:lnTo>
                  <a:pt x="4524" y="2262"/>
                </a:lnTo>
                <a:lnTo>
                  <a:pt x="4528" y="2256"/>
                </a:lnTo>
                <a:lnTo>
                  <a:pt x="4528" y="2246"/>
                </a:lnTo>
                <a:lnTo>
                  <a:pt x="4522" y="2234"/>
                </a:lnTo>
                <a:lnTo>
                  <a:pt x="4518" y="2224"/>
                </a:lnTo>
                <a:lnTo>
                  <a:pt x="4518" y="2216"/>
                </a:lnTo>
                <a:lnTo>
                  <a:pt x="4520" y="2212"/>
                </a:lnTo>
                <a:lnTo>
                  <a:pt x="4522" y="2210"/>
                </a:lnTo>
                <a:lnTo>
                  <a:pt x="4524" y="2208"/>
                </a:lnTo>
                <a:lnTo>
                  <a:pt x="4526" y="2204"/>
                </a:lnTo>
                <a:lnTo>
                  <a:pt x="4526" y="2198"/>
                </a:lnTo>
                <a:lnTo>
                  <a:pt x="4522" y="2188"/>
                </a:lnTo>
                <a:lnTo>
                  <a:pt x="4516" y="2178"/>
                </a:lnTo>
                <a:lnTo>
                  <a:pt x="4510" y="2172"/>
                </a:lnTo>
                <a:lnTo>
                  <a:pt x="4502" y="2170"/>
                </a:lnTo>
                <a:lnTo>
                  <a:pt x="4496" y="2170"/>
                </a:lnTo>
                <a:lnTo>
                  <a:pt x="4488" y="2170"/>
                </a:lnTo>
                <a:lnTo>
                  <a:pt x="4480" y="2168"/>
                </a:lnTo>
                <a:lnTo>
                  <a:pt x="4472" y="2162"/>
                </a:lnTo>
                <a:lnTo>
                  <a:pt x="4464" y="2154"/>
                </a:lnTo>
                <a:lnTo>
                  <a:pt x="4454" y="2144"/>
                </a:lnTo>
                <a:lnTo>
                  <a:pt x="4446" y="2138"/>
                </a:lnTo>
                <a:lnTo>
                  <a:pt x="4436" y="2136"/>
                </a:lnTo>
                <a:lnTo>
                  <a:pt x="4428" y="2140"/>
                </a:lnTo>
                <a:lnTo>
                  <a:pt x="4418" y="2144"/>
                </a:lnTo>
                <a:lnTo>
                  <a:pt x="4406" y="2152"/>
                </a:lnTo>
                <a:lnTo>
                  <a:pt x="4378" y="2172"/>
                </a:lnTo>
                <a:lnTo>
                  <a:pt x="4364" y="2182"/>
                </a:lnTo>
                <a:lnTo>
                  <a:pt x="4352" y="2186"/>
                </a:lnTo>
                <a:lnTo>
                  <a:pt x="4346" y="2184"/>
                </a:lnTo>
                <a:lnTo>
                  <a:pt x="4342" y="2182"/>
                </a:lnTo>
                <a:lnTo>
                  <a:pt x="4342" y="2176"/>
                </a:lnTo>
                <a:lnTo>
                  <a:pt x="4346" y="2170"/>
                </a:lnTo>
                <a:lnTo>
                  <a:pt x="4354" y="2164"/>
                </a:lnTo>
                <a:lnTo>
                  <a:pt x="4366" y="2160"/>
                </a:lnTo>
                <a:lnTo>
                  <a:pt x="4378" y="2156"/>
                </a:lnTo>
                <a:lnTo>
                  <a:pt x="4386" y="2152"/>
                </a:lnTo>
                <a:lnTo>
                  <a:pt x="4400" y="2144"/>
                </a:lnTo>
                <a:lnTo>
                  <a:pt x="4416" y="2136"/>
                </a:lnTo>
                <a:lnTo>
                  <a:pt x="4424" y="2132"/>
                </a:lnTo>
                <a:lnTo>
                  <a:pt x="4438" y="2128"/>
                </a:lnTo>
                <a:lnTo>
                  <a:pt x="4450" y="2126"/>
                </a:lnTo>
                <a:lnTo>
                  <a:pt x="4456" y="2122"/>
                </a:lnTo>
                <a:lnTo>
                  <a:pt x="4458" y="2118"/>
                </a:lnTo>
                <a:lnTo>
                  <a:pt x="4456" y="2114"/>
                </a:lnTo>
                <a:lnTo>
                  <a:pt x="4452" y="2108"/>
                </a:lnTo>
                <a:lnTo>
                  <a:pt x="4442" y="2104"/>
                </a:lnTo>
                <a:lnTo>
                  <a:pt x="4432" y="2102"/>
                </a:lnTo>
                <a:lnTo>
                  <a:pt x="4418" y="2098"/>
                </a:lnTo>
                <a:lnTo>
                  <a:pt x="4408" y="2096"/>
                </a:lnTo>
                <a:lnTo>
                  <a:pt x="4400" y="2094"/>
                </a:lnTo>
                <a:lnTo>
                  <a:pt x="4398" y="2090"/>
                </a:lnTo>
                <a:lnTo>
                  <a:pt x="4396" y="2086"/>
                </a:lnTo>
                <a:lnTo>
                  <a:pt x="4392" y="2082"/>
                </a:lnTo>
                <a:lnTo>
                  <a:pt x="4388" y="2078"/>
                </a:lnTo>
                <a:lnTo>
                  <a:pt x="4380" y="2074"/>
                </a:lnTo>
                <a:lnTo>
                  <a:pt x="4364" y="2072"/>
                </a:lnTo>
                <a:lnTo>
                  <a:pt x="4350" y="2068"/>
                </a:lnTo>
                <a:lnTo>
                  <a:pt x="4342" y="2066"/>
                </a:lnTo>
                <a:lnTo>
                  <a:pt x="4340" y="2062"/>
                </a:lnTo>
                <a:lnTo>
                  <a:pt x="4340" y="2056"/>
                </a:lnTo>
                <a:lnTo>
                  <a:pt x="4340" y="2052"/>
                </a:lnTo>
                <a:lnTo>
                  <a:pt x="4338" y="2046"/>
                </a:lnTo>
                <a:lnTo>
                  <a:pt x="4334" y="2040"/>
                </a:lnTo>
                <a:lnTo>
                  <a:pt x="4326" y="2036"/>
                </a:lnTo>
                <a:lnTo>
                  <a:pt x="4314" y="2030"/>
                </a:lnTo>
                <a:lnTo>
                  <a:pt x="4304" y="2024"/>
                </a:lnTo>
                <a:lnTo>
                  <a:pt x="4296" y="2018"/>
                </a:lnTo>
                <a:lnTo>
                  <a:pt x="4290" y="2010"/>
                </a:lnTo>
                <a:lnTo>
                  <a:pt x="4288" y="2002"/>
                </a:lnTo>
                <a:lnTo>
                  <a:pt x="4286" y="1992"/>
                </a:lnTo>
                <a:lnTo>
                  <a:pt x="4290" y="1982"/>
                </a:lnTo>
                <a:lnTo>
                  <a:pt x="4294" y="1970"/>
                </a:lnTo>
                <a:lnTo>
                  <a:pt x="4298" y="1964"/>
                </a:lnTo>
                <a:lnTo>
                  <a:pt x="4298" y="1958"/>
                </a:lnTo>
                <a:lnTo>
                  <a:pt x="4298" y="1954"/>
                </a:lnTo>
                <a:lnTo>
                  <a:pt x="4296" y="1952"/>
                </a:lnTo>
                <a:lnTo>
                  <a:pt x="4290" y="1946"/>
                </a:lnTo>
                <a:lnTo>
                  <a:pt x="4282" y="1944"/>
                </a:lnTo>
                <a:lnTo>
                  <a:pt x="4274" y="1942"/>
                </a:lnTo>
                <a:lnTo>
                  <a:pt x="4268" y="1938"/>
                </a:lnTo>
                <a:lnTo>
                  <a:pt x="4266" y="1936"/>
                </a:lnTo>
                <a:lnTo>
                  <a:pt x="4266" y="1932"/>
                </a:lnTo>
                <a:lnTo>
                  <a:pt x="4268" y="1930"/>
                </a:lnTo>
                <a:lnTo>
                  <a:pt x="4270" y="1924"/>
                </a:lnTo>
                <a:lnTo>
                  <a:pt x="4274" y="1916"/>
                </a:lnTo>
                <a:lnTo>
                  <a:pt x="4274" y="1910"/>
                </a:lnTo>
                <a:lnTo>
                  <a:pt x="4270" y="1904"/>
                </a:lnTo>
                <a:lnTo>
                  <a:pt x="4266" y="1900"/>
                </a:lnTo>
                <a:lnTo>
                  <a:pt x="4258" y="1894"/>
                </a:lnTo>
                <a:lnTo>
                  <a:pt x="4252" y="1888"/>
                </a:lnTo>
                <a:lnTo>
                  <a:pt x="4248" y="1878"/>
                </a:lnTo>
                <a:lnTo>
                  <a:pt x="4244" y="1868"/>
                </a:lnTo>
                <a:lnTo>
                  <a:pt x="4240" y="1850"/>
                </a:lnTo>
                <a:lnTo>
                  <a:pt x="4238" y="1846"/>
                </a:lnTo>
                <a:lnTo>
                  <a:pt x="4236" y="1846"/>
                </a:lnTo>
                <a:lnTo>
                  <a:pt x="4230" y="1842"/>
                </a:lnTo>
                <a:lnTo>
                  <a:pt x="4228" y="1838"/>
                </a:lnTo>
                <a:lnTo>
                  <a:pt x="4226" y="1830"/>
                </a:lnTo>
                <a:lnTo>
                  <a:pt x="4222" y="1822"/>
                </a:lnTo>
                <a:lnTo>
                  <a:pt x="4220" y="1818"/>
                </a:lnTo>
                <a:lnTo>
                  <a:pt x="4212" y="1810"/>
                </a:lnTo>
                <a:lnTo>
                  <a:pt x="4206" y="1806"/>
                </a:lnTo>
                <a:lnTo>
                  <a:pt x="4200" y="1800"/>
                </a:lnTo>
                <a:lnTo>
                  <a:pt x="4194" y="1792"/>
                </a:lnTo>
                <a:lnTo>
                  <a:pt x="4188" y="1778"/>
                </a:lnTo>
                <a:lnTo>
                  <a:pt x="4180" y="1764"/>
                </a:lnTo>
                <a:lnTo>
                  <a:pt x="4174" y="1756"/>
                </a:lnTo>
                <a:lnTo>
                  <a:pt x="4168" y="1752"/>
                </a:lnTo>
                <a:lnTo>
                  <a:pt x="4164" y="1752"/>
                </a:lnTo>
                <a:lnTo>
                  <a:pt x="4158" y="1754"/>
                </a:lnTo>
                <a:lnTo>
                  <a:pt x="4154" y="1760"/>
                </a:lnTo>
                <a:lnTo>
                  <a:pt x="4140" y="1776"/>
                </a:lnTo>
                <a:lnTo>
                  <a:pt x="4132" y="1786"/>
                </a:lnTo>
                <a:lnTo>
                  <a:pt x="4128" y="1800"/>
                </a:lnTo>
                <a:lnTo>
                  <a:pt x="4124" y="1824"/>
                </a:lnTo>
                <a:lnTo>
                  <a:pt x="4122" y="1834"/>
                </a:lnTo>
                <a:lnTo>
                  <a:pt x="4116" y="1842"/>
                </a:lnTo>
                <a:lnTo>
                  <a:pt x="4114" y="1844"/>
                </a:lnTo>
                <a:lnTo>
                  <a:pt x="4110" y="1846"/>
                </a:lnTo>
                <a:lnTo>
                  <a:pt x="4106" y="1846"/>
                </a:lnTo>
                <a:lnTo>
                  <a:pt x="4100" y="1846"/>
                </a:lnTo>
                <a:lnTo>
                  <a:pt x="4090" y="1844"/>
                </a:lnTo>
                <a:lnTo>
                  <a:pt x="4086" y="1844"/>
                </a:lnTo>
                <a:lnTo>
                  <a:pt x="4084" y="1846"/>
                </a:lnTo>
                <a:lnTo>
                  <a:pt x="4084" y="1852"/>
                </a:lnTo>
                <a:lnTo>
                  <a:pt x="4084" y="1856"/>
                </a:lnTo>
                <a:lnTo>
                  <a:pt x="4080" y="1862"/>
                </a:lnTo>
                <a:lnTo>
                  <a:pt x="4074" y="1868"/>
                </a:lnTo>
                <a:lnTo>
                  <a:pt x="4062" y="1874"/>
                </a:lnTo>
                <a:lnTo>
                  <a:pt x="4048" y="1876"/>
                </a:lnTo>
                <a:lnTo>
                  <a:pt x="4038" y="1874"/>
                </a:lnTo>
                <a:lnTo>
                  <a:pt x="4030" y="1868"/>
                </a:lnTo>
                <a:lnTo>
                  <a:pt x="4024" y="1862"/>
                </a:lnTo>
                <a:lnTo>
                  <a:pt x="4018" y="1854"/>
                </a:lnTo>
                <a:lnTo>
                  <a:pt x="4012" y="1846"/>
                </a:lnTo>
                <a:lnTo>
                  <a:pt x="4002" y="1842"/>
                </a:lnTo>
                <a:lnTo>
                  <a:pt x="3988" y="1840"/>
                </a:lnTo>
                <a:lnTo>
                  <a:pt x="3978" y="1840"/>
                </a:lnTo>
                <a:lnTo>
                  <a:pt x="3972" y="1838"/>
                </a:lnTo>
                <a:lnTo>
                  <a:pt x="3970" y="1836"/>
                </a:lnTo>
                <a:lnTo>
                  <a:pt x="3972" y="1832"/>
                </a:lnTo>
                <a:lnTo>
                  <a:pt x="3974" y="1828"/>
                </a:lnTo>
                <a:lnTo>
                  <a:pt x="3976" y="1824"/>
                </a:lnTo>
                <a:lnTo>
                  <a:pt x="3974" y="1818"/>
                </a:lnTo>
                <a:lnTo>
                  <a:pt x="3970" y="1814"/>
                </a:lnTo>
                <a:lnTo>
                  <a:pt x="3964" y="1810"/>
                </a:lnTo>
                <a:lnTo>
                  <a:pt x="3960" y="1806"/>
                </a:lnTo>
                <a:lnTo>
                  <a:pt x="3962" y="1802"/>
                </a:lnTo>
                <a:lnTo>
                  <a:pt x="3964" y="1798"/>
                </a:lnTo>
                <a:lnTo>
                  <a:pt x="3966" y="1794"/>
                </a:lnTo>
                <a:lnTo>
                  <a:pt x="3968" y="1790"/>
                </a:lnTo>
                <a:lnTo>
                  <a:pt x="3968" y="1782"/>
                </a:lnTo>
                <a:lnTo>
                  <a:pt x="3964" y="1774"/>
                </a:lnTo>
                <a:lnTo>
                  <a:pt x="3960" y="1764"/>
                </a:lnTo>
                <a:lnTo>
                  <a:pt x="3960" y="1752"/>
                </a:lnTo>
                <a:lnTo>
                  <a:pt x="3962" y="1742"/>
                </a:lnTo>
                <a:lnTo>
                  <a:pt x="3966" y="1732"/>
                </a:lnTo>
                <a:lnTo>
                  <a:pt x="3974" y="1716"/>
                </a:lnTo>
                <a:lnTo>
                  <a:pt x="3976" y="1708"/>
                </a:lnTo>
                <a:lnTo>
                  <a:pt x="3974" y="1702"/>
                </a:lnTo>
                <a:lnTo>
                  <a:pt x="3968" y="1698"/>
                </a:lnTo>
                <a:lnTo>
                  <a:pt x="3964" y="1698"/>
                </a:lnTo>
                <a:lnTo>
                  <a:pt x="3962" y="1700"/>
                </a:lnTo>
                <a:lnTo>
                  <a:pt x="3958" y="1702"/>
                </a:lnTo>
                <a:lnTo>
                  <a:pt x="3954" y="1710"/>
                </a:lnTo>
                <a:lnTo>
                  <a:pt x="3952" y="1712"/>
                </a:lnTo>
                <a:lnTo>
                  <a:pt x="3950" y="1708"/>
                </a:lnTo>
                <a:lnTo>
                  <a:pt x="3946" y="1704"/>
                </a:lnTo>
                <a:lnTo>
                  <a:pt x="3936" y="1702"/>
                </a:lnTo>
                <a:lnTo>
                  <a:pt x="3914" y="1696"/>
                </a:lnTo>
                <a:lnTo>
                  <a:pt x="3904" y="1692"/>
                </a:lnTo>
                <a:lnTo>
                  <a:pt x="3894" y="1688"/>
                </a:lnTo>
                <a:lnTo>
                  <a:pt x="3888" y="1682"/>
                </a:lnTo>
                <a:lnTo>
                  <a:pt x="3886" y="1680"/>
                </a:lnTo>
                <a:lnTo>
                  <a:pt x="3886" y="1676"/>
                </a:lnTo>
                <a:lnTo>
                  <a:pt x="3886" y="1668"/>
                </a:lnTo>
                <a:lnTo>
                  <a:pt x="3884" y="1662"/>
                </a:lnTo>
                <a:lnTo>
                  <a:pt x="3878" y="1656"/>
                </a:lnTo>
                <a:lnTo>
                  <a:pt x="3870" y="1650"/>
                </a:lnTo>
                <a:lnTo>
                  <a:pt x="3826" y="1620"/>
                </a:lnTo>
                <a:lnTo>
                  <a:pt x="3808" y="1608"/>
                </a:lnTo>
                <a:lnTo>
                  <a:pt x="3800" y="1606"/>
                </a:lnTo>
                <a:lnTo>
                  <a:pt x="3796" y="1606"/>
                </a:lnTo>
                <a:lnTo>
                  <a:pt x="3792" y="1608"/>
                </a:lnTo>
                <a:lnTo>
                  <a:pt x="3788" y="1610"/>
                </a:lnTo>
                <a:lnTo>
                  <a:pt x="3780" y="1616"/>
                </a:lnTo>
                <a:lnTo>
                  <a:pt x="3776" y="1620"/>
                </a:lnTo>
                <a:lnTo>
                  <a:pt x="3768" y="1622"/>
                </a:lnTo>
                <a:lnTo>
                  <a:pt x="3760" y="1624"/>
                </a:lnTo>
                <a:lnTo>
                  <a:pt x="3750" y="1624"/>
                </a:lnTo>
                <a:lnTo>
                  <a:pt x="3736" y="1624"/>
                </a:lnTo>
                <a:lnTo>
                  <a:pt x="3720" y="1620"/>
                </a:lnTo>
                <a:lnTo>
                  <a:pt x="3700" y="1614"/>
                </a:lnTo>
                <a:lnTo>
                  <a:pt x="3676" y="1604"/>
                </a:lnTo>
                <a:lnTo>
                  <a:pt x="3666" y="1600"/>
                </a:lnTo>
                <a:lnTo>
                  <a:pt x="3656" y="1600"/>
                </a:lnTo>
                <a:lnTo>
                  <a:pt x="3648" y="1600"/>
                </a:lnTo>
                <a:lnTo>
                  <a:pt x="3642" y="1600"/>
                </a:lnTo>
                <a:lnTo>
                  <a:pt x="3636" y="1604"/>
                </a:lnTo>
                <a:lnTo>
                  <a:pt x="3632" y="1606"/>
                </a:lnTo>
                <a:lnTo>
                  <a:pt x="3626" y="1616"/>
                </a:lnTo>
                <a:lnTo>
                  <a:pt x="3622" y="1628"/>
                </a:lnTo>
                <a:lnTo>
                  <a:pt x="3624" y="1640"/>
                </a:lnTo>
                <a:lnTo>
                  <a:pt x="3626" y="1652"/>
                </a:lnTo>
                <a:lnTo>
                  <a:pt x="3630" y="1658"/>
                </a:lnTo>
                <a:lnTo>
                  <a:pt x="3634" y="1664"/>
                </a:lnTo>
                <a:lnTo>
                  <a:pt x="3636" y="1672"/>
                </a:lnTo>
                <a:lnTo>
                  <a:pt x="3638" y="1678"/>
                </a:lnTo>
                <a:lnTo>
                  <a:pt x="3638" y="1686"/>
                </a:lnTo>
                <a:lnTo>
                  <a:pt x="3634" y="1700"/>
                </a:lnTo>
                <a:lnTo>
                  <a:pt x="3626" y="1712"/>
                </a:lnTo>
                <a:lnTo>
                  <a:pt x="3624" y="1716"/>
                </a:lnTo>
                <a:lnTo>
                  <a:pt x="3622" y="1718"/>
                </a:lnTo>
                <a:lnTo>
                  <a:pt x="3624" y="1722"/>
                </a:lnTo>
                <a:lnTo>
                  <a:pt x="3626" y="1724"/>
                </a:lnTo>
                <a:lnTo>
                  <a:pt x="3634" y="1734"/>
                </a:lnTo>
                <a:lnTo>
                  <a:pt x="3640" y="1742"/>
                </a:lnTo>
                <a:lnTo>
                  <a:pt x="3644" y="1752"/>
                </a:lnTo>
                <a:lnTo>
                  <a:pt x="3648" y="1764"/>
                </a:lnTo>
                <a:lnTo>
                  <a:pt x="3650" y="1772"/>
                </a:lnTo>
                <a:lnTo>
                  <a:pt x="3650" y="1778"/>
                </a:lnTo>
                <a:lnTo>
                  <a:pt x="3648" y="1784"/>
                </a:lnTo>
                <a:lnTo>
                  <a:pt x="3642" y="1794"/>
                </a:lnTo>
                <a:lnTo>
                  <a:pt x="3636" y="1808"/>
                </a:lnTo>
                <a:lnTo>
                  <a:pt x="3634" y="1816"/>
                </a:lnTo>
                <a:lnTo>
                  <a:pt x="3630" y="1822"/>
                </a:lnTo>
                <a:lnTo>
                  <a:pt x="3620" y="1828"/>
                </a:lnTo>
                <a:lnTo>
                  <a:pt x="3616" y="1830"/>
                </a:lnTo>
                <a:lnTo>
                  <a:pt x="3612" y="1834"/>
                </a:lnTo>
                <a:lnTo>
                  <a:pt x="3610" y="1840"/>
                </a:lnTo>
                <a:lnTo>
                  <a:pt x="3608" y="1850"/>
                </a:lnTo>
                <a:lnTo>
                  <a:pt x="3608" y="1854"/>
                </a:lnTo>
                <a:lnTo>
                  <a:pt x="3608" y="1858"/>
                </a:lnTo>
                <a:lnTo>
                  <a:pt x="3614" y="1866"/>
                </a:lnTo>
                <a:lnTo>
                  <a:pt x="3624" y="1872"/>
                </a:lnTo>
                <a:lnTo>
                  <a:pt x="3634" y="1880"/>
                </a:lnTo>
                <a:lnTo>
                  <a:pt x="3648" y="1890"/>
                </a:lnTo>
                <a:lnTo>
                  <a:pt x="3660" y="1902"/>
                </a:lnTo>
                <a:lnTo>
                  <a:pt x="3668" y="1912"/>
                </a:lnTo>
                <a:lnTo>
                  <a:pt x="3674" y="1922"/>
                </a:lnTo>
                <a:lnTo>
                  <a:pt x="3678" y="1934"/>
                </a:lnTo>
                <a:lnTo>
                  <a:pt x="3684" y="1950"/>
                </a:lnTo>
                <a:lnTo>
                  <a:pt x="3686" y="1964"/>
                </a:lnTo>
                <a:lnTo>
                  <a:pt x="3688" y="1978"/>
                </a:lnTo>
                <a:lnTo>
                  <a:pt x="3688" y="1992"/>
                </a:lnTo>
                <a:lnTo>
                  <a:pt x="3684" y="2004"/>
                </a:lnTo>
                <a:lnTo>
                  <a:pt x="3680" y="2016"/>
                </a:lnTo>
                <a:lnTo>
                  <a:pt x="3676" y="2028"/>
                </a:lnTo>
                <a:lnTo>
                  <a:pt x="3668" y="2038"/>
                </a:lnTo>
                <a:lnTo>
                  <a:pt x="3660" y="2048"/>
                </a:lnTo>
                <a:lnTo>
                  <a:pt x="3644" y="2064"/>
                </a:lnTo>
                <a:lnTo>
                  <a:pt x="3624" y="2078"/>
                </a:lnTo>
                <a:lnTo>
                  <a:pt x="3604" y="2090"/>
                </a:lnTo>
                <a:lnTo>
                  <a:pt x="3584" y="2098"/>
                </a:lnTo>
                <a:lnTo>
                  <a:pt x="3570" y="2104"/>
                </a:lnTo>
                <a:lnTo>
                  <a:pt x="3564" y="2110"/>
                </a:lnTo>
                <a:lnTo>
                  <a:pt x="3562" y="2114"/>
                </a:lnTo>
                <a:lnTo>
                  <a:pt x="3562" y="2116"/>
                </a:lnTo>
                <a:lnTo>
                  <a:pt x="3566" y="2122"/>
                </a:lnTo>
                <a:lnTo>
                  <a:pt x="3572" y="2130"/>
                </a:lnTo>
                <a:lnTo>
                  <a:pt x="3578" y="2140"/>
                </a:lnTo>
                <a:lnTo>
                  <a:pt x="3584" y="2152"/>
                </a:lnTo>
                <a:lnTo>
                  <a:pt x="3584" y="2160"/>
                </a:lnTo>
                <a:lnTo>
                  <a:pt x="3584" y="2168"/>
                </a:lnTo>
                <a:lnTo>
                  <a:pt x="3586" y="2184"/>
                </a:lnTo>
                <a:lnTo>
                  <a:pt x="3590" y="2198"/>
                </a:lnTo>
                <a:lnTo>
                  <a:pt x="3600" y="2228"/>
                </a:lnTo>
                <a:lnTo>
                  <a:pt x="3604" y="2242"/>
                </a:lnTo>
                <a:lnTo>
                  <a:pt x="3604" y="2254"/>
                </a:lnTo>
                <a:lnTo>
                  <a:pt x="3604" y="2264"/>
                </a:lnTo>
                <a:lnTo>
                  <a:pt x="3602" y="2266"/>
                </a:lnTo>
                <a:lnTo>
                  <a:pt x="3598" y="2270"/>
                </a:lnTo>
                <a:lnTo>
                  <a:pt x="3594" y="2272"/>
                </a:lnTo>
                <a:lnTo>
                  <a:pt x="3592" y="2276"/>
                </a:lnTo>
                <a:lnTo>
                  <a:pt x="3590" y="2282"/>
                </a:lnTo>
                <a:lnTo>
                  <a:pt x="3592" y="2290"/>
                </a:lnTo>
                <a:lnTo>
                  <a:pt x="3594" y="2298"/>
                </a:lnTo>
                <a:lnTo>
                  <a:pt x="3596" y="2302"/>
                </a:lnTo>
                <a:lnTo>
                  <a:pt x="3596" y="2304"/>
                </a:lnTo>
                <a:lnTo>
                  <a:pt x="3590" y="2304"/>
                </a:lnTo>
                <a:lnTo>
                  <a:pt x="3582" y="2298"/>
                </a:lnTo>
                <a:lnTo>
                  <a:pt x="3570" y="2294"/>
                </a:lnTo>
                <a:lnTo>
                  <a:pt x="3568" y="2294"/>
                </a:lnTo>
                <a:lnTo>
                  <a:pt x="3566" y="2296"/>
                </a:lnTo>
                <a:lnTo>
                  <a:pt x="3564" y="2302"/>
                </a:lnTo>
                <a:lnTo>
                  <a:pt x="3562" y="2308"/>
                </a:lnTo>
                <a:lnTo>
                  <a:pt x="3562" y="2316"/>
                </a:lnTo>
                <a:lnTo>
                  <a:pt x="3560" y="2322"/>
                </a:lnTo>
                <a:lnTo>
                  <a:pt x="3558" y="2322"/>
                </a:lnTo>
                <a:lnTo>
                  <a:pt x="3554" y="2324"/>
                </a:lnTo>
                <a:lnTo>
                  <a:pt x="3546" y="2318"/>
                </a:lnTo>
                <a:lnTo>
                  <a:pt x="3536" y="2312"/>
                </a:lnTo>
                <a:lnTo>
                  <a:pt x="3530" y="2306"/>
                </a:lnTo>
                <a:lnTo>
                  <a:pt x="3522" y="2292"/>
                </a:lnTo>
                <a:lnTo>
                  <a:pt x="3516" y="2282"/>
                </a:lnTo>
                <a:lnTo>
                  <a:pt x="3508" y="2270"/>
                </a:lnTo>
                <a:lnTo>
                  <a:pt x="3494" y="2256"/>
                </a:lnTo>
                <a:lnTo>
                  <a:pt x="3474" y="2238"/>
                </a:lnTo>
                <a:lnTo>
                  <a:pt x="3464" y="2226"/>
                </a:lnTo>
                <a:lnTo>
                  <a:pt x="3458" y="2216"/>
                </a:lnTo>
                <a:lnTo>
                  <a:pt x="3456" y="2204"/>
                </a:lnTo>
                <a:lnTo>
                  <a:pt x="3456" y="2194"/>
                </a:lnTo>
                <a:lnTo>
                  <a:pt x="3458" y="2172"/>
                </a:lnTo>
                <a:lnTo>
                  <a:pt x="3456" y="2160"/>
                </a:lnTo>
                <a:lnTo>
                  <a:pt x="3454" y="2148"/>
                </a:lnTo>
                <a:lnTo>
                  <a:pt x="3450" y="2134"/>
                </a:lnTo>
                <a:lnTo>
                  <a:pt x="3452" y="2122"/>
                </a:lnTo>
                <a:lnTo>
                  <a:pt x="3454" y="2110"/>
                </a:lnTo>
                <a:lnTo>
                  <a:pt x="3456" y="2102"/>
                </a:lnTo>
                <a:lnTo>
                  <a:pt x="3458" y="2094"/>
                </a:lnTo>
                <a:lnTo>
                  <a:pt x="3456" y="2088"/>
                </a:lnTo>
                <a:lnTo>
                  <a:pt x="3452" y="2082"/>
                </a:lnTo>
                <a:lnTo>
                  <a:pt x="3440" y="2078"/>
                </a:lnTo>
                <a:lnTo>
                  <a:pt x="3414" y="2072"/>
                </a:lnTo>
                <a:lnTo>
                  <a:pt x="3394" y="2070"/>
                </a:lnTo>
                <a:lnTo>
                  <a:pt x="3378" y="2070"/>
                </a:lnTo>
                <a:lnTo>
                  <a:pt x="3368" y="2070"/>
                </a:lnTo>
                <a:lnTo>
                  <a:pt x="3354" y="2072"/>
                </a:lnTo>
                <a:lnTo>
                  <a:pt x="3348" y="2072"/>
                </a:lnTo>
                <a:lnTo>
                  <a:pt x="3340" y="2070"/>
                </a:lnTo>
                <a:lnTo>
                  <a:pt x="3334" y="2068"/>
                </a:lnTo>
                <a:lnTo>
                  <a:pt x="3330" y="2064"/>
                </a:lnTo>
                <a:lnTo>
                  <a:pt x="3322" y="2054"/>
                </a:lnTo>
                <a:lnTo>
                  <a:pt x="3316" y="2050"/>
                </a:lnTo>
                <a:lnTo>
                  <a:pt x="3306" y="2044"/>
                </a:lnTo>
                <a:lnTo>
                  <a:pt x="3290" y="2038"/>
                </a:lnTo>
                <a:lnTo>
                  <a:pt x="3268" y="2030"/>
                </a:lnTo>
                <a:lnTo>
                  <a:pt x="3248" y="2024"/>
                </a:lnTo>
                <a:lnTo>
                  <a:pt x="3236" y="2018"/>
                </a:lnTo>
                <a:lnTo>
                  <a:pt x="3232" y="2012"/>
                </a:lnTo>
                <a:lnTo>
                  <a:pt x="3230" y="2004"/>
                </a:lnTo>
                <a:lnTo>
                  <a:pt x="3226" y="1996"/>
                </a:lnTo>
                <a:lnTo>
                  <a:pt x="3216" y="1988"/>
                </a:lnTo>
                <a:lnTo>
                  <a:pt x="3198" y="1976"/>
                </a:lnTo>
                <a:lnTo>
                  <a:pt x="3166" y="1962"/>
                </a:lnTo>
                <a:lnTo>
                  <a:pt x="3146" y="1956"/>
                </a:lnTo>
                <a:lnTo>
                  <a:pt x="3130" y="1952"/>
                </a:lnTo>
                <a:lnTo>
                  <a:pt x="3114" y="1950"/>
                </a:lnTo>
                <a:lnTo>
                  <a:pt x="3102" y="1950"/>
                </a:lnTo>
                <a:lnTo>
                  <a:pt x="3090" y="1950"/>
                </a:lnTo>
                <a:lnTo>
                  <a:pt x="3080" y="1952"/>
                </a:lnTo>
                <a:lnTo>
                  <a:pt x="3064" y="1958"/>
                </a:lnTo>
                <a:lnTo>
                  <a:pt x="3052" y="1964"/>
                </a:lnTo>
                <a:lnTo>
                  <a:pt x="3046" y="1966"/>
                </a:lnTo>
                <a:lnTo>
                  <a:pt x="3044" y="1966"/>
                </a:lnTo>
                <a:lnTo>
                  <a:pt x="3042" y="1962"/>
                </a:lnTo>
                <a:lnTo>
                  <a:pt x="3040" y="1948"/>
                </a:lnTo>
                <a:lnTo>
                  <a:pt x="3040" y="1930"/>
                </a:lnTo>
                <a:lnTo>
                  <a:pt x="3038" y="1918"/>
                </a:lnTo>
                <a:lnTo>
                  <a:pt x="3032" y="1902"/>
                </a:lnTo>
                <a:lnTo>
                  <a:pt x="3026" y="1888"/>
                </a:lnTo>
                <a:lnTo>
                  <a:pt x="3024" y="1878"/>
                </a:lnTo>
                <a:lnTo>
                  <a:pt x="3020" y="1866"/>
                </a:lnTo>
                <a:lnTo>
                  <a:pt x="3020" y="1860"/>
                </a:lnTo>
                <a:lnTo>
                  <a:pt x="3016" y="1856"/>
                </a:lnTo>
                <a:lnTo>
                  <a:pt x="3012" y="1854"/>
                </a:lnTo>
                <a:lnTo>
                  <a:pt x="3008" y="1852"/>
                </a:lnTo>
                <a:lnTo>
                  <a:pt x="2998" y="1852"/>
                </a:lnTo>
                <a:lnTo>
                  <a:pt x="2986" y="1852"/>
                </a:lnTo>
                <a:lnTo>
                  <a:pt x="2974" y="1850"/>
                </a:lnTo>
                <a:lnTo>
                  <a:pt x="2968" y="1846"/>
                </a:lnTo>
                <a:lnTo>
                  <a:pt x="2964" y="1844"/>
                </a:lnTo>
                <a:lnTo>
                  <a:pt x="2958" y="1838"/>
                </a:lnTo>
                <a:lnTo>
                  <a:pt x="2954" y="1830"/>
                </a:lnTo>
                <a:lnTo>
                  <a:pt x="2952" y="1820"/>
                </a:lnTo>
                <a:lnTo>
                  <a:pt x="2948" y="1808"/>
                </a:lnTo>
                <a:lnTo>
                  <a:pt x="2948" y="1794"/>
                </a:lnTo>
                <a:lnTo>
                  <a:pt x="2950" y="1778"/>
                </a:lnTo>
                <a:lnTo>
                  <a:pt x="2952" y="1764"/>
                </a:lnTo>
                <a:lnTo>
                  <a:pt x="2956" y="1748"/>
                </a:lnTo>
                <a:lnTo>
                  <a:pt x="2968" y="1718"/>
                </a:lnTo>
                <a:lnTo>
                  <a:pt x="2982" y="1688"/>
                </a:lnTo>
                <a:lnTo>
                  <a:pt x="2998" y="1664"/>
                </a:lnTo>
                <a:lnTo>
                  <a:pt x="3014" y="1644"/>
                </a:lnTo>
                <a:lnTo>
                  <a:pt x="3026" y="1632"/>
                </a:lnTo>
                <a:lnTo>
                  <a:pt x="3032" y="1630"/>
                </a:lnTo>
                <a:lnTo>
                  <a:pt x="3034" y="1628"/>
                </a:lnTo>
                <a:lnTo>
                  <a:pt x="3040" y="1628"/>
                </a:lnTo>
                <a:lnTo>
                  <a:pt x="3042" y="1624"/>
                </a:lnTo>
                <a:lnTo>
                  <a:pt x="3046" y="1610"/>
                </a:lnTo>
                <a:lnTo>
                  <a:pt x="3048" y="1602"/>
                </a:lnTo>
                <a:lnTo>
                  <a:pt x="3052" y="1594"/>
                </a:lnTo>
                <a:lnTo>
                  <a:pt x="3060" y="1588"/>
                </a:lnTo>
                <a:lnTo>
                  <a:pt x="3072" y="1586"/>
                </a:lnTo>
                <a:lnTo>
                  <a:pt x="3096" y="1582"/>
                </a:lnTo>
                <a:lnTo>
                  <a:pt x="3108" y="1580"/>
                </a:lnTo>
                <a:lnTo>
                  <a:pt x="3116" y="1576"/>
                </a:lnTo>
                <a:lnTo>
                  <a:pt x="3120" y="1570"/>
                </a:lnTo>
                <a:lnTo>
                  <a:pt x="3122" y="1562"/>
                </a:lnTo>
                <a:lnTo>
                  <a:pt x="3116" y="1554"/>
                </a:lnTo>
                <a:lnTo>
                  <a:pt x="3106" y="1544"/>
                </a:lnTo>
                <a:lnTo>
                  <a:pt x="3098" y="1536"/>
                </a:lnTo>
                <a:lnTo>
                  <a:pt x="3098" y="1532"/>
                </a:lnTo>
                <a:lnTo>
                  <a:pt x="3104" y="1530"/>
                </a:lnTo>
                <a:lnTo>
                  <a:pt x="3114" y="1530"/>
                </a:lnTo>
                <a:lnTo>
                  <a:pt x="3124" y="1528"/>
                </a:lnTo>
                <a:lnTo>
                  <a:pt x="3136" y="1526"/>
                </a:lnTo>
                <a:lnTo>
                  <a:pt x="3142" y="1524"/>
                </a:lnTo>
                <a:lnTo>
                  <a:pt x="3146" y="1520"/>
                </a:lnTo>
                <a:lnTo>
                  <a:pt x="3148" y="1514"/>
                </a:lnTo>
                <a:lnTo>
                  <a:pt x="3150" y="1508"/>
                </a:lnTo>
                <a:lnTo>
                  <a:pt x="3152" y="1502"/>
                </a:lnTo>
                <a:lnTo>
                  <a:pt x="3154" y="1498"/>
                </a:lnTo>
                <a:lnTo>
                  <a:pt x="3156" y="1496"/>
                </a:lnTo>
                <a:lnTo>
                  <a:pt x="3160" y="1496"/>
                </a:lnTo>
                <a:lnTo>
                  <a:pt x="3168" y="1500"/>
                </a:lnTo>
                <a:lnTo>
                  <a:pt x="3176" y="1506"/>
                </a:lnTo>
                <a:lnTo>
                  <a:pt x="3188" y="1510"/>
                </a:lnTo>
                <a:lnTo>
                  <a:pt x="3194" y="1510"/>
                </a:lnTo>
                <a:lnTo>
                  <a:pt x="3200" y="1510"/>
                </a:lnTo>
                <a:lnTo>
                  <a:pt x="3206" y="1506"/>
                </a:lnTo>
                <a:lnTo>
                  <a:pt x="3214" y="1502"/>
                </a:lnTo>
                <a:lnTo>
                  <a:pt x="3222" y="1494"/>
                </a:lnTo>
                <a:lnTo>
                  <a:pt x="3228" y="1482"/>
                </a:lnTo>
                <a:lnTo>
                  <a:pt x="3242" y="1460"/>
                </a:lnTo>
                <a:lnTo>
                  <a:pt x="3252" y="1446"/>
                </a:lnTo>
                <a:lnTo>
                  <a:pt x="3258" y="1436"/>
                </a:lnTo>
                <a:lnTo>
                  <a:pt x="3260" y="1430"/>
                </a:lnTo>
                <a:lnTo>
                  <a:pt x="3258" y="1428"/>
                </a:lnTo>
                <a:lnTo>
                  <a:pt x="3256" y="1428"/>
                </a:lnTo>
                <a:lnTo>
                  <a:pt x="3246" y="1426"/>
                </a:lnTo>
                <a:lnTo>
                  <a:pt x="3228" y="1422"/>
                </a:lnTo>
                <a:lnTo>
                  <a:pt x="3204" y="1418"/>
                </a:lnTo>
                <a:lnTo>
                  <a:pt x="3188" y="1414"/>
                </a:lnTo>
                <a:lnTo>
                  <a:pt x="3176" y="1408"/>
                </a:lnTo>
                <a:lnTo>
                  <a:pt x="3170" y="1404"/>
                </a:lnTo>
                <a:lnTo>
                  <a:pt x="3164" y="1400"/>
                </a:lnTo>
                <a:lnTo>
                  <a:pt x="3154" y="1390"/>
                </a:lnTo>
                <a:lnTo>
                  <a:pt x="3146" y="1384"/>
                </a:lnTo>
                <a:lnTo>
                  <a:pt x="3132" y="1378"/>
                </a:lnTo>
                <a:lnTo>
                  <a:pt x="3140" y="1376"/>
                </a:lnTo>
                <a:lnTo>
                  <a:pt x="3150" y="1376"/>
                </a:lnTo>
                <a:lnTo>
                  <a:pt x="3158" y="1378"/>
                </a:lnTo>
                <a:lnTo>
                  <a:pt x="3168" y="1382"/>
                </a:lnTo>
                <a:lnTo>
                  <a:pt x="3186" y="1392"/>
                </a:lnTo>
                <a:lnTo>
                  <a:pt x="3204" y="1400"/>
                </a:lnTo>
                <a:lnTo>
                  <a:pt x="3220" y="1410"/>
                </a:lnTo>
                <a:lnTo>
                  <a:pt x="3230" y="1412"/>
                </a:lnTo>
                <a:lnTo>
                  <a:pt x="3238" y="1414"/>
                </a:lnTo>
                <a:lnTo>
                  <a:pt x="3246" y="1412"/>
                </a:lnTo>
                <a:lnTo>
                  <a:pt x="3256" y="1410"/>
                </a:lnTo>
                <a:lnTo>
                  <a:pt x="3264" y="1406"/>
                </a:lnTo>
                <a:lnTo>
                  <a:pt x="3272" y="1398"/>
                </a:lnTo>
                <a:lnTo>
                  <a:pt x="3296" y="1372"/>
                </a:lnTo>
                <a:lnTo>
                  <a:pt x="3302" y="1366"/>
                </a:lnTo>
                <a:lnTo>
                  <a:pt x="3304" y="1360"/>
                </a:lnTo>
                <a:lnTo>
                  <a:pt x="3304" y="1356"/>
                </a:lnTo>
                <a:lnTo>
                  <a:pt x="3300" y="1352"/>
                </a:lnTo>
                <a:lnTo>
                  <a:pt x="3280" y="1340"/>
                </a:lnTo>
                <a:lnTo>
                  <a:pt x="3270" y="1334"/>
                </a:lnTo>
                <a:lnTo>
                  <a:pt x="3270" y="1332"/>
                </a:lnTo>
                <a:lnTo>
                  <a:pt x="3270" y="1330"/>
                </a:lnTo>
                <a:lnTo>
                  <a:pt x="3278" y="1326"/>
                </a:lnTo>
                <a:lnTo>
                  <a:pt x="3290" y="1326"/>
                </a:lnTo>
                <a:lnTo>
                  <a:pt x="3302" y="1328"/>
                </a:lnTo>
                <a:lnTo>
                  <a:pt x="3316" y="1330"/>
                </a:lnTo>
                <a:lnTo>
                  <a:pt x="3328" y="1334"/>
                </a:lnTo>
                <a:lnTo>
                  <a:pt x="3336" y="1340"/>
                </a:lnTo>
                <a:lnTo>
                  <a:pt x="3346" y="1348"/>
                </a:lnTo>
                <a:lnTo>
                  <a:pt x="3356" y="1358"/>
                </a:lnTo>
                <a:lnTo>
                  <a:pt x="3366" y="1366"/>
                </a:lnTo>
                <a:lnTo>
                  <a:pt x="3374" y="1376"/>
                </a:lnTo>
                <a:lnTo>
                  <a:pt x="3382" y="1386"/>
                </a:lnTo>
                <a:lnTo>
                  <a:pt x="3388" y="1392"/>
                </a:lnTo>
                <a:lnTo>
                  <a:pt x="3398" y="1394"/>
                </a:lnTo>
                <a:lnTo>
                  <a:pt x="3410" y="1390"/>
                </a:lnTo>
                <a:lnTo>
                  <a:pt x="3412" y="1390"/>
                </a:lnTo>
                <a:lnTo>
                  <a:pt x="3414" y="1388"/>
                </a:lnTo>
                <a:lnTo>
                  <a:pt x="3412" y="1384"/>
                </a:lnTo>
                <a:lnTo>
                  <a:pt x="3400" y="1376"/>
                </a:lnTo>
                <a:lnTo>
                  <a:pt x="3392" y="1370"/>
                </a:lnTo>
                <a:lnTo>
                  <a:pt x="3386" y="1366"/>
                </a:lnTo>
                <a:lnTo>
                  <a:pt x="3386" y="1362"/>
                </a:lnTo>
                <a:lnTo>
                  <a:pt x="3386" y="1360"/>
                </a:lnTo>
                <a:lnTo>
                  <a:pt x="3386" y="1358"/>
                </a:lnTo>
                <a:lnTo>
                  <a:pt x="3390" y="1356"/>
                </a:lnTo>
                <a:lnTo>
                  <a:pt x="3398" y="1352"/>
                </a:lnTo>
                <a:lnTo>
                  <a:pt x="3404" y="1346"/>
                </a:lnTo>
                <a:lnTo>
                  <a:pt x="3416" y="1336"/>
                </a:lnTo>
                <a:lnTo>
                  <a:pt x="3426" y="1328"/>
                </a:lnTo>
                <a:lnTo>
                  <a:pt x="3432" y="1326"/>
                </a:lnTo>
                <a:lnTo>
                  <a:pt x="3438" y="1326"/>
                </a:lnTo>
                <a:lnTo>
                  <a:pt x="3446" y="1326"/>
                </a:lnTo>
                <a:lnTo>
                  <a:pt x="3450" y="1322"/>
                </a:lnTo>
                <a:lnTo>
                  <a:pt x="3456" y="1318"/>
                </a:lnTo>
                <a:lnTo>
                  <a:pt x="3460" y="1314"/>
                </a:lnTo>
                <a:lnTo>
                  <a:pt x="3468" y="1304"/>
                </a:lnTo>
                <a:lnTo>
                  <a:pt x="3474" y="1300"/>
                </a:lnTo>
                <a:lnTo>
                  <a:pt x="3480" y="1298"/>
                </a:lnTo>
                <a:lnTo>
                  <a:pt x="3486" y="1296"/>
                </a:lnTo>
                <a:lnTo>
                  <a:pt x="3490" y="1294"/>
                </a:lnTo>
                <a:lnTo>
                  <a:pt x="3492" y="1288"/>
                </a:lnTo>
                <a:lnTo>
                  <a:pt x="3494" y="1280"/>
                </a:lnTo>
                <a:lnTo>
                  <a:pt x="3494" y="1274"/>
                </a:lnTo>
                <a:lnTo>
                  <a:pt x="3490" y="1264"/>
                </a:lnTo>
                <a:lnTo>
                  <a:pt x="3482" y="1254"/>
                </a:lnTo>
                <a:lnTo>
                  <a:pt x="3472" y="1246"/>
                </a:lnTo>
                <a:lnTo>
                  <a:pt x="3464" y="1238"/>
                </a:lnTo>
                <a:lnTo>
                  <a:pt x="3460" y="1232"/>
                </a:lnTo>
                <a:lnTo>
                  <a:pt x="3460" y="1226"/>
                </a:lnTo>
                <a:lnTo>
                  <a:pt x="3462" y="1224"/>
                </a:lnTo>
                <a:lnTo>
                  <a:pt x="3466" y="1220"/>
                </a:lnTo>
                <a:lnTo>
                  <a:pt x="3466" y="1216"/>
                </a:lnTo>
                <a:lnTo>
                  <a:pt x="3464" y="1212"/>
                </a:lnTo>
                <a:lnTo>
                  <a:pt x="3458" y="1206"/>
                </a:lnTo>
                <a:lnTo>
                  <a:pt x="3452" y="1200"/>
                </a:lnTo>
                <a:lnTo>
                  <a:pt x="3452" y="1198"/>
                </a:lnTo>
                <a:lnTo>
                  <a:pt x="3454" y="1196"/>
                </a:lnTo>
                <a:lnTo>
                  <a:pt x="3458" y="1196"/>
                </a:lnTo>
                <a:lnTo>
                  <a:pt x="3466" y="1196"/>
                </a:lnTo>
                <a:lnTo>
                  <a:pt x="3476" y="1196"/>
                </a:lnTo>
                <a:lnTo>
                  <a:pt x="3484" y="1194"/>
                </a:lnTo>
                <a:lnTo>
                  <a:pt x="3492" y="1190"/>
                </a:lnTo>
                <a:lnTo>
                  <a:pt x="3496" y="1186"/>
                </a:lnTo>
                <a:lnTo>
                  <a:pt x="3496" y="1182"/>
                </a:lnTo>
                <a:lnTo>
                  <a:pt x="3498" y="1174"/>
                </a:lnTo>
                <a:lnTo>
                  <a:pt x="3496" y="1170"/>
                </a:lnTo>
                <a:lnTo>
                  <a:pt x="3492" y="1166"/>
                </a:lnTo>
                <a:lnTo>
                  <a:pt x="3490" y="1164"/>
                </a:lnTo>
                <a:lnTo>
                  <a:pt x="3486" y="1164"/>
                </a:lnTo>
                <a:lnTo>
                  <a:pt x="3484" y="1162"/>
                </a:lnTo>
                <a:lnTo>
                  <a:pt x="3486" y="1158"/>
                </a:lnTo>
                <a:lnTo>
                  <a:pt x="3490" y="1152"/>
                </a:lnTo>
                <a:lnTo>
                  <a:pt x="3494" y="1146"/>
                </a:lnTo>
                <a:lnTo>
                  <a:pt x="3492" y="1142"/>
                </a:lnTo>
                <a:lnTo>
                  <a:pt x="3488" y="1140"/>
                </a:lnTo>
                <a:lnTo>
                  <a:pt x="3480" y="1140"/>
                </a:lnTo>
                <a:lnTo>
                  <a:pt x="3472" y="1138"/>
                </a:lnTo>
                <a:lnTo>
                  <a:pt x="3466" y="1136"/>
                </a:lnTo>
                <a:lnTo>
                  <a:pt x="3458" y="1130"/>
                </a:lnTo>
                <a:lnTo>
                  <a:pt x="3456" y="1122"/>
                </a:lnTo>
                <a:lnTo>
                  <a:pt x="3452" y="1114"/>
                </a:lnTo>
                <a:lnTo>
                  <a:pt x="3446" y="1110"/>
                </a:lnTo>
                <a:lnTo>
                  <a:pt x="3438" y="1108"/>
                </a:lnTo>
                <a:lnTo>
                  <a:pt x="3428" y="1106"/>
                </a:lnTo>
                <a:lnTo>
                  <a:pt x="3406" y="1106"/>
                </a:lnTo>
                <a:lnTo>
                  <a:pt x="3392" y="1104"/>
                </a:lnTo>
                <a:lnTo>
                  <a:pt x="3378" y="1098"/>
                </a:lnTo>
                <a:lnTo>
                  <a:pt x="3362" y="1090"/>
                </a:lnTo>
                <a:lnTo>
                  <a:pt x="3358" y="1090"/>
                </a:lnTo>
                <a:lnTo>
                  <a:pt x="3354" y="1092"/>
                </a:lnTo>
                <a:lnTo>
                  <a:pt x="3348" y="1096"/>
                </a:lnTo>
                <a:lnTo>
                  <a:pt x="3344" y="1096"/>
                </a:lnTo>
                <a:lnTo>
                  <a:pt x="3334" y="1098"/>
                </a:lnTo>
                <a:lnTo>
                  <a:pt x="3326" y="1098"/>
                </a:lnTo>
                <a:lnTo>
                  <a:pt x="3320" y="1104"/>
                </a:lnTo>
                <a:lnTo>
                  <a:pt x="3318" y="1112"/>
                </a:lnTo>
                <a:lnTo>
                  <a:pt x="3318" y="1120"/>
                </a:lnTo>
                <a:lnTo>
                  <a:pt x="3322" y="1130"/>
                </a:lnTo>
                <a:lnTo>
                  <a:pt x="3326" y="1138"/>
                </a:lnTo>
                <a:lnTo>
                  <a:pt x="3332" y="1144"/>
                </a:lnTo>
                <a:lnTo>
                  <a:pt x="3338" y="1150"/>
                </a:lnTo>
                <a:lnTo>
                  <a:pt x="3344" y="1152"/>
                </a:lnTo>
                <a:lnTo>
                  <a:pt x="3346" y="1156"/>
                </a:lnTo>
                <a:lnTo>
                  <a:pt x="3346" y="1160"/>
                </a:lnTo>
                <a:lnTo>
                  <a:pt x="3346" y="1166"/>
                </a:lnTo>
                <a:lnTo>
                  <a:pt x="3342" y="1170"/>
                </a:lnTo>
                <a:lnTo>
                  <a:pt x="3338" y="1172"/>
                </a:lnTo>
                <a:lnTo>
                  <a:pt x="3334" y="1174"/>
                </a:lnTo>
                <a:lnTo>
                  <a:pt x="3328" y="1174"/>
                </a:lnTo>
                <a:lnTo>
                  <a:pt x="3322" y="1174"/>
                </a:lnTo>
                <a:lnTo>
                  <a:pt x="3320" y="1180"/>
                </a:lnTo>
                <a:lnTo>
                  <a:pt x="3320" y="1196"/>
                </a:lnTo>
                <a:lnTo>
                  <a:pt x="3318" y="1206"/>
                </a:lnTo>
                <a:lnTo>
                  <a:pt x="3316" y="1216"/>
                </a:lnTo>
                <a:lnTo>
                  <a:pt x="3310" y="1226"/>
                </a:lnTo>
                <a:lnTo>
                  <a:pt x="3302" y="1234"/>
                </a:lnTo>
                <a:lnTo>
                  <a:pt x="3292" y="1242"/>
                </a:lnTo>
                <a:lnTo>
                  <a:pt x="3286" y="1248"/>
                </a:lnTo>
                <a:lnTo>
                  <a:pt x="3284" y="1256"/>
                </a:lnTo>
                <a:lnTo>
                  <a:pt x="3282" y="1262"/>
                </a:lnTo>
                <a:lnTo>
                  <a:pt x="3282" y="1268"/>
                </a:lnTo>
                <a:lnTo>
                  <a:pt x="3278" y="1272"/>
                </a:lnTo>
                <a:lnTo>
                  <a:pt x="3274" y="1276"/>
                </a:lnTo>
                <a:lnTo>
                  <a:pt x="3264" y="1280"/>
                </a:lnTo>
                <a:lnTo>
                  <a:pt x="3250" y="1284"/>
                </a:lnTo>
                <a:lnTo>
                  <a:pt x="3246" y="1282"/>
                </a:lnTo>
                <a:lnTo>
                  <a:pt x="3244" y="1280"/>
                </a:lnTo>
                <a:lnTo>
                  <a:pt x="3238" y="1268"/>
                </a:lnTo>
                <a:lnTo>
                  <a:pt x="3232" y="1262"/>
                </a:lnTo>
                <a:lnTo>
                  <a:pt x="3222" y="1252"/>
                </a:lnTo>
                <a:lnTo>
                  <a:pt x="3214" y="1242"/>
                </a:lnTo>
                <a:lnTo>
                  <a:pt x="3212" y="1236"/>
                </a:lnTo>
                <a:lnTo>
                  <a:pt x="3212" y="1232"/>
                </a:lnTo>
                <a:lnTo>
                  <a:pt x="3216" y="1228"/>
                </a:lnTo>
                <a:lnTo>
                  <a:pt x="3228" y="1220"/>
                </a:lnTo>
                <a:lnTo>
                  <a:pt x="3232" y="1216"/>
                </a:lnTo>
                <a:lnTo>
                  <a:pt x="3234" y="1210"/>
                </a:lnTo>
                <a:lnTo>
                  <a:pt x="3232" y="1200"/>
                </a:lnTo>
                <a:lnTo>
                  <a:pt x="3228" y="1188"/>
                </a:lnTo>
                <a:lnTo>
                  <a:pt x="3220" y="1174"/>
                </a:lnTo>
                <a:lnTo>
                  <a:pt x="3212" y="1160"/>
                </a:lnTo>
                <a:lnTo>
                  <a:pt x="3200" y="1148"/>
                </a:lnTo>
                <a:lnTo>
                  <a:pt x="3190" y="1142"/>
                </a:lnTo>
                <a:lnTo>
                  <a:pt x="3184" y="1140"/>
                </a:lnTo>
                <a:lnTo>
                  <a:pt x="3178" y="1140"/>
                </a:lnTo>
                <a:lnTo>
                  <a:pt x="3172" y="1142"/>
                </a:lnTo>
                <a:lnTo>
                  <a:pt x="3168" y="1144"/>
                </a:lnTo>
                <a:lnTo>
                  <a:pt x="3160" y="1156"/>
                </a:lnTo>
                <a:lnTo>
                  <a:pt x="3154" y="1168"/>
                </a:lnTo>
                <a:lnTo>
                  <a:pt x="3148" y="1192"/>
                </a:lnTo>
                <a:lnTo>
                  <a:pt x="3146" y="1202"/>
                </a:lnTo>
                <a:lnTo>
                  <a:pt x="3142" y="1208"/>
                </a:lnTo>
                <a:lnTo>
                  <a:pt x="3140" y="1208"/>
                </a:lnTo>
                <a:lnTo>
                  <a:pt x="3138" y="1208"/>
                </a:lnTo>
                <a:lnTo>
                  <a:pt x="3130" y="1200"/>
                </a:lnTo>
                <a:lnTo>
                  <a:pt x="3124" y="1192"/>
                </a:lnTo>
                <a:lnTo>
                  <a:pt x="3122" y="1186"/>
                </a:lnTo>
                <a:lnTo>
                  <a:pt x="3122" y="1182"/>
                </a:lnTo>
                <a:lnTo>
                  <a:pt x="3126" y="1178"/>
                </a:lnTo>
                <a:lnTo>
                  <a:pt x="3128" y="1174"/>
                </a:lnTo>
                <a:lnTo>
                  <a:pt x="3128" y="1170"/>
                </a:lnTo>
                <a:lnTo>
                  <a:pt x="3126" y="1164"/>
                </a:lnTo>
                <a:lnTo>
                  <a:pt x="3118" y="1156"/>
                </a:lnTo>
                <a:lnTo>
                  <a:pt x="3112" y="1146"/>
                </a:lnTo>
                <a:lnTo>
                  <a:pt x="3110" y="1144"/>
                </a:lnTo>
                <a:lnTo>
                  <a:pt x="3112" y="1140"/>
                </a:lnTo>
                <a:lnTo>
                  <a:pt x="3116" y="1136"/>
                </a:lnTo>
                <a:lnTo>
                  <a:pt x="3120" y="1134"/>
                </a:lnTo>
                <a:lnTo>
                  <a:pt x="3126" y="1132"/>
                </a:lnTo>
                <a:lnTo>
                  <a:pt x="3128" y="1130"/>
                </a:lnTo>
                <a:lnTo>
                  <a:pt x="3126" y="1126"/>
                </a:lnTo>
                <a:lnTo>
                  <a:pt x="3116" y="1120"/>
                </a:lnTo>
                <a:lnTo>
                  <a:pt x="3104" y="1114"/>
                </a:lnTo>
                <a:lnTo>
                  <a:pt x="3094" y="1112"/>
                </a:lnTo>
                <a:lnTo>
                  <a:pt x="3088" y="1112"/>
                </a:lnTo>
                <a:lnTo>
                  <a:pt x="3082" y="1114"/>
                </a:lnTo>
                <a:lnTo>
                  <a:pt x="3076" y="1116"/>
                </a:lnTo>
                <a:lnTo>
                  <a:pt x="3072" y="1116"/>
                </a:lnTo>
                <a:lnTo>
                  <a:pt x="3064" y="1116"/>
                </a:lnTo>
                <a:lnTo>
                  <a:pt x="3054" y="1112"/>
                </a:lnTo>
                <a:lnTo>
                  <a:pt x="3050" y="1110"/>
                </a:lnTo>
                <a:lnTo>
                  <a:pt x="3048" y="1106"/>
                </a:lnTo>
                <a:lnTo>
                  <a:pt x="3048" y="1104"/>
                </a:lnTo>
                <a:lnTo>
                  <a:pt x="3048" y="1100"/>
                </a:lnTo>
                <a:lnTo>
                  <a:pt x="3054" y="1094"/>
                </a:lnTo>
                <a:lnTo>
                  <a:pt x="3062" y="1088"/>
                </a:lnTo>
                <a:lnTo>
                  <a:pt x="3078" y="1074"/>
                </a:lnTo>
                <a:lnTo>
                  <a:pt x="3080" y="1068"/>
                </a:lnTo>
                <a:lnTo>
                  <a:pt x="3080" y="1066"/>
                </a:lnTo>
                <a:lnTo>
                  <a:pt x="3078" y="1064"/>
                </a:lnTo>
                <a:lnTo>
                  <a:pt x="3064" y="1054"/>
                </a:lnTo>
                <a:lnTo>
                  <a:pt x="3046" y="1042"/>
                </a:lnTo>
                <a:lnTo>
                  <a:pt x="3038" y="1034"/>
                </a:lnTo>
                <a:lnTo>
                  <a:pt x="3032" y="1026"/>
                </a:lnTo>
                <a:lnTo>
                  <a:pt x="3028" y="1016"/>
                </a:lnTo>
                <a:lnTo>
                  <a:pt x="3028" y="1006"/>
                </a:lnTo>
                <a:lnTo>
                  <a:pt x="3028" y="1000"/>
                </a:lnTo>
                <a:lnTo>
                  <a:pt x="3026" y="994"/>
                </a:lnTo>
                <a:lnTo>
                  <a:pt x="3020" y="984"/>
                </a:lnTo>
                <a:lnTo>
                  <a:pt x="3010" y="972"/>
                </a:lnTo>
                <a:lnTo>
                  <a:pt x="3000" y="962"/>
                </a:lnTo>
                <a:lnTo>
                  <a:pt x="2986" y="954"/>
                </a:lnTo>
                <a:lnTo>
                  <a:pt x="2972" y="948"/>
                </a:lnTo>
                <a:lnTo>
                  <a:pt x="2960" y="942"/>
                </a:lnTo>
                <a:lnTo>
                  <a:pt x="2948" y="940"/>
                </a:lnTo>
                <a:lnTo>
                  <a:pt x="2940" y="940"/>
                </a:lnTo>
                <a:lnTo>
                  <a:pt x="2936" y="942"/>
                </a:lnTo>
                <a:lnTo>
                  <a:pt x="2934" y="944"/>
                </a:lnTo>
                <a:lnTo>
                  <a:pt x="2932" y="948"/>
                </a:lnTo>
                <a:lnTo>
                  <a:pt x="2932" y="952"/>
                </a:lnTo>
                <a:lnTo>
                  <a:pt x="2930" y="956"/>
                </a:lnTo>
                <a:lnTo>
                  <a:pt x="2924" y="960"/>
                </a:lnTo>
                <a:lnTo>
                  <a:pt x="2916" y="962"/>
                </a:lnTo>
                <a:lnTo>
                  <a:pt x="2908" y="964"/>
                </a:lnTo>
                <a:lnTo>
                  <a:pt x="2904" y="968"/>
                </a:lnTo>
                <a:lnTo>
                  <a:pt x="2902" y="970"/>
                </a:lnTo>
                <a:lnTo>
                  <a:pt x="2902" y="974"/>
                </a:lnTo>
                <a:lnTo>
                  <a:pt x="2902" y="978"/>
                </a:lnTo>
                <a:lnTo>
                  <a:pt x="2900" y="980"/>
                </a:lnTo>
                <a:lnTo>
                  <a:pt x="2896" y="986"/>
                </a:lnTo>
                <a:lnTo>
                  <a:pt x="2886" y="990"/>
                </a:lnTo>
                <a:lnTo>
                  <a:pt x="2878" y="994"/>
                </a:lnTo>
                <a:lnTo>
                  <a:pt x="2876" y="1002"/>
                </a:lnTo>
                <a:lnTo>
                  <a:pt x="2876" y="1010"/>
                </a:lnTo>
                <a:lnTo>
                  <a:pt x="2878" y="1018"/>
                </a:lnTo>
                <a:lnTo>
                  <a:pt x="2886" y="1036"/>
                </a:lnTo>
                <a:lnTo>
                  <a:pt x="2888" y="1046"/>
                </a:lnTo>
                <a:lnTo>
                  <a:pt x="2888" y="1052"/>
                </a:lnTo>
                <a:lnTo>
                  <a:pt x="2884" y="1068"/>
                </a:lnTo>
                <a:lnTo>
                  <a:pt x="2884" y="1074"/>
                </a:lnTo>
                <a:lnTo>
                  <a:pt x="2886" y="1082"/>
                </a:lnTo>
                <a:lnTo>
                  <a:pt x="2890" y="1088"/>
                </a:lnTo>
                <a:lnTo>
                  <a:pt x="2898" y="1096"/>
                </a:lnTo>
                <a:lnTo>
                  <a:pt x="2910" y="1102"/>
                </a:lnTo>
                <a:lnTo>
                  <a:pt x="2926" y="1106"/>
                </a:lnTo>
                <a:lnTo>
                  <a:pt x="2942" y="1112"/>
                </a:lnTo>
                <a:lnTo>
                  <a:pt x="2954" y="1118"/>
                </a:lnTo>
                <a:lnTo>
                  <a:pt x="2964" y="1126"/>
                </a:lnTo>
                <a:lnTo>
                  <a:pt x="2972" y="1134"/>
                </a:lnTo>
                <a:lnTo>
                  <a:pt x="2974" y="1140"/>
                </a:lnTo>
                <a:lnTo>
                  <a:pt x="2976" y="1148"/>
                </a:lnTo>
                <a:lnTo>
                  <a:pt x="2972" y="1152"/>
                </a:lnTo>
                <a:lnTo>
                  <a:pt x="2966" y="1158"/>
                </a:lnTo>
                <a:lnTo>
                  <a:pt x="2958" y="1162"/>
                </a:lnTo>
                <a:lnTo>
                  <a:pt x="2956" y="1166"/>
                </a:lnTo>
                <a:lnTo>
                  <a:pt x="2954" y="1170"/>
                </a:lnTo>
                <a:lnTo>
                  <a:pt x="2956" y="1174"/>
                </a:lnTo>
                <a:lnTo>
                  <a:pt x="2960" y="1176"/>
                </a:lnTo>
                <a:lnTo>
                  <a:pt x="2966" y="1178"/>
                </a:lnTo>
                <a:lnTo>
                  <a:pt x="2972" y="1176"/>
                </a:lnTo>
                <a:lnTo>
                  <a:pt x="2980" y="1172"/>
                </a:lnTo>
                <a:lnTo>
                  <a:pt x="2988" y="1170"/>
                </a:lnTo>
                <a:lnTo>
                  <a:pt x="2992" y="1170"/>
                </a:lnTo>
                <a:lnTo>
                  <a:pt x="2996" y="1172"/>
                </a:lnTo>
                <a:lnTo>
                  <a:pt x="2996" y="1178"/>
                </a:lnTo>
                <a:lnTo>
                  <a:pt x="2994" y="1184"/>
                </a:lnTo>
                <a:lnTo>
                  <a:pt x="2990" y="1192"/>
                </a:lnTo>
                <a:lnTo>
                  <a:pt x="2980" y="1202"/>
                </a:lnTo>
                <a:lnTo>
                  <a:pt x="2968" y="1212"/>
                </a:lnTo>
                <a:lnTo>
                  <a:pt x="2956" y="1218"/>
                </a:lnTo>
                <a:lnTo>
                  <a:pt x="2946" y="1222"/>
                </a:lnTo>
                <a:lnTo>
                  <a:pt x="2940" y="1222"/>
                </a:lnTo>
                <a:lnTo>
                  <a:pt x="2934" y="1222"/>
                </a:lnTo>
                <a:lnTo>
                  <a:pt x="2932" y="1220"/>
                </a:lnTo>
                <a:lnTo>
                  <a:pt x="2928" y="1220"/>
                </a:lnTo>
                <a:lnTo>
                  <a:pt x="2926" y="1224"/>
                </a:lnTo>
                <a:lnTo>
                  <a:pt x="2922" y="1230"/>
                </a:lnTo>
                <a:lnTo>
                  <a:pt x="2922" y="1240"/>
                </a:lnTo>
                <a:lnTo>
                  <a:pt x="2924" y="1252"/>
                </a:lnTo>
                <a:lnTo>
                  <a:pt x="2932" y="1274"/>
                </a:lnTo>
                <a:lnTo>
                  <a:pt x="2934" y="1282"/>
                </a:lnTo>
                <a:lnTo>
                  <a:pt x="2934" y="1288"/>
                </a:lnTo>
                <a:lnTo>
                  <a:pt x="2932" y="1288"/>
                </a:lnTo>
                <a:lnTo>
                  <a:pt x="2922" y="1284"/>
                </a:lnTo>
                <a:lnTo>
                  <a:pt x="2902" y="1270"/>
                </a:lnTo>
                <a:lnTo>
                  <a:pt x="2896" y="1264"/>
                </a:lnTo>
                <a:lnTo>
                  <a:pt x="2892" y="1260"/>
                </a:lnTo>
                <a:lnTo>
                  <a:pt x="2892" y="1256"/>
                </a:lnTo>
                <a:lnTo>
                  <a:pt x="2892" y="1250"/>
                </a:lnTo>
                <a:lnTo>
                  <a:pt x="2896" y="1238"/>
                </a:lnTo>
                <a:lnTo>
                  <a:pt x="2902" y="1226"/>
                </a:lnTo>
                <a:lnTo>
                  <a:pt x="2902" y="1220"/>
                </a:lnTo>
                <a:lnTo>
                  <a:pt x="2900" y="1216"/>
                </a:lnTo>
                <a:lnTo>
                  <a:pt x="2898" y="1212"/>
                </a:lnTo>
                <a:lnTo>
                  <a:pt x="2894" y="1210"/>
                </a:lnTo>
                <a:lnTo>
                  <a:pt x="2886" y="1208"/>
                </a:lnTo>
                <a:lnTo>
                  <a:pt x="2876" y="1210"/>
                </a:lnTo>
                <a:lnTo>
                  <a:pt x="2866" y="1208"/>
                </a:lnTo>
                <a:lnTo>
                  <a:pt x="2858" y="1206"/>
                </a:lnTo>
                <a:lnTo>
                  <a:pt x="2844" y="1198"/>
                </a:lnTo>
                <a:lnTo>
                  <a:pt x="2838" y="1196"/>
                </a:lnTo>
                <a:lnTo>
                  <a:pt x="2830" y="1194"/>
                </a:lnTo>
                <a:lnTo>
                  <a:pt x="2822" y="1194"/>
                </a:lnTo>
                <a:lnTo>
                  <a:pt x="2810" y="1198"/>
                </a:lnTo>
                <a:lnTo>
                  <a:pt x="2800" y="1204"/>
                </a:lnTo>
                <a:lnTo>
                  <a:pt x="2796" y="1210"/>
                </a:lnTo>
                <a:lnTo>
                  <a:pt x="2796" y="1218"/>
                </a:lnTo>
                <a:lnTo>
                  <a:pt x="2796" y="1226"/>
                </a:lnTo>
                <a:lnTo>
                  <a:pt x="2798" y="1232"/>
                </a:lnTo>
                <a:lnTo>
                  <a:pt x="2798" y="1238"/>
                </a:lnTo>
                <a:lnTo>
                  <a:pt x="2794" y="1244"/>
                </a:lnTo>
                <a:lnTo>
                  <a:pt x="2788" y="1246"/>
                </a:lnTo>
                <a:lnTo>
                  <a:pt x="2778" y="1248"/>
                </a:lnTo>
                <a:lnTo>
                  <a:pt x="2772" y="1248"/>
                </a:lnTo>
                <a:lnTo>
                  <a:pt x="2760" y="1242"/>
                </a:lnTo>
                <a:lnTo>
                  <a:pt x="2752" y="1240"/>
                </a:lnTo>
                <a:lnTo>
                  <a:pt x="2742" y="1238"/>
                </a:lnTo>
                <a:lnTo>
                  <a:pt x="2728" y="1238"/>
                </a:lnTo>
                <a:lnTo>
                  <a:pt x="2708" y="1242"/>
                </a:lnTo>
                <a:lnTo>
                  <a:pt x="2680" y="1246"/>
                </a:lnTo>
                <a:lnTo>
                  <a:pt x="2658" y="1246"/>
                </a:lnTo>
                <a:lnTo>
                  <a:pt x="2640" y="1242"/>
                </a:lnTo>
                <a:lnTo>
                  <a:pt x="2628" y="1236"/>
                </a:lnTo>
                <a:lnTo>
                  <a:pt x="2606" y="1226"/>
                </a:lnTo>
                <a:lnTo>
                  <a:pt x="2598" y="1224"/>
                </a:lnTo>
                <a:lnTo>
                  <a:pt x="2590" y="1224"/>
                </a:lnTo>
                <a:lnTo>
                  <a:pt x="2582" y="1226"/>
                </a:lnTo>
                <a:lnTo>
                  <a:pt x="2572" y="1226"/>
                </a:lnTo>
                <a:lnTo>
                  <a:pt x="2564" y="1226"/>
                </a:lnTo>
                <a:lnTo>
                  <a:pt x="2556" y="1222"/>
                </a:lnTo>
                <a:lnTo>
                  <a:pt x="2544" y="1212"/>
                </a:lnTo>
                <a:lnTo>
                  <a:pt x="2532" y="1198"/>
                </a:lnTo>
                <a:lnTo>
                  <a:pt x="2520" y="1186"/>
                </a:lnTo>
                <a:lnTo>
                  <a:pt x="2510" y="1174"/>
                </a:lnTo>
                <a:lnTo>
                  <a:pt x="2504" y="1168"/>
                </a:lnTo>
                <a:lnTo>
                  <a:pt x="2498" y="1166"/>
                </a:lnTo>
                <a:lnTo>
                  <a:pt x="2494" y="1164"/>
                </a:lnTo>
                <a:lnTo>
                  <a:pt x="2486" y="1164"/>
                </a:lnTo>
                <a:lnTo>
                  <a:pt x="2456" y="1170"/>
                </a:lnTo>
                <a:lnTo>
                  <a:pt x="2438" y="1174"/>
                </a:lnTo>
                <a:lnTo>
                  <a:pt x="2422" y="1178"/>
                </a:lnTo>
                <a:lnTo>
                  <a:pt x="2408" y="1186"/>
                </a:lnTo>
                <a:lnTo>
                  <a:pt x="2398" y="1192"/>
                </a:lnTo>
                <a:lnTo>
                  <a:pt x="2394" y="1196"/>
                </a:lnTo>
                <a:lnTo>
                  <a:pt x="2392" y="1200"/>
                </a:lnTo>
                <a:lnTo>
                  <a:pt x="2392" y="1206"/>
                </a:lnTo>
                <a:lnTo>
                  <a:pt x="2394" y="1210"/>
                </a:lnTo>
                <a:lnTo>
                  <a:pt x="2398" y="1214"/>
                </a:lnTo>
                <a:lnTo>
                  <a:pt x="2402" y="1216"/>
                </a:lnTo>
                <a:lnTo>
                  <a:pt x="2406" y="1218"/>
                </a:lnTo>
                <a:lnTo>
                  <a:pt x="2410" y="1218"/>
                </a:lnTo>
                <a:lnTo>
                  <a:pt x="2422" y="1216"/>
                </a:lnTo>
                <a:lnTo>
                  <a:pt x="2432" y="1212"/>
                </a:lnTo>
                <a:lnTo>
                  <a:pt x="2456" y="1204"/>
                </a:lnTo>
                <a:lnTo>
                  <a:pt x="2466" y="1202"/>
                </a:lnTo>
                <a:lnTo>
                  <a:pt x="2470" y="1202"/>
                </a:lnTo>
                <a:lnTo>
                  <a:pt x="2472" y="1204"/>
                </a:lnTo>
                <a:lnTo>
                  <a:pt x="2474" y="1206"/>
                </a:lnTo>
                <a:lnTo>
                  <a:pt x="2476" y="1208"/>
                </a:lnTo>
                <a:lnTo>
                  <a:pt x="2472" y="1212"/>
                </a:lnTo>
                <a:lnTo>
                  <a:pt x="2456" y="1218"/>
                </a:lnTo>
                <a:lnTo>
                  <a:pt x="2436" y="1226"/>
                </a:lnTo>
                <a:lnTo>
                  <a:pt x="2428" y="1232"/>
                </a:lnTo>
                <a:lnTo>
                  <a:pt x="2422" y="1238"/>
                </a:lnTo>
                <a:lnTo>
                  <a:pt x="2422" y="1242"/>
                </a:lnTo>
                <a:lnTo>
                  <a:pt x="2424" y="1248"/>
                </a:lnTo>
                <a:lnTo>
                  <a:pt x="2428" y="1260"/>
                </a:lnTo>
                <a:lnTo>
                  <a:pt x="2442" y="1282"/>
                </a:lnTo>
                <a:lnTo>
                  <a:pt x="2446" y="1290"/>
                </a:lnTo>
                <a:lnTo>
                  <a:pt x="2446" y="1292"/>
                </a:lnTo>
                <a:lnTo>
                  <a:pt x="2444" y="1292"/>
                </a:lnTo>
                <a:lnTo>
                  <a:pt x="2436" y="1290"/>
                </a:lnTo>
                <a:lnTo>
                  <a:pt x="2418" y="1278"/>
                </a:lnTo>
                <a:lnTo>
                  <a:pt x="2398" y="1266"/>
                </a:lnTo>
                <a:lnTo>
                  <a:pt x="2382" y="1258"/>
                </a:lnTo>
                <a:lnTo>
                  <a:pt x="2364" y="1250"/>
                </a:lnTo>
                <a:lnTo>
                  <a:pt x="2354" y="1246"/>
                </a:lnTo>
                <a:lnTo>
                  <a:pt x="2348" y="1242"/>
                </a:lnTo>
                <a:lnTo>
                  <a:pt x="2340" y="1234"/>
                </a:lnTo>
                <a:lnTo>
                  <a:pt x="2334" y="1228"/>
                </a:lnTo>
                <a:lnTo>
                  <a:pt x="2330" y="1226"/>
                </a:lnTo>
                <a:lnTo>
                  <a:pt x="2326" y="1226"/>
                </a:lnTo>
                <a:lnTo>
                  <a:pt x="2322" y="1230"/>
                </a:lnTo>
                <a:lnTo>
                  <a:pt x="2314" y="1234"/>
                </a:lnTo>
                <a:lnTo>
                  <a:pt x="2304" y="1240"/>
                </a:lnTo>
                <a:lnTo>
                  <a:pt x="2286" y="1244"/>
                </a:lnTo>
                <a:lnTo>
                  <a:pt x="2264" y="1246"/>
                </a:lnTo>
                <a:lnTo>
                  <a:pt x="2206" y="1248"/>
                </a:lnTo>
                <a:lnTo>
                  <a:pt x="2180" y="1246"/>
                </a:lnTo>
                <a:lnTo>
                  <a:pt x="2158" y="1244"/>
                </a:lnTo>
                <a:lnTo>
                  <a:pt x="2140" y="1242"/>
                </a:lnTo>
                <a:lnTo>
                  <a:pt x="2128" y="1238"/>
                </a:lnTo>
                <a:lnTo>
                  <a:pt x="2126" y="1234"/>
                </a:lnTo>
                <a:lnTo>
                  <a:pt x="2124" y="1232"/>
                </a:lnTo>
                <a:lnTo>
                  <a:pt x="2126" y="1228"/>
                </a:lnTo>
                <a:lnTo>
                  <a:pt x="2132" y="1224"/>
                </a:lnTo>
                <a:lnTo>
                  <a:pt x="2144" y="1216"/>
                </a:lnTo>
                <a:lnTo>
                  <a:pt x="2154" y="1214"/>
                </a:lnTo>
                <a:lnTo>
                  <a:pt x="2172" y="1210"/>
                </a:lnTo>
                <a:lnTo>
                  <a:pt x="2178" y="1210"/>
                </a:lnTo>
                <a:lnTo>
                  <a:pt x="2180" y="1208"/>
                </a:lnTo>
                <a:lnTo>
                  <a:pt x="2178" y="1204"/>
                </a:lnTo>
                <a:lnTo>
                  <a:pt x="2172" y="1196"/>
                </a:lnTo>
                <a:lnTo>
                  <a:pt x="2154" y="1180"/>
                </a:lnTo>
                <a:lnTo>
                  <a:pt x="2144" y="1172"/>
                </a:lnTo>
                <a:lnTo>
                  <a:pt x="2134" y="1166"/>
                </a:lnTo>
                <a:lnTo>
                  <a:pt x="2124" y="1162"/>
                </a:lnTo>
                <a:lnTo>
                  <a:pt x="2112" y="1160"/>
                </a:lnTo>
                <a:lnTo>
                  <a:pt x="2098" y="1158"/>
                </a:lnTo>
                <a:lnTo>
                  <a:pt x="2080" y="1160"/>
                </a:lnTo>
                <a:lnTo>
                  <a:pt x="2064" y="1160"/>
                </a:lnTo>
                <a:lnTo>
                  <a:pt x="2046" y="1160"/>
                </a:lnTo>
                <a:lnTo>
                  <a:pt x="2030" y="1156"/>
                </a:lnTo>
                <a:lnTo>
                  <a:pt x="2014" y="1152"/>
                </a:lnTo>
                <a:lnTo>
                  <a:pt x="1982" y="1142"/>
                </a:lnTo>
                <a:lnTo>
                  <a:pt x="1950" y="1134"/>
                </a:lnTo>
                <a:lnTo>
                  <a:pt x="1934" y="1130"/>
                </a:lnTo>
                <a:lnTo>
                  <a:pt x="1918" y="1124"/>
                </a:lnTo>
                <a:lnTo>
                  <a:pt x="1890" y="1110"/>
                </a:lnTo>
                <a:lnTo>
                  <a:pt x="1876" y="1104"/>
                </a:lnTo>
                <a:lnTo>
                  <a:pt x="1862" y="1100"/>
                </a:lnTo>
                <a:lnTo>
                  <a:pt x="1848" y="1098"/>
                </a:lnTo>
                <a:lnTo>
                  <a:pt x="1832" y="1096"/>
                </a:lnTo>
                <a:lnTo>
                  <a:pt x="1820" y="1100"/>
                </a:lnTo>
                <a:lnTo>
                  <a:pt x="1812" y="1104"/>
                </a:lnTo>
                <a:lnTo>
                  <a:pt x="1808" y="1110"/>
                </a:lnTo>
                <a:lnTo>
                  <a:pt x="1806" y="1116"/>
                </a:lnTo>
                <a:lnTo>
                  <a:pt x="1804" y="1122"/>
                </a:lnTo>
                <a:lnTo>
                  <a:pt x="1800" y="1126"/>
                </a:lnTo>
                <a:lnTo>
                  <a:pt x="1794" y="1128"/>
                </a:lnTo>
                <a:lnTo>
                  <a:pt x="1780" y="1128"/>
                </a:lnTo>
                <a:lnTo>
                  <a:pt x="1774" y="1126"/>
                </a:lnTo>
                <a:lnTo>
                  <a:pt x="1768" y="1122"/>
                </a:lnTo>
                <a:lnTo>
                  <a:pt x="1764" y="1120"/>
                </a:lnTo>
                <a:lnTo>
                  <a:pt x="1762" y="1114"/>
                </a:lnTo>
                <a:lnTo>
                  <a:pt x="1760" y="1104"/>
                </a:lnTo>
                <a:lnTo>
                  <a:pt x="1762" y="1094"/>
                </a:lnTo>
                <a:lnTo>
                  <a:pt x="1762" y="1084"/>
                </a:lnTo>
                <a:lnTo>
                  <a:pt x="1758" y="1076"/>
                </a:lnTo>
                <a:lnTo>
                  <a:pt x="1756" y="1074"/>
                </a:lnTo>
                <a:lnTo>
                  <a:pt x="1752" y="1072"/>
                </a:lnTo>
                <a:lnTo>
                  <a:pt x="1746" y="1072"/>
                </a:lnTo>
                <a:lnTo>
                  <a:pt x="1738" y="1074"/>
                </a:lnTo>
                <a:lnTo>
                  <a:pt x="1732" y="1076"/>
                </a:lnTo>
                <a:lnTo>
                  <a:pt x="1730" y="1078"/>
                </a:lnTo>
                <a:lnTo>
                  <a:pt x="1726" y="1088"/>
                </a:lnTo>
                <a:lnTo>
                  <a:pt x="1724" y="1112"/>
                </a:lnTo>
                <a:lnTo>
                  <a:pt x="1722" y="1122"/>
                </a:lnTo>
                <a:lnTo>
                  <a:pt x="1720" y="1126"/>
                </a:lnTo>
                <a:lnTo>
                  <a:pt x="1716" y="1128"/>
                </a:lnTo>
                <a:lnTo>
                  <a:pt x="1712" y="1130"/>
                </a:lnTo>
                <a:lnTo>
                  <a:pt x="1706" y="1130"/>
                </a:lnTo>
                <a:lnTo>
                  <a:pt x="1698" y="1128"/>
                </a:lnTo>
                <a:lnTo>
                  <a:pt x="1690" y="1124"/>
                </a:lnTo>
                <a:lnTo>
                  <a:pt x="1684" y="1120"/>
                </a:lnTo>
                <a:lnTo>
                  <a:pt x="1678" y="1116"/>
                </a:lnTo>
                <a:lnTo>
                  <a:pt x="1668" y="1102"/>
                </a:lnTo>
                <a:lnTo>
                  <a:pt x="1650" y="1070"/>
                </a:lnTo>
                <a:lnTo>
                  <a:pt x="1640" y="1056"/>
                </a:lnTo>
                <a:lnTo>
                  <a:pt x="1630" y="1046"/>
                </a:lnTo>
                <a:lnTo>
                  <a:pt x="1626" y="1042"/>
                </a:lnTo>
                <a:lnTo>
                  <a:pt x="1620" y="1042"/>
                </a:lnTo>
                <a:lnTo>
                  <a:pt x="1614" y="1042"/>
                </a:lnTo>
                <a:lnTo>
                  <a:pt x="1610" y="1044"/>
                </a:lnTo>
                <a:lnTo>
                  <a:pt x="1600" y="1052"/>
                </a:lnTo>
                <a:lnTo>
                  <a:pt x="1600" y="1054"/>
                </a:lnTo>
                <a:lnTo>
                  <a:pt x="1600" y="1056"/>
                </a:lnTo>
                <a:lnTo>
                  <a:pt x="1604" y="1060"/>
                </a:lnTo>
                <a:lnTo>
                  <a:pt x="1610" y="1062"/>
                </a:lnTo>
                <a:lnTo>
                  <a:pt x="1616" y="1064"/>
                </a:lnTo>
                <a:lnTo>
                  <a:pt x="1618" y="1066"/>
                </a:lnTo>
                <a:lnTo>
                  <a:pt x="1618" y="1068"/>
                </a:lnTo>
                <a:lnTo>
                  <a:pt x="1610" y="1076"/>
                </a:lnTo>
                <a:lnTo>
                  <a:pt x="1592" y="1090"/>
                </a:lnTo>
                <a:lnTo>
                  <a:pt x="1574" y="1100"/>
                </a:lnTo>
                <a:lnTo>
                  <a:pt x="1572" y="1098"/>
                </a:lnTo>
                <a:lnTo>
                  <a:pt x="1568" y="1096"/>
                </a:lnTo>
                <a:lnTo>
                  <a:pt x="1560" y="1096"/>
                </a:lnTo>
                <a:lnTo>
                  <a:pt x="1546" y="1098"/>
                </a:lnTo>
                <a:lnTo>
                  <a:pt x="1522" y="1106"/>
                </a:lnTo>
                <a:lnTo>
                  <a:pt x="1482" y="1120"/>
                </a:lnTo>
                <a:lnTo>
                  <a:pt x="1476" y="1120"/>
                </a:lnTo>
                <a:lnTo>
                  <a:pt x="1476" y="1118"/>
                </a:lnTo>
                <a:lnTo>
                  <a:pt x="1494" y="1108"/>
                </a:lnTo>
                <a:lnTo>
                  <a:pt x="1526" y="1092"/>
                </a:lnTo>
                <a:lnTo>
                  <a:pt x="1552" y="1078"/>
                </a:lnTo>
                <a:lnTo>
                  <a:pt x="1558" y="1074"/>
                </a:lnTo>
                <a:lnTo>
                  <a:pt x="1560" y="1072"/>
                </a:lnTo>
                <a:lnTo>
                  <a:pt x="1560" y="1070"/>
                </a:lnTo>
                <a:lnTo>
                  <a:pt x="1556" y="1070"/>
                </a:lnTo>
                <a:lnTo>
                  <a:pt x="1538" y="1074"/>
                </a:lnTo>
                <a:lnTo>
                  <a:pt x="1530" y="1074"/>
                </a:lnTo>
                <a:lnTo>
                  <a:pt x="1522" y="1074"/>
                </a:lnTo>
                <a:lnTo>
                  <a:pt x="1512" y="1072"/>
                </a:lnTo>
                <a:lnTo>
                  <a:pt x="1506" y="1072"/>
                </a:lnTo>
                <a:lnTo>
                  <a:pt x="1498" y="1074"/>
                </a:lnTo>
                <a:lnTo>
                  <a:pt x="1488" y="1080"/>
                </a:lnTo>
                <a:lnTo>
                  <a:pt x="1476" y="1088"/>
                </a:lnTo>
                <a:lnTo>
                  <a:pt x="1462" y="1096"/>
                </a:lnTo>
                <a:lnTo>
                  <a:pt x="1454" y="1100"/>
                </a:lnTo>
                <a:lnTo>
                  <a:pt x="1448" y="1100"/>
                </a:lnTo>
                <a:lnTo>
                  <a:pt x="1444" y="1100"/>
                </a:lnTo>
                <a:lnTo>
                  <a:pt x="1438" y="1100"/>
                </a:lnTo>
                <a:lnTo>
                  <a:pt x="1432" y="1102"/>
                </a:lnTo>
                <a:lnTo>
                  <a:pt x="1422" y="1108"/>
                </a:lnTo>
                <a:lnTo>
                  <a:pt x="1408" y="1118"/>
                </a:lnTo>
                <a:lnTo>
                  <a:pt x="1378" y="1138"/>
                </a:lnTo>
                <a:lnTo>
                  <a:pt x="1358" y="1148"/>
                </a:lnTo>
                <a:lnTo>
                  <a:pt x="1352" y="1154"/>
                </a:lnTo>
                <a:lnTo>
                  <a:pt x="1350" y="1158"/>
                </a:lnTo>
                <a:lnTo>
                  <a:pt x="1350" y="1162"/>
                </a:lnTo>
                <a:lnTo>
                  <a:pt x="1352" y="1168"/>
                </a:lnTo>
                <a:lnTo>
                  <a:pt x="1354" y="1174"/>
                </a:lnTo>
                <a:lnTo>
                  <a:pt x="1352" y="1174"/>
                </a:lnTo>
                <a:lnTo>
                  <a:pt x="1342" y="1172"/>
                </a:lnTo>
                <a:lnTo>
                  <a:pt x="1334" y="1170"/>
                </a:lnTo>
                <a:lnTo>
                  <a:pt x="1324" y="1168"/>
                </a:lnTo>
                <a:lnTo>
                  <a:pt x="1316" y="1168"/>
                </a:lnTo>
                <a:lnTo>
                  <a:pt x="1308" y="1172"/>
                </a:lnTo>
                <a:lnTo>
                  <a:pt x="1302" y="1176"/>
                </a:lnTo>
                <a:lnTo>
                  <a:pt x="1298" y="1176"/>
                </a:lnTo>
                <a:lnTo>
                  <a:pt x="1294" y="1174"/>
                </a:lnTo>
                <a:lnTo>
                  <a:pt x="1290" y="1172"/>
                </a:lnTo>
                <a:lnTo>
                  <a:pt x="1286" y="1168"/>
                </a:lnTo>
                <a:lnTo>
                  <a:pt x="1280" y="1164"/>
                </a:lnTo>
                <a:lnTo>
                  <a:pt x="1272" y="1162"/>
                </a:lnTo>
                <a:lnTo>
                  <a:pt x="1258" y="1162"/>
                </a:lnTo>
                <a:lnTo>
                  <a:pt x="1236" y="1160"/>
                </a:lnTo>
                <a:lnTo>
                  <a:pt x="1218" y="1154"/>
                </a:lnTo>
                <a:lnTo>
                  <a:pt x="1198" y="1144"/>
                </a:lnTo>
                <a:lnTo>
                  <a:pt x="1180" y="1134"/>
                </a:lnTo>
                <a:lnTo>
                  <a:pt x="1160" y="1126"/>
                </a:lnTo>
                <a:lnTo>
                  <a:pt x="1138" y="1118"/>
                </a:lnTo>
                <a:lnTo>
                  <a:pt x="1116" y="1112"/>
                </a:lnTo>
                <a:lnTo>
                  <a:pt x="1102" y="1110"/>
                </a:lnTo>
                <a:lnTo>
                  <a:pt x="1090" y="1110"/>
                </a:lnTo>
                <a:lnTo>
                  <a:pt x="1074" y="1110"/>
                </a:lnTo>
                <a:lnTo>
                  <a:pt x="1062" y="1106"/>
                </a:lnTo>
                <a:lnTo>
                  <a:pt x="1054" y="1102"/>
                </a:lnTo>
                <a:lnTo>
                  <a:pt x="1044" y="1096"/>
                </a:lnTo>
                <a:lnTo>
                  <a:pt x="1036" y="1092"/>
                </a:lnTo>
                <a:lnTo>
                  <a:pt x="1026" y="1086"/>
                </a:lnTo>
                <a:lnTo>
                  <a:pt x="1014" y="1082"/>
                </a:lnTo>
                <a:lnTo>
                  <a:pt x="998" y="1078"/>
                </a:lnTo>
                <a:lnTo>
                  <a:pt x="982" y="1078"/>
                </a:lnTo>
                <a:lnTo>
                  <a:pt x="970" y="1078"/>
                </a:lnTo>
                <a:lnTo>
                  <a:pt x="950" y="1084"/>
                </a:lnTo>
                <a:lnTo>
                  <a:pt x="940" y="1084"/>
                </a:lnTo>
                <a:lnTo>
                  <a:pt x="932" y="1086"/>
                </a:lnTo>
                <a:lnTo>
                  <a:pt x="922" y="1084"/>
                </a:lnTo>
                <a:lnTo>
                  <a:pt x="912" y="1080"/>
                </a:lnTo>
                <a:lnTo>
                  <a:pt x="898" y="1076"/>
                </a:lnTo>
                <a:lnTo>
                  <a:pt x="884" y="1074"/>
                </a:lnTo>
                <a:lnTo>
                  <a:pt x="854" y="1072"/>
                </a:lnTo>
                <a:lnTo>
                  <a:pt x="816" y="1066"/>
                </a:lnTo>
                <a:lnTo>
                  <a:pt x="798" y="1062"/>
                </a:lnTo>
                <a:lnTo>
                  <a:pt x="778" y="1054"/>
                </a:lnTo>
                <a:lnTo>
                  <a:pt x="760" y="1048"/>
                </a:lnTo>
                <a:lnTo>
                  <a:pt x="744" y="1046"/>
                </a:lnTo>
                <a:lnTo>
                  <a:pt x="732" y="1048"/>
                </a:lnTo>
                <a:lnTo>
                  <a:pt x="722" y="1050"/>
                </a:lnTo>
                <a:lnTo>
                  <a:pt x="710" y="1052"/>
                </a:lnTo>
                <a:lnTo>
                  <a:pt x="698" y="1054"/>
                </a:lnTo>
                <a:lnTo>
                  <a:pt x="682" y="1054"/>
                </a:lnTo>
                <a:lnTo>
                  <a:pt x="664" y="1050"/>
                </a:lnTo>
                <a:lnTo>
                  <a:pt x="648" y="1044"/>
                </a:lnTo>
                <a:lnTo>
                  <a:pt x="640" y="1038"/>
                </a:lnTo>
                <a:lnTo>
                  <a:pt x="636" y="1034"/>
                </a:lnTo>
                <a:lnTo>
                  <a:pt x="636" y="1028"/>
                </a:lnTo>
                <a:lnTo>
                  <a:pt x="634" y="1024"/>
                </a:lnTo>
                <a:lnTo>
                  <a:pt x="632" y="1022"/>
                </a:lnTo>
                <a:lnTo>
                  <a:pt x="622" y="1020"/>
                </a:lnTo>
                <a:lnTo>
                  <a:pt x="606" y="1020"/>
                </a:lnTo>
                <a:lnTo>
                  <a:pt x="572" y="1020"/>
                </a:lnTo>
                <a:lnTo>
                  <a:pt x="558" y="1022"/>
                </a:lnTo>
                <a:lnTo>
                  <a:pt x="552" y="1020"/>
                </a:lnTo>
                <a:lnTo>
                  <a:pt x="550" y="1018"/>
                </a:lnTo>
                <a:lnTo>
                  <a:pt x="540" y="1010"/>
                </a:lnTo>
                <a:lnTo>
                  <a:pt x="534" y="1006"/>
                </a:lnTo>
                <a:lnTo>
                  <a:pt x="528" y="1004"/>
                </a:lnTo>
                <a:lnTo>
                  <a:pt x="524" y="1006"/>
                </a:lnTo>
                <a:lnTo>
                  <a:pt x="520" y="1006"/>
                </a:lnTo>
                <a:lnTo>
                  <a:pt x="510" y="1010"/>
                </a:lnTo>
                <a:lnTo>
                  <a:pt x="506" y="1010"/>
                </a:lnTo>
                <a:lnTo>
                  <a:pt x="500" y="1006"/>
                </a:lnTo>
                <a:lnTo>
                  <a:pt x="488" y="996"/>
                </a:lnTo>
                <a:lnTo>
                  <a:pt x="482" y="992"/>
                </a:lnTo>
                <a:lnTo>
                  <a:pt x="474" y="990"/>
                </a:lnTo>
                <a:lnTo>
                  <a:pt x="466" y="988"/>
                </a:lnTo>
                <a:lnTo>
                  <a:pt x="456" y="990"/>
                </a:lnTo>
                <a:lnTo>
                  <a:pt x="446" y="996"/>
                </a:lnTo>
                <a:lnTo>
                  <a:pt x="432" y="1008"/>
                </a:lnTo>
                <a:lnTo>
                  <a:pt x="418" y="1018"/>
                </a:lnTo>
                <a:lnTo>
                  <a:pt x="404" y="1022"/>
                </a:lnTo>
                <a:lnTo>
                  <a:pt x="392" y="1022"/>
                </a:lnTo>
                <a:lnTo>
                  <a:pt x="378" y="1022"/>
                </a:lnTo>
                <a:lnTo>
                  <a:pt x="364" y="1024"/>
                </a:lnTo>
                <a:lnTo>
                  <a:pt x="348" y="1026"/>
                </a:lnTo>
                <a:lnTo>
                  <a:pt x="332" y="1032"/>
                </a:lnTo>
                <a:lnTo>
                  <a:pt x="310" y="1046"/>
                </a:lnTo>
                <a:lnTo>
                  <a:pt x="300" y="1054"/>
                </a:lnTo>
                <a:lnTo>
                  <a:pt x="290" y="1058"/>
                </a:lnTo>
                <a:lnTo>
                  <a:pt x="282" y="1062"/>
                </a:lnTo>
                <a:lnTo>
                  <a:pt x="274" y="1064"/>
                </a:lnTo>
                <a:lnTo>
                  <a:pt x="262" y="1064"/>
                </a:lnTo>
                <a:lnTo>
                  <a:pt x="250" y="1064"/>
                </a:lnTo>
                <a:lnTo>
                  <a:pt x="240" y="1062"/>
                </a:lnTo>
                <a:lnTo>
                  <a:pt x="236" y="1064"/>
                </a:lnTo>
                <a:lnTo>
                  <a:pt x="232" y="1066"/>
                </a:lnTo>
                <a:lnTo>
                  <a:pt x="226" y="1068"/>
                </a:lnTo>
                <a:lnTo>
                  <a:pt x="222" y="1074"/>
                </a:lnTo>
                <a:lnTo>
                  <a:pt x="212" y="1090"/>
                </a:lnTo>
                <a:lnTo>
                  <a:pt x="202" y="1110"/>
                </a:lnTo>
                <a:lnTo>
                  <a:pt x="192" y="1128"/>
                </a:lnTo>
                <a:lnTo>
                  <a:pt x="182" y="1140"/>
                </a:lnTo>
                <a:lnTo>
                  <a:pt x="172" y="1152"/>
                </a:lnTo>
                <a:lnTo>
                  <a:pt x="158" y="1158"/>
                </a:lnTo>
                <a:lnTo>
                  <a:pt x="142" y="1164"/>
                </a:lnTo>
                <a:lnTo>
                  <a:pt x="122" y="1166"/>
                </a:lnTo>
                <a:lnTo>
                  <a:pt x="96" y="1168"/>
                </a:lnTo>
                <a:lnTo>
                  <a:pt x="84" y="1168"/>
                </a:lnTo>
                <a:lnTo>
                  <a:pt x="78" y="1170"/>
                </a:lnTo>
                <a:lnTo>
                  <a:pt x="76" y="1174"/>
                </a:lnTo>
                <a:lnTo>
                  <a:pt x="74" y="1178"/>
                </a:lnTo>
                <a:lnTo>
                  <a:pt x="74" y="1184"/>
                </a:lnTo>
                <a:lnTo>
                  <a:pt x="72" y="1188"/>
                </a:lnTo>
                <a:lnTo>
                  <a:pt x="68" y="1194"/>
                </a:lnTo>
                <a:lnTo>
                  <a:pt x="58" y="1198"/>
                </a:lnTo>
                <a:lnTo>
                  <a:pt x="54" y="1200"/>
                </a:lnTo>
                <a:lnTo>
                  <a:pt x="54" y="1202"/>
                </a:lnTo>
                <a:lnTo>
                  <a:pt x="54" y="1204"/>
                </a:lnTo>
                <a:lnTo>
                  <a:pt x="58" y="1208"/>
                </a:lnTo>
                <a:lnTo>
                  <a:pt x="74" y="1214"/>
                </a:lnTo>
                <a:lnTo>
                  <a:pt x="94" y="1222"/>
                </a:lnTo>
                <a:lnTo>
                  <a:pt x="116" y="1232"/>
                </a:lnTo>
                <a:lnTo>
                  <a:pt x="138" y="1244"/>
                </a:lnTo>
                <a:lnTo>
                  <a:pt x="156" y="1258"/>
                </a:lnTo>
                <a:lnTo>
                  <a:pt x="164" y="1264"/>
                </a:lnTo>
                <a:lnTo>
                  <a:pt x="168" y="1272"/>
                </a:lnTo>
                <a:lnTo>
                  <a:pt x="172" y="1280"/>
                </a:lnTo>
                <a:lnTo>
                  <a:pt x="178" y="1286"/>
                </a:lnTo>
                <a:lnTo>
                  <a:pt x="186" y="1294"/>
                </a:lnTo>
                <a:lnTo>
                  <a:pt x="196" y="1296"/>
                </a:lnTo>
                <a:lnTo>
                  <a:pt x="206" y="1296"/>
                </a:lnTo>
                <a:lnTo>
                  <a:pt x="214" y="1294"/>
                </a:lnTo>
                <a:lnTo>
                  <a:pt x="218" y="1294"/>
                </a:lnTo>
                <a:lnTo>
                  <a:pt x="220" y="1296"/>
                </a:lnTo>
                <a:lnTo>
                  <a:pt x="222" y="1296"/>
                </a:lnTo>
                <a:lnTo>
                  <a:pt x="222" y="1304"/>
                </a:lnTo>
                <a:lnTo>
                  <a:pt x="220" y="1312"/>
                </a:lnTo>
                <a:lnTo>
                  <a:pt x="222" y="1316"/>
                </a:lnTo>
                <a:lnTo>
                  <a:pt x="224" y="1318"/>
                </a:lnTo>
                <a:lnTo>
                  <a:pt x="228" y="1318"/>
                </a:lnTo>
                <a:lnTo>
                  <a:pt x="232" y="1320"/>
                </a:lnTo>
                <a:lnTo>
                  <a:pt x="236" y="1322"/>
                </a:lnTo>
                <a:lnTo>
                  <a:pt x="240" y="1326"/>
                </a:lnTo>
                <a:lnTo>
                  <a:pt x="242" y="1332"/>
                </a:lnTo>
                <a:lnTo>
                  <a:pt x="244" y="1338"/>
                </a:lnTo>
                <a:lnTo>
                  <a:pt x="248" y="1342"/>
                </a:lnTo>
                <a:lnTo>
                  <a:pt x="254" y="1342"/>
                </a:lnTo>
                <a:lnTo>
                  <a:pt x="260" y="1342"/>
                </a:lnTo>
                <a:lnTo>
                  <a:pt x="266" y="1342"/>
                </a:lnTo>
                <a:lnTo>
                  <a:pt x="272" y="1342"/>
                </a:lnTo>
                <a:lnTo>
                  <a:pt x="274" y="1344"/>
                </a:lnTo>
                <a:lnTo>
                  <a:pt x="276" y="1350"/>
                </a:lnTo>
                <a:lnTo>
                  <a:pt x="274" y="1358"/>
                </a:lnTo>
                <a:lnTo>
                  <a:pt x="272" y="1358"/>
                </a:lnTo>
                <a:lnTo>
                  <a:pt x="270" y="1356"/>
                </a:lnTo>
                <a:lnTo>
                  <a:pt x="268" y="1356"/>
                </a:lnTo>
                <a:lnTo>
                  <a:pt x="264" y="1356"/>
                </a:lnTo>
                <a:lnTo>
                  <a:pt x="258" y="1358"/>
                </a:lnTo>
                <a:lnTo>
                  <a:pt x="252" y="1362"/>
                </a:lnTo>
                <a:lnTo>
                  <a:pt x="250" y="1364"/>
                </a:lnTo>
                <a:lnTo>
                  <a:pt x="248" y="1364"/>
                </a:lnTo>
                <a:lnTo>
                  <a:pt x="240" y="1362"/>
                </a:lnTo>
                <a:lnTo>
                  <a:pt x="234" y="1360"/>
                </a:lnTo>
                <a:lnTo>
                  <a:pt x="224" y="1358"/>
                </a:lnTo>
                <a:lnTo>
                  <a:pt x="212" y="1358"/>
                </a:lnTo>
                <a:lnTo>
                  <a:pt x="194" y="1360"/>
                </a:lnTo>
                <a:lnTo>
                  <a:pt x="186" y="1362"/>
                </a:lnTo>
                <a:lnTo>
                  <a:pt x="180" y="1360"/>
                </a:lnTo>
                <a:lnTo>
                  <a:pt x="176" y="1358"/>
                </a:lnTo>
                <a:lnTo>
                  <a:pt x="174" y="1356"/>
                </a:lnTo>
                <a:lnTo>
                  <a:pt x="174" y="1348"/>
                </a:lnTo>
                <a:lnTo>
                  <a:pt x="176" y="1338"/>
                </a:lnTo>
                <a:lnTo>
                  <a:pt x="176" y="1330"/>
                </a:lnTo>
                <a:lnTo>
                  <a:pt x="176" y="1326"/>
                </a:lnTo>
                <a:lnTo>
                  <a:pt x="172" y="1324"/>
                </a:lnTo>
                <a:lnTo>
                  <a:pt x="168" y="1322"/>
                </a:lnTo>
                <a:lnTo>
                  <a:pt x="162" y="1322"/>
                </a:lnTo>
                <a:lnTo>
                  <a:pt x="142" y="1328"/>
                </a:lnTo>
                <a:lnTo>
                  <a:pt x="116" y="1336"/>
                </a:lnTo>
                <a:lnTo>
                  <a:pt x="94" y="1346"/>
                </a:lnTo>
                <a:lnTo>
                  <a:pt x="56" y="1364"/>
                </a:lnTo>
                <a:lnTo>
                  <a:pt x="30" y="1378"/>
                </a:lnTo>
                <a:lnTo>
                  <a:pt x="18" y="1384"/>
                </a:lnTo>
                <a:lnTo>
                  <a:pt x="10" y="1386"/>
                </a:lnTo>
                <a:lnTo>
                  <a:pt x="4" y="1388"/>
                </a:lnTo>
                <a:lnTo>
                  <a:pt x="0" y="1392"/>
                </a:lnTo>
                <a:lnTo>
                  <a:pt x="0" y="1396"/>
                </a:lnTo>
                <a:lnTo>
                  <a:pt x="2" y="1400"/>
                </a:lnTo>
                <a:lnTo>
                  <a:pt x="8" y="1404"/>
                </a:lnTo>
                <a:lnTo>
                  <a:pt x="18" y="1408"/>
                </a:lnTo>
                <a:lnTo>
                  <a:pt x="28" y="1412"/>
                </a:lnTo>
                <a:lnTo>
                  <a:pt x="44" y="1414"/>
                </a:lnTo>
                <a:lnTo>
                  <a:pt x="54" y="1414"/>
                </a:lnTo>
                <a:lnTo>
                  <a:pt x="60" y="1416"/>
                </a:lnTo>
                <a:lnTo>
                  <a:pt x="60" y="1420"/>
                </a:lnTo>
                <a:lnTo>
                  <a:pt x="56" y="1424"/>
                </a:lnTo>
                <a:lnTo>
                  <a:pt x="52" y="1428"/>
                </a:lnTo>
                <a:lnTo>
                  <a:pt x="50" y="1432"/>
                </a:lnTo>
                <a:lnTo>
                  <a:pt x="50" y="1436"/>
                </a:lnTo>
                <a:lnTo>
                  <a:pt x="56" y="1442"/>
                </a:lnTo>
                <a:lnTo>
                  <a:pt x="64" y="1446"/>
                </a:lnTo>
                <a:lnTo>
                  <a:pt x="68" y="1450"/>
                </a:lnTo>
                <a:lnTo>
                  <a:pt x="68" y="1460"/>
                </a:lnTo>
                <a:lnTo>
                  <a:pt x="70" y="1464"/>
                </a:lnTo>
                <a:lnTo>
                  <a:pt x="74" y="1468"/>
                </a:lnTo>
                <a:lnTo>
                  <a:pt x="82" y="1470"/>
                </a:lnTo>
                <a:lnTo>
                  <a:pt x="94" y="1474"/>
                </a:lnTo>
                <a:lnTo>
                  <a:pt x="110" y="1474"/>
                </a:lnTo>
                <a:lnTo>
                  <a:pt x="122" y="1472"/>
                </a:lnTo>
                <a:lnTo>
                  <a:pt x="144" y="1466"/>
                </a:lnTo>
                <a:lnTo>
                  <a:pt x="156" y="1464"/>
                </a:lnTo>
                <a:lnTo>
                  <a:pt x="166" y="1464"/>
                </a:lnTo>
                <a:lnTo>
                  <a:pt x="178" y="1466"/>
                </a:lnTo>
                <a:lnTo>
                  <a:pt x="190" y="1474"/>
                </a:lnTo>
                <a:lnTo>
                  <a:pt x="198" y="1476"/>
                </a:lnTo>
                <a:lnTo>
                  <a:pt x="204" y="1478"/>
                </a:lnTo>
                <a:lnTo>
                  <a:pt x="212" y="1478"/>
                </a:lnTo>
                <a:lnTo>
                  <a:pt x="218" y="1476"/>
                </a:lnTo>
                <a:lnTo>
                  <a:pt x="230" y="1470"/>
                </a:lnTo>
                <a:lnTo>
                  <a:pt x="242" y="1460"/>
                </a:lnTo>
                <a:lnTo>
                  <a:pt x="254" y="1452"/>
                </a:lnTo>
                <a:lnTo>
                  <a:pt x="266" y="1446"/>
                </a:lnTo>
                <a:lnTo>
                  <a:pt x="272" y="1444"/>
                </a:lnTo>
                <a:lnTo>
                  <a:pt x="276" y="1444"/>
                </a:lnTo>
                <a:lnTo>
                  <a:pt x="282" y="1446"/>
                </a:lnTo>
                <a:lnTo>
                  <a:pt x="286" y="1450"/>
                </a:lnTo>
                <a:lnTo>
                  <a:pt x="290" y="1454"/>
                </a:lnTo>
                <a:lnTo>
                  <a:pt x="292" y="1458"/>
                </a:lnTo>
                <a:lnTo>
                  <a:pt x="290" y="1460"/>
                </a:lnTo>
                <a:lnTo>
                  <a:pt x="288" y="1464"/>
                </a:lnTo>
                <a:lnTo>
                  <a:pt x="282" y="1466"/>
                </a:lnTo>
                <a:lnTo>
                  <a:pt x="274" y="1468"/>
                </a:lnTo>
                <a:lnTo>
                  <a:pt x="266" y="1470"/>
                </a:lnTo>
                <a:lnTo>
                  <a:pt x="262" y="1472"/>
                </a:lnTo>
                <a:lnTo>
                  <a:pt x="262" y="1474"/>
                </a:lnTo>
                <a:lnTo>
                  <a:pt x="262" y="1478"/>
                </a:lnTo>
                <a:lnTo>
                  <a:pt x="274" y="1484"/>
                </a:lnTo>
                <a:lnTo>
                  <a:pt x="282" y="1488"/>
                </a:lnTo>
                <a:lnTo>
                  <a:pt x="286" y="1494"/>
                </a:lnTo>
                <a:lnTo>
                  <a:pt x="290" y="1498"/>
                </a:lnTo>
                <a:lnTo>
                  <a:pt x="292" y="1504"/>
                </a:lnTo>
                <a:lnTo>
                  <a:pt x="294" y="1508"/>
                </a:lnTo>
                <a:lnTo>
                  <a:pt x="292" y="1514"/>
                </a:lnTo>
                <a:lnTo>
                  <a:pt x="288" y="1522"/>
                </a:lnTo>
                <a:lnTo>
                  <a:pt x="280" y="1530"/>
                </a:lnTo>
                <a:lnTo>
                  <a:pt x="270" y="1536"/>
                </a:lnTo>
                <a:lnTo>
                  <a:pt x="258" y="1540"/>
                </a:lnTo>
                <a:lnTo>
                  <a:pt x="246" y="1538"/>
                </a:lnTo>
                <a:lnTo>
                  <a:pt x="240" y="1538"/>
                </a:lnTo>
                <a:lnTo>
                  <a:pt x="234" y="1538"/>
                </a:lnTo>
                <a:lnTo>
                  <a:pt x="226" y="1542"/>
                </a:lnTo>
                <a:lnTo>
                  <a:pt x="220" y="1548"/>
                </a:lnTo>
                <a:lnTo>
                  <a:pt x="216" y="1556"/>
                </a:lnTo>
                <a:lnTo>
                  <a:pt x="210" y="1564"/>
                </a:lnTo>
                <a:lnTo>
                  <a:pt x="202" y="1568"/>
                </a:lnTo>
                <a:lnTo>
                  <a:pt x="198" y="1570"/>
                </a:lnTo>
                <a:lnTo>
                  <a:pt x="192" y="1568"/>
                </a:lnTo>
                <a:lnTo>
                  <a:pt x="186" y="1566"/>
                </a:lnTo>
                <a:lnTo>
                  <a:pt x="180" y="1562"/>
                </a:lnTo>
                <a:lnTo>
                  <a:pt x="172" y="1558"/>
                </a:lnTo>
                <a:lnTo>
                  <a:pt x="166" y="1558"/>
                </a:lnTo>
                <a:lnTo>
                  <a:pt x="160" y="1558"/>
                </a:lnTo>
                <a:lnTo>
                  <a:pt x="154" y="1558"/>
                </a:lnTo>
                <a:lnTo>
                  <a:pt x="144" y="1564"/>
                </a:lnTo>
                <a:lnTo>
                  <a:pt x="138" y="1574"/>
                </a:lnTo>
                <a:lnTo>
                  <a:pt x="124" y="1596"/>
                </a:lnTo>
                <a:lnTo>
                  <a:pt x="118" y="1606"/>
                </a:lnTo>
                <a:lnTo>
                  <a:pt x="112" y="1610"/>
                </a:lnTo>
                <a:lnTo>
                  <a:pt x="106" y="1614"/>
                </a:lnTo>
                <a:lnTo>
                  <a:pt x="102" y="1618"/>
                </a:lnTo>
                <a:lnTo>
                  <a:pt x="96" y="1628"/>
                </a:lnTo>
                <a:lnTo>
                  <a:pt x="92" y="1640"/>
                </a:lnTo>
                <a:lnTo>
                  <a:pt x="88" y="1646"/>
                </a:lnTo>
                <a:lnTo>
                  <a:pt x="82" y="1652"/>
                </a:lnTo>
                <a:lnTo>
                  <a:pt x="76" y="1656"/>
                </a:lnTo>
                <a:lnTo>
                  <a:pt x="74" y="1660"/>
                </a:lnTo>
                <a:lnTo>
                  <a:pt x="74" y="1664"/>
                </a:lnTo>
                <a:lnTo>
                  <a:pt x="76" y="1670"/>
                </a:lnTo>
                <a:lnTo>
                  <a:pt x="88" y="1680"/>
                </a:lnTo>
                <a:lnTo>
                  <a:pt x="108" y="1696"/>
                </a:lnTo>
                <a:lnTo>
                  <a:pt x="116" y="1704"/>
                </a:lnTo>
                <a:lnTo>
                  <a:pt x="120" y="1712"/>
                </a:lnTo>
                <a:lnTo>
                  <a:pt x="118" y="1718"/>
                </a:lnTo>
                <a:lnTo>
                  <a:pt x="116" y="1724"/>
                </a:lnTo>
                <a:lnTo>
                  <a:pt x="114" y="1728"/>
                </a:lnTo>
                <a:lnTo>
                  <a:pt x="112" y="1734"/>
                </a:lnTo>
                <a:lnTo>
                  <a:pt x="112" y="1738"/>
                </a:lnTo>
                <a:lnTo>
                  <a:pt x="118" y="1744"/>
                </a:lnTo>
                <a:lnTo>
                  <a:pt x="132" y="1758"/>
                </a:lnTo>
                <a:lnTo>
                  <a:pt x="148" y="1772"/>
                </a:lnTo>
                <a:lnTo>
                  <a:pt x="158" y="1778"/>
                </a:lnTo>
                <a:lnTo>
                  <a:pt x="168" y="1782"/>
                </a:lnTo>
                <a:lnTo>
                  <a:pt x="180" y="1784"/>
                </a:lnTo>
                <a:lnTo>
                  <a:pt x="194" y="1780"/>
                </a:lnTo>
                <a:lnTo>
                  <a:pt x="208" y="1776"/>
                </a:lnTo>
                <a:lnTo>
                  <a:pt x="220" y="1774"/>
                </a:lnTo>
                <a:lnTo>
                  <a:pt x="228" y="1774"/>
                </a:lnTo>
                <a:lnTo>
                  <a:pt x="236" y="1776"/>
                </a:lnTo>
                <a:lnTo>
                  <a:pt x="240" y="1782"/>
                </a:lnTo>
                <a:lnTo>
                  <a:pt x="242" y="1788"/>
                </a:lnTo>
                <a:lnTo>
                  <a:pt x="242" y="1798"/>
                </a:lnTo>
                <a:lnTo>
                  <a:pt x="240" y="1808"/>
                </a:lnTo>
                <a:lnTo>
                  <a:pt x="236" y="1818"/>
                </a:lnTo>
                <a:lnTo>
                  <a:pt x="236" y="1824"/>
                </a:lnTo>
                <a:lnTo>
                  <a:pt x="238" y="1828"/>
                </a:lnTo>
                <a:lnTo>
                  <a:pt x="242" y="1830"/>
                </a:lnTo>
                <a:lnTo>
                  <a:pt x="244" y="1832"/>
                </a:lnTo>
                <a:lnTo>
                  <a:pt x="246" y="1834"/>
                </a:lnTo>
                <a:lnTo>
                  <a:pt x="246" y="1840"/>
                </a:lnTo>
                <a:lnTo>
                  <a:pt x="244" y="1848"/>
                </a:lnTo>
                <a:lnTo>
                  <a:pt x="242" y="1856"/>
                </a:lnTo>
                <a:lnTo>
                  <a:pt x="244" y="1862"/>
                </a:lnTo>
                <a:lnTo>
                  <a:pt x="248" y="1864"/>
                </a:lnTo>
                <a:lnTo>
                  <a:pt x="254" y="1862"/>
                </a:lnTo>
                <a:lnTo>
                  <a:pt x="262" y="1860"/>
                </a:lnTo>
                <a:lnTo>
                  <a:pt x="270" y="1856"/>
                </a:lnTo>
                <a:lnTo>
                  <a:pt x="284" y="1844"/>
                </a:lnTo>
                <a:lnTo>
                  <a:pt x="292" y="1840"/>
                </a:lnTo>
                <a:lnTo>
                  <a:pt x="300" y="1838"/>
                </a:lnTo>
                <a:lnTo>
                  <a:pt x="308" y="1838"/>
                </a:lnTo>
                <a:lnTo>
                  <a:pt x="318" y="1842"/>
                </a:lnTo>
                <a:lnTo>
                  <a:pt x="326" y="1846"/>
                </a:lnTo>
                <a:lnTo>
                  <a:pt x="336" y="1852"/>
                </a:lnTo>
                <a:lnTo>
                  <a:pt x="352" y="1866"/>
                </a:lnTo>
                <a:lnTo>
                  <a:pt x="358" y="1870"/>
                </a:lnTo>
                <a:lnTo>
                  <a:pt x="364" y="1870"/>
                </a:lnTo>
                <a:lnTo>
                  <a:pt x="368" y="1868"/>
                </a:lnTo>
                <a:lnTo>
                  <a:pt x="370" y="1864"/>
                </a:lnTo>
                <a:lnTo>
                  <a:pt x="376" y="1858"/>
                </a:lnTo>
                <a:lnTo>
                  <a:pt x="380" y="1856"/>
                </a:lnTo>
                <a:lnTo>
                  <a:pt x="386" y="1858"/>
                </a:lnTo>
                <a:lnTo>
                  <a:pt x="392" y="1860"/>
                </a:lnTo>
                <a:lnTo>
                  <a:pt x="402" y="1858"/>
                </a:lnTo>
                <a:lnTo>
                  <a:pt x="420" y="1852"/>
                </a:lnTo>
                <a:lnTo>
                  <a:pt x="432" y="1846"/>
                </a:lnTo>
                <a:lnTo>
                  <a:pt x="434" y="1848"/>
                </a:lnTo>
                <a:lnTo>
                  <a:pt x="430" y="1854"/>
                </a:lnTo>
                <a:lnTo>
                  <a:pt x="420" y="1872"/>
                </a:lnTo>
                <a:lnTo>
                  <a:pt x="414" y="1886"/>
                </a:lnTo>
                <a:lnTo>
                  <a:pt x="410" y="1900"/>
                </a:lnTo>
                <a:lnTo>
                  <a:pt x="410" y="1918"/>
                </a:lnTo>
                <a:lnTo>
                  <a:pt x="410" y="1924"/>
                </a:lnTo>
                <a:lnTo>
                  <a:pt x="406" y="1930"/>
                </a:lnTo>
                <a:lnTo>
                  <a:pt x="402" y="1932"/>
                </a:lnTo>
                <a:lnTo>
                  <a:pt x="398" y="1934"/>
                </a:lnTo>
                <a:lnTo>
                  <a:pt x="392" y="1936"/>
                </a:lnTo>
                <a:lnTo>
                  <a:pt x="386" y="1940"/>
                </a:lnTo>
                <a:lnTo>
                  <a:pt x="380" y="1946"/>
                </a:lnTo>
                <a:lnTo>
                  <a:pt x="374" y="1958"/>
                </a:lnTo>
                <a:lnTo>
                  <a:pt x="368" y="1968"/>
                </a:lnTo>
                <a:lnTo>
                  <a:pt x="360" y="1974"/>
                </a:lnTo>
                <a:lnTo>
                  <a:pt x="352" y="1980"/>
                </a:lnTo>
                <a:lnTo>
                  <a:pt x="342" y="1984"/>
                </a:lnTo>
                <a:lnTo>
                  <a:pt x="334" y="1988"/>
                </a:lnTo>
                <a:lnTo>
                  <a:pt x="324" y="1992"/>
                </a:lnTo>
                <a:lnTo>
                  <a:pt x="314" y="2000"/>
                </a:lnTo>
                <a:lnTo>
                  <a:pt x="306" y="2012"/>
                </a:lnTo>
                <a:lnTo>
                  <a:pt x="300" y="2022"/>
                </a:lnTo>
                <a:lnTo>
                  <a:pt x="296" y="2026"/>
                </a:lnTo>
                <a:lnTo>
                  <a:pt x="292" y="2028"/>
                </a:lnTo>
                <a:lnTo>
                  <a:pt x="288" y="2028"/>
                </a:lnTo>
                <a:lnTo>
                  <a:pt x="276" y="2026"/>
                </a:lnTo>
                <a:lnTo>
                  <a:pt x="268" y="2026"/>
                </a:lnTo>
                <a:lnTo>
                  <a:pt x="256" y="2030"/>
                </a:lnTo>
                <a:lnTo>
                  <a:pt x="244" y="2034"/>
                </a:lnTo>
                <a:lnTo>
                  <a:pt x="236" y="2040"/>
                </a:lnTo>
                <a:lnTo>
                  <a:pt x="232" y="2044"/>
                </a:lnTo>
                <a:lnTo>
                  <a:pt x="228" y="2048"/>
                </a:lnTo>
                <a:lnTo>
                  <a:pt x="224" y="2058"/>
                </a:lnTo>
                <a:lnTo>
                  <a:pt x="218" y="2062"/>
                </a:lnTo>
                <a:lnTo>
                  <a:pt x="210" y="2066"/>
                </a:lnTo>
                <a:lnTo>
                  <a:pt x="200" y="2072"/>
                </a:lnTo>
                <a:lnTo>
                  <a:pt x="194" y="2078"/>
                </a:lnTo>
                <a:lnTo>
                  <a:pt x="190" y="2082"/>
                </a:lnTo>
                <a:lnTo>
                  <a:pt x="188" y="2088"/>
                </a:lnTo>
                <a:lnTo>
                  <a:pt x="188" y="2092"/>
                </a:lnTo>
                <a:lnTo>
                  <a:pt x="192" y="2092"/>
                </a:lnTo>
                <a:lnTo>
                  <a:pt x="200" y="2092"/>
                </a:lnTo>
                <a:lnTo>
                  <a:pt x="212" y="2088"/>
                </a:lnTo>
                <a:lnTo>
                  <a:pt x="226" y="2084"/>
                </a:lnTo>
                <a:lnTo>
                  <a:pt x="236" y="2076"/>
                </a:lnTo>
                <a:lnTo>
                  <a:pt x="248" y="2064"/>
                </a:lnTo>
                <a:lnTo>
                  <a:pt x="256" y="2056"/>
                </a:lnTo>
                <a:lnTo>
                  <a:pt x="258" y="2056"/>
                </a:lnTo>
                <a:lnTo>
                  <a:pt x="262" y="2060"/>
                </a:lnTo>
                <a:lnTo>
                  <a:pt x="266" y="2064"/>
                </a:lnTo>
                <a:lnTo>
                  <a:pt x="270" y="2064"/>
                </a:lnTo>
                <a:lnTo>
                  <a:pt x="278" y="2062"/>
                </a:lnTo>
                <a:lnTo>
                  <a:pt x="282" y="2060"/>
                </a:lnTo>
                <a:lnTo>
                  <a:pt x="286" y="2060"/>
                </a:lnTo>
                <a:lnTo>
                  <a:pt x="288" y="2062"/>
                </a:lnTo>
                <a:lnTo>
                  <a:pt x="290" y="2068"/>
                </a:lnTo>
                <a:lnTo>
                  <a:pt x="292" y="2074"/>
                </a:lnTo>
                <a:lnTo>
                  <a:pt x="296" y="2078"/>
                </a:lnTo>
                <a:lnTo>
                  <a:pt x="300" y="2078"/>
                </a:lnTo>
                <a:lnTo>
                  <a:pt x="302" y="2078"/>
                </a:lnTo>
                <a:lnTo>
                  <a:pt x="306" y="2074"/>
                </a:lnTo>
                <a:lnTo>
                  <a:pt x="308" y="2070"/>
                </a:lnTo>
                <a:lnTo>
                  <a:pt x="308" y="2066"/>
                </a:lnTo>
                <a:lnTo>
                  <a:pt x="308" y="2060"/>
                </a:lnTo>
                <a:lnTo>
                  <a:pt x="306" y="2054"/>
                </a:lnTo>
                <a:lnTo>
                  <a:pt x="308" y="2050"/>
                </a:lnTo>
                <a:lnTo>
                  <a:pt x="312" y="2044"/>
                </a:lnTo>
                <a:lnTo>
                  <a:pt x="318" y="2042"/>
                </a:lnTo>
                <a:lnTo>
                  <a:pt x="322" y="2040"/>
                </a:lnTo>
                <a:lnTo>
                  <a:pt x="328" y="2040"/>
                </a:lnTo>
                <a:lnTo>
                  <a:pt x="332" y="2042"/>
                </a:lnTo>
                <a:lnTo>
                  <a:pt x="334" y="2046"/>
                </a:lnTo>
                <a:lnTo>
                  <a:pt x="334" y="2048"/>
                </a:lnTo>
                <a:lnTo>
                  <a:pt x="336" y="2050"/>
                </a:lnTo>
                <a:lnTo>
                  <a:pt x="340" y="2048"/>
                </a:lnTo>
                <a:lnTo>
                  <a:pt x="354" y="2040"/>
                </a:lnTo>
                <a:lnTo>
                  <a:pt x="372" y="2028"/>
                </a:lnTo>
                <a:lnTo>
                  <a:pt x="380" y="2022"/>
                </a:lnTo>
                <a:lnTo>
                  <a:pt x="390" y="2022"/>
                </a:lnTo>
                <a:lnTo>
                  <a:pt x="394" y="2020"/>
                </a:lnTo>
                <a:lnTo>
                  <a:pt x="396" y="2020"/>
                </a:lnTo>
                <a:lnTo>
                  <a:pt x="394" y="2012"/>
                </a:lnTo>
                <a:lnTo>
                  <a:pt x="396" y="2008"/>
                </a:lnTo>
                <a:lnTo>
                  <a:pt x="400" y="2000"/>
                </a:lnTo>
                <a:lnTo>
                  <a:pt x="408" y="1992"/>
                </a:lnTo>
                <a:lnTo>
                  <a:pt x="424" y="1982"/>
                </a:lnTo>
                <a:lnTo>
                  <a:pt x="440" y="1972"/>
                </a:lnTo>
                <a:lnTo>
                  <a:pt x="454" y="1964"/>
                </a:lnTo>
                <a:lnTo>
                  <a:pt x="462" y="1956"/>
                </a:lnTo>
                <a:lnTo>
                  <a:pt x="468" y="1950"/>
                </a:lnTo>
                <a:lnTo>
                  <a:pt x="478" y="1938"/>
                </a:lnTo>
                <a:lnTo>
                  <a:pt x="484" y="1932"/>
                </a:lnTo>
                <a:lnTo>
                  <a:pt x="494" y="1926"/>
                </a:lnTo>
                <a:lnTo>
                  <a:pt x="516" y="1916"/>
                </a:lnTo>
                <a:lnTo>
                  <a:pt x="538" y="1902"/>
                </a:lnTo>
                <a:lnTo>
                  <a:pt x="548" y="1896"/>
                </a:lnTo>
                <a:lnTo>
                  <a:pt x="556" y="1888"/>
                </a:lnTo>
                <a:lnTo>
                  <a:pt x="562" y="1882"/>
                </a:lnTo>
                <a:lnTo>
                  <a:pt x="566" y="1874"/>
                </a:lnTo>
                <a:lnTo>
                  <a:pt x="568" y="1866"/>
                </a:lnTo>
                <a:lnTo>
                  <a:pt x="572" y="1862"/>
                </a:lnTo>
                <a:lnTo>
                  <a:pt x="580" y="1856"/>
                </a:lnTo>
                <a:lnTo>
                  <a:pt x="588" y="1850"/>
                </a:lnTo>
                <a:lnTo>
                  <a:pt x="592" y="1846"/>
                </a:lnTo>
                <a:lnTo>
                  <a:pt x="592" y="1840"/>
                </a:lnTo>
                <a:lnTo>
                  <a:pt x="592" y="1836"/>
                </a:lnTo>
                <a:lnTo>
                  <a:pt x="590" y="1834"/>
                </a:lnTo>
                <a:lnTo>
                  <a:pt x="584" y="1832"/>
                </a:lnTo>
                <a:lnTo>
                  <a:pt x="564" y="1832"/>
                </a:lnTo>
                <a:lnTo>
                  <a:pt x="556" y="1830"/>
                </a:lnTo>
                <a:lnTo>
                  <a:pt x="554" y="1828"/>
                </a:lnTo>
                <a:lnTo>
                  <a:pt x="554" y="1824"/>
                </a:lnTo>
                <a:lnTo>
                  <a:pt x="558" y="1820"/>
                </a:lnTo>
                <a:lnTo>
                  <a:pt x="570" y="1810"/>
                </a:lnTo>
                <a:lnTo>
                  <a:pt x="598" y="1786"/>
                </a:lnTo>
                <a:lnTo>
                  <a:pt x="618" y="1766"/>
                </a:lnTo>
                <a:lnTo>
                  <a:pt x="632" y="1748"/>
                </a:lnTo>
                <a:lnTo>
                  <a:pt x="646" y="1726"/>
                </a:lnTo>
                <a:lnTo>
                  <a:pt x="654" y="1714"/>
                </a:lnTo>
                <a:lnTo>
                  <a:pt x="666" y="1704"/>
                </a:lnTo>
                <a:lnTo>
                  <a:pt x="680" y="1696"/>
                </a:lnTo>
                <a:lnTo>
                  <a:pt x="694" y="1690"/>
                </a:lnTo>
                <a:lnTo>
                  <a:pt x="710" y="1688"/>
                </a:lnTo>
                <a:lnTo>
                  <a:pt x="726" y="1692"/>
                </a:lnTo>
                <a:lnTo>
                  <a:pt x="744" y="1698"/>
                </a:lnTo>
                <a:lnTo>
                  <a:pt x="752" y="1704"/>
                </a:lnTo>
                <a:lnTo>
                  <a:pt x="758" y="1710"/>
                </a:lnTo>
                <a:lnTo>
                  <a:pt x="770" y="1720"/>
                </a:lnTo>
                <a:lnTo>
                  <a:pt x="770" y="1722"/>
                </a:lnTo>
                <a:lnTo>
                  <a:pt x="770" y="1724"/>
                </a:lnTo>
                <a:lnTo>
                  <a:pt x="752" y="1714"/>
                </a:lnTo>
                <a:lnTo>
                  <a:pt x="738" y="1708"/>
                </a:lnTo>
                <a:lnTo>
                  <a:pt x="722" y="1702"/>
                </a:lnTo>
                <a:lnTo>
                  <a:pt x="712" y="1702"/>
                </a:lnTo>
                <a:lnTo>
                  <a:pt x="704" y="1702"/>
                </a:lnTo>
                <a:lnTo>
                  <a:pt x="696" y="1704"/>
                </a:lnTo>
                <a:lnTo>
                  <a:pt x="690" y="1706"/>
                </a:lnTo>
                <a:lnTo>
                  <a:pt x="680" y="1716"/>
                </a:lnTo>
                <a:lnTo>
                  <a:pt x="674" y="1722"/>
                </a:lnTo>
                <a:lnTo>
                  <a:pt x="672" y="1728"/>
                </a:lnTo>
                <a:lnTo>
                  <a:pt x="672" y="1734"/>
                </a:lnTo>
                <a:lnTo>
                  <a:pt x="672" y="1742"/>
                </a:lnTo>
                <a:lnTo>
                  <a:pt x="670" y="1748"/>
                </a:lnTo>
                <a:lnTo>
                  <a:pt x="668" y="1756"/>
                </a:lnTo>
                <a:lnTo>
                  <a:pt x="658" y="1766"/>
                </a:lnTo>
                <a:lnTo>
                  <a:pt x="652" y="1776"/>
                </a:lnTo>
                <a:lnTo>
                  <a:pt x="650" y="1782"/>
                </a:lnTo>
                <a:lnTo>
                  <a:pt x="652" y="1788"/>
                </a:lnTo>
                <a:lnTo>
                  <a:pt x="656" y="1792"/>
                </a:lnTo>
                <a:lnTo>
                  <a:pt x="660" y="1794"/>
                </a:lnTo>
                <a:lnTo>
                  <a:pt x="662" y="1798"/>
                </a:lnTo>
                <a:lnTo>
                  <a:pt x="662" y="1800"/>
                </a:lnTo>
                <a:lnTo>
                  <a:pt x="656" y="1806"/>
                </a:lnTo>
                <a:lnTo>
                  <a:pt x="646" y="1812"/>
                </a:lnTo>
                <a:lnTo>
                  <a:pt x="644" y="1816"/>
                </a:lnTo>
                <a:lnTo>
                  <a:pt x="644" y="1818"/>
                </a:lnTo>
                <a:lnTo>
                  <a:pt x="646" y="1820"/>
                </a:lnTo>
                <a:lnTo>
                  <a:pt x="650" y="1822"/>
                </a:lnTo>
                <a:lnTo>
                  <a:pt x="658" y="1824"/>
                </a:lnTo>
                <a:lnTo>
                  <a:pt x="670" y="1824"/>
                </a:lnTo>
                <a:lnTo>
                  <a:pt x="684" y="1820"/>
                </a:lnTo>
                <a:lnTo>
                  <a:pt x="700" y="1814"/>
                </a:lnTo>
                <a:lnTo>
                  <a:pt x="712" y="1806"/>
                </a:lnTo>
                <a:lnTo>
                  <a:pt x="732" y="1788"/>
                </a:lnTo>
                <a:lnTo>
                  <a:pt x="748" y="1778"/>
                </a:lnTo>
                <a:lnTo>
                  <a:pt x="762" y="1774"/>
                </a:lnTo>
                <a:lnTo>
                  <a:pt x="778" y="1772"/>
                </a:lnTo>
                <a:lnTo>
                  <a:pt x="786" y="1772"/>
                </a:lnTo>
                <a:lnTo>
                  <a:pt x="790" y="1770"/>
                </a:lnTo>
                <a:lnTo>
                  <a:pt x="790" y="1768"/>
                </a:lnTo>
                <a:lnTo>
                  <a:pt x="790" y="1764"/>
                </a:lnTo>
                <a:lnTo>
                  <a:pt x="790" y="1760"/>
                </a:lnTo>
                <a:lnTo>
                  <a:pt x="790" y="1756"/>
                </a:lnTo>
                <a:lnTo>
                  <a:pt x="794" y="1754"/>
                </a:lnTo>
                <a:lnTo>
                  <a:pt x="800" y="1750"/>
                </a:lnTo>
                <a:lnTo>
                  <a:pt x="806" y="1746"/>
                </a:lnTo>
                <a:lnTo>
                  <a:pt x="806" y="1742"/>
                </a:lnTo>
                <a:lnTo>
                  <a:pt x="804" y="1736"/>
                </a:lnTo>
                <a:lnTo>
                  <a:pt x="802" y="1730"/>
                </a:lnTo>
                <a:lnTo>
                  <a:pt x="800" y="1724"/>
                </a:lnTo>
                <a:lnTo>
                  <a:pt x="800" y="1720"/>
                </a:lnTo>
                <a:lnTo>
                  <a:pt x="804" y="1716"/>
                </a:lnTo>
                <a:lnTo>
                  <a:pt x="812" y="1714"/>
                </a:lnTo>
                <a:lnTo>
                  <a:pt x="824" y="1712"/>
                </a:lnTo>
                <a:lnTo>
                  <a:pt x="834" y="1710"/>
                </a:lnTo>
                <a:lnTo>
                  <a:pt x="850" y="1704"/>
                </a:lnTo>
                <a:lnTo>
                  <a:pt x="856" y="1702"/>
                </a:lnTo>
                <a:lnTo>
                  <a:pt x="860" y="1704"/>
                </a:lnTo>
                <a:lnTo>
                  <a:pt x="862" y="1706"/>
                </a:lnTo>
                <a:lnTo>
                  <a:pt x="862" y="1712"/>
                </a:lnTo>
                <a:lnTo>
                  <a:pt x="864" y="1720"/>
                </a:lnTo>
                <a:lnTo>
                  <a:pt x="866" y="1724"/>
                </a:lnTo>
                <a:lnTo>
                  <a:pt x="870" y="1728"/>
                </a:lnTo>
                <a:lnTo>
                  <a:pt x="874" y="1730"/>
                </a:lnTo>
                <a:lnTo>
                  <a:pt x="888" y="1734"/>
                </a:lnTo>
                <a:lnTo>
                  <a:pt x="896" y="1738"/>
                </a:lnTo>
                <a:lnTo>
                  <a:pt x="906" y="1742"/>
                </a:lnTo>
                <a:lnTo>
                  <a:pt x="914" y="1746"/>
                </a:lnTo>
                <a:lnTo>
                  <a:pt x="918" y="1746"/>
                </a:lnTo>
                <a:lnTo>
                  <a:pt x="922" y="1744"/>
                </a:lnTo>
                <a:lnTo>
                  <a:pt x="924" y="1742"/>
                </a:lnTo>
                <a:lnTo>
                  <a:pt x="928" y="1740"/>
                </a:lnTo>
                <a:lnTo>
                  <a:pt x="930" y="1740"/>
                </a:lnTo>
                <a:lnTo>
                  <a:pt x="934" y="1742"/>
                </a:lnTo>
                <a:lnTo>
                  <a:pt x="940" y="1750"/>
                </a:lnTo>
                <a:lnTo>
                  <a:pt x="948" y="1758"/>
                </a:lnTo>
                <a:lnTo>
                  <a:pt x="958" y="1764"/>
                </a:lnTo>
                <a:lnTo>
                  <a:pt x="968" y="1766"/>
                </a:lnTo>
                <a:lnTo>
                  <a:pt x="978" y="1768"/>
                </a:lnTo>
                <a:lnTo>
                  <a:pt x="1002" y="1766"/>
                </a:lnTo>
                <a:lnTo>
                  <a:pt x="1026" y="1764"/>
                </a:lnTo>
                <a:lnTo>
                  <a:pt x="1036" y="1764"/>
                </a:lnTo>
                <a:lnTo>
                  <a:pt x="1050" y="1768"/>
                </a:lnTo>
                <a:lnTo>
                  <a:pt x="1078" y="1780"/>
                </a:lnTo>
                <a:lnTo>
                  <a:pt x="1090" y="1786"/>
                </a:lnTo>
                <a:lnTo>
                  <a:pt x="1104" y="1788"/>
                </a:lnTo>
                <a:lnTo>
                  <a:pt x="1116" y="1788"/>
                </a:lnTo>
                <a:lnTo>
                  <a:pt x="1122" y="1788"/>
                </a:lnTo>
                <a:lnTo>
                  <a:pt x="1126" y="1786"/>
                </a:lnTo>
                <a:lnTo>
                  <a:pt x="1136" y="1780"/>
                </a:lnTo>
                <a:lnTo>
                  <a:pt x="1142" y="1778"/>
                </a:lnTo>
                <a:lnTo>
                  <a:pt x="1148" y="1780"/>
                </a:lnTo>
                <a:lnTo>
                  <a:pt x="1150" y="1782"/>
                </a:lnTo>
                <a:lnTo>
                  <a:pt x="1150" y="1786"/>
                </a:lnTo>
                <a:lnTo>
                  <a:pt x="1150" y="1790"/>
                </a:lnTo>
                <a:lnTo>
                  <a:pt x="1146" y="1794"/>
                </a:lnTo>
                <a:lnTo>
                  <a:pt x="1142" y="1796"/>
                </a:lnTo>
                <a:lnTo>
                  <a:pt x="1138" y="1800"/>
                </a:lnTo>
                <a:lnTo>
                  <a:pt x="1140" y="1804"/>
                </a:lnTo>
                <a:lnTo>
                  <a:pt x="1146" y="1808"/>
                </a:lnTo>
                <a:lnTo>
                  <a:pt x="1154" y="1812"/>
                </a:lnTo>
                <a:lnTo>
                  <a:pt x="1174" y="1822"/>
                </a:lnTo>
                <a:lnTo>
                  <a:pt x="1192" y="1830"/>
                </a:lnTo>
                <a:lnTo>
                  <a:pt x="1206" y="1840"/>
                </a:lnTo>
                <a:lnTo>
                  <a:pt x="1216" y="1852"/>
                </a:lnTo>
                <a:lnTo>
                  <a:pt x="1228" y="1862"/>
                </a:lnTo>
                <a:lnTo>
                  <a:pt x="1246" y="1874"/>
                </a:lnTo>
                <a:lnTo>
                  <a:pt x="1254" y="1878"/>
                </a:lnTo>
                <a:lnTo>
                  <a:pt x="1264" y="1880"/>
                </a:lnTo>
                <a:lnTo>
                  <a:pt x="1272" y="1880"/>
                </a:lnTo>
                <a:lnTo>
                  <a:pt x="1278" y="1880"/>
                </a:lnTo>
                <a:lnTo>
                  <a:pt x="1282" y="1878"/>
                </a:lnTo>
                <a:lnTo>
                  <a:pt x="1284" y="1874"/>
                </a:lnTo>
                <a:lnTo>
                  <a:pt x="1284" y="1868"/>
                </a:lnTo>
                <a:lnTo>
                  <a:pt x="1280" y="1864"/>
                </a:lnTo>
                <a:lnTo>
                  <a:pt x="1272" y="1852"/>
                </a:lnTo>
                <a:lnTo>
                  <a:pt x="1268" y="1844"/>
                </a:lnTo>
                <a:lnTo>
                  <a:pt x="1268" y="1842"/>
                </a:lnTo>
                <a:lnTo>
                  <a:pt x="1270" y="1842"/>
                </a:lnTo>
                <a:lnTo>
                  <a:pt x="1282" y="1852"/>
                </a:lnTo>
                <a:lnTo>
                  <a:pt x="1298" y="1866"/>
                </a:lnTo>
                <a:lnTo>
                  <a:pt x="1314" y="1878"/>
                </a:lnTo>
                <a:lnTo>
                  <a:pt x="1320" y="1880"/>
                </a:lnTo>
                <a:lnTo>
                  <a:pt x="1324" y="1880"/>
                </a:lnTo>
                <a:lnTo>
                  <a:pt x="1326" y="1876"/>
                </a:lnTo>
                <a:lnTo>
                  <a:pt x="1326" y="1870"/>
                </a:lnTo>
                <a:lnTo>
                  <a:pt x="1322" y="1854"/>
                </a:lnTo>
                <a:lnTo>
                  <a:pt x="1322" y="1846"/>
                </a:lnTo>
                <a:lnTo>
                  <a:pt x="1324" y="1848"/>
                </a:lnTo>
                <a:lnTo>
                  <a:pt x="1334" y="1862"/>
                </a:lnTo>
                <a:lnTo>
                  <a:pt x="1338" y="1870"/>
                </a:lnTo>
                <a:lnTo>
                  <a:pt x="1344" y="1874"/>
                </a:lnTo>
                <a:lnTo>
                  <a:pt x="1350" y="1876"/>
                </a:lnTo>
                <a:lnTo>
                  <a:pt x="1354" y="1876"/>
                </a:lnTo>
                <a:lnTo>
                  <a:pt x="1358" y="1878"/>
                </a:lnTo>
                <a:lnTo>
                  <a:pt x="1364" y="1878"/>
                </a:lnTo>
                <a:lnTo>
                  <a:pt x="1368" y="1882"/>
                </a:lnTo>
                <a:lnTo>
                  <a:pt x="1372" y="1890"/>
                </a:lnTo>
                <a:lnTo>
                  <a:pt x="1378" y="1904"/>
                </a:lnTo>
                <a:lnTo>
                  <a:pt x="1382" y="1914"/>
                </a:lnTo>
                <a:lnTo>
                  <a:pt x="1386" y="1922"/>
                </a:lnTo>
                <a:lnTo>
                  <a:pt x="1392" y="1928"/>
                </a:lnTo>
                <a:lnTo>
                  <a:pt x="1394" y="1932"/>
                </a:lnTo>
                <a:lnTo>
                  <a:pt x="1394" y="1934"/>
                </a:lnTo>
                <a:lnTo>
                  <a:pt x="1390" y="1942"/>
                </a:lnTo>
                <a:lnTo>
                  <a:pt x="1388" y="1944"/>
                </a:lnTo>
                <a:lnTo>
                  <a:pt x="1390" y="1948"/>
                </a:lnTo>
                <a:lnTo>
                  <a:pt x="1392" y="1950"/>
                </a:lnTo>
                <a:lnTo>
                  <a:pt x="1400" y="1954"/>
                </a:lnTo>
                <a:lnTo>
                  <a:pt x="1412" y="1960"/>
                </a:lnTo>
                <a:lnTo>
                  <a:pt x="1414" y="1962"/>
                </a:lnTo>
                <a:lnTo>
                  <a:pt x="1416" y="1966"/>
                </a:lnTo>
                <a:lnTo>
                  <a:pt x="1422" y="1976"/>
                </a:lnTo>
                <a:lnTo>
                  <a:pt x="1426" y="1982"/>
                </a:lnTo>
                <a:lnTo>
                  <a:pt x="1434" y="1990"/>
                </a:lnTo>
                <a:lnTo>
                  <a:pt x="1452" y="2004"/>
                </a:lnTo>
                <a:lnTo>
                  <a:pt x="1464" y="2010"/>
                </a:lnTo>
                <a:lnTo>
                  <a:pt x="1468" y="2012"/>
                </a:lnTo>
                <a:lnTo>
                  <a:pt x="1460" y="2016"/>
                </a:lnTo>
                <a:lnTo>
                  <a:pt x="1452" y="2020"/>
                </a:lnTo>
                <a:lnTo>
                  <a:pt x="1450" y="2026"/>
                </a:lnTo>
                <a:lnTo>
                  <a:pt x="1448" y="2032"/>
                </a:lnTo>
                <a:lnTo>
                  <a:pt x="1442" y="2038"/>
                </a:lnTo>
                <a:lnTo>
                  <a:pt x="1440" y="2042"/>
                </a:lnTo>
                <a:lnTo>
                  <a:pt x="1440" y="2046"/>
                </a:lnTo>
                <a:lnTo>
                  <a:pt x="1440" y="2050"/>
                </a:lnTo>
                <a:lnTo>
                  <a:pt x="1444" y="2054"/>
                </a:lnTo>
                <a:lnTo>
                  <a:pt x="1446" y="2054"/>
                </a:lnTo>
                <a:lnTo>
                  <a:pt x="1450" y="2054"/>
                </a:lnTo>
                <a:lnTo>
                  <a:pt x="1452" y="2050"/>
                </a:lnTo>
                <a:lnTo>
                  <a:pt x="1456" y="2044"/>
                </a:lnTo>
                <a:lnTo>
                  <a:pt x="1462" y="2032"/>
                </a:lnTo>
                <a:lnTo>
                  <a:pt x="1466" y="2026"/>
                </a:lnTo>
                <a:lnTo>
                  <a:pt x="1470" y="2024"/>
                </a:lnTo>
                <a:lnTo>
                  <a:pt x="1474" y="2022"/>
                </a:lnTo>
                <a:lnTo>
                  <a:pt x="1480" y="2024"/>
                </a:lnTo>
                <a:lnTo>
                  <a:pt x="1484" y="2028"/>
                </a:lnTo>
                <a:lnTo>
                  <a:pt x="1488" y="2034"/>
                </a:lnTo>
                <a:lnTo>
                  <a:pt x="1492" y="2044"/>
                </a:lnTo>
                <a:lnTo>
                  <a:pt x="1494" y="2052"/>
                </a:lnTo>
                <a:lnTo>
                  <a:pt x="1494" y="2058"/>
                </a:lnTo>
                <a:lnTo>
                  <a:pt x="1492" y="2064"/>
                </a:lnTo>
                <a:lnTo>
                  <a:pt x="1488" y="2074"/>
                </a:lnTo>
                <a:lnTo>
                  <a:pt x="1488" y="2078"/>
                </a:lnTo>
                <a:lnTo>
                  <a:pt x="1488" y="2082"/>
                </a:lnTo>
                <a:lnTo>
                  <a:pt x="1492" y="2092"/>
                </a:lnTo>
                <a:lnTo>
                  <a:pt x="1494" y="2100"/>
                </a:lnTo>
                <a:lnTo>
                  <a:pt x="1496" y="2102"/>
                </a:lnTo>
                <a:lnTo>
                  <a:pt x="1500" y="2104"/>
                </a:lnTo>
                <a:lnTo>
                  <a:pt x="1504" y="2102"/>
                </a:lnTo>
                <a:lnTo>
                  <a:pt x="1508" y="2098"/>
                </a:lnTo>
                <a:lnTo>
                  <a:pt x="1518" y="2088"/>
                </a:lnTo>
                <a:lnTo>
                  <a:pt x="1524" y="2080"/>
                </a:lnTo>
                <a:lnTo>
                  <a:pt x="1526" y="2076"/>
                </a:lnTo>
                <a:lnTo>
                  <a:pt x="1526" y="2072"/>
                </a:lnTo>
                <a:lnTo>
                  <a:pt x="1524" y="2058"/>
                </a:lnTo>
                <a:lnTo>
                  <a:pt x="1522" y="2044"/>
                </a:lnTo>
                <a:lnTo>
                  <a:pt x="1524" y="2038"/>
                </a:lnTo>
                <a:lnTo>
                  <a:pt x="1528" y="2034"/>
                </a:lnTo>
                <a:lnTo>
                  <a:pt x="1530" y="2030"/>
                </a:lnTo>
                <a:lnTo>
                  <a:pt x="1530" y="2038"/>
                </a:lnTo>
                <a:lnTo>
                  <a:pt x="1530" y="2044"/>
                </a:lnTo>
                <a:lnTo>
                  <a:pt x="1532" y="2058"/>
                </a:lnTo>
                <a:lnTo>
                  <a:pt x="1534" y="2070"/>
                </a:lnTo>
                <a:lnTo>
                  <a:pt x="1534" y="2074"/>
                </a:lnTo>
                <a:lnTo>
                  <a:pt x="1530" y="2078"/>
                </a:lnTo>
                <a:lnTo>
                  <a:pt x="1526" y="2082"/>
                </a:lnTo>
                <a:lnTo>
                  <a:pt x="1526" y="2084"/>
                </a:lnTo>
                <a:lnTo>
                  <a:pt x="1526" y="2092"/>
                </a:lnTo>
                <a:lnTo>
                  <a:pt x="1526" y="2098"/>
                </a:lnTo>
                <a:lnTo>
                  <a:pt x="1524" y="2102"/>
                </a:lnTo>
                <a:lnTo>
                  <a:pt x="1522" y="2106"/>
                </a:lnTo>
                <a:lnTo>
                  <a:pt x="1516" y="2112"/>
                </a:lnTo>
                <a:lnTo>
                  <a:pt x="1512" y="2118"/>
                </a:lnTo>
                <a:lnTo>
                  <a:pt x="1512" y="2122"/>
                </a:lnTo>
                <a:lnTo>
                  <a:pt x="1514" y="2124"/>
                </a:lnTo>
                <a:lnTo>
                  <a:pt x="1518" y="2130"/>
                </a:lnTo>
                <a:lnTo>
                  <a:pt x="1522" y="2134"/>
                </a:lnTo>
                <a:lnTo>
                  <a:pt x="1524" y="2138"/>
                </a:lnTo>
                <a:lnTo>
                  <a:pt x="1528" y="2148"/>
                </a:lnTo>
                <a:lnTo>
                  <a:pt x="1534" y="2160"/>
                </a:lnTo>
                <a:lnTo>
                  <a:pt x="1544" y="2172"/>
                </a:lnTo>
                <a:lnTo>
                  <a:pt x="1554" y="2182"/>
                </a:lnTo>
                <a:lnTo>
                  <a:pt x="1558" y="2186"/>
                </a:lnTo>
                <a:lnTo>
                  <a:pt x="1560" y="2184"/>
                </a:lnTo>
                <a:lnTo>
                  <a:pt x="1562" y="2176"/>
                </a:lnTo>
                <a:lnTo>
                  <a:pt x="1564" y="2168"/>
                </a:lnTo>
                <a:lnTo>
                  <a:pt x="1568" y="2162"/>
                </a:lnTo>
                <a:lnTo>
                  <a:pt x="1574" y="2158"/>
                </a:lnTo>
                <a:lnTo>
                  <a:pt x="1584" y="2156"/>
                </a:lnTo>
                <a:lnTo>
                  <a:pt x="1592" y="2154"/>
                </a:lnTo>
                <a:lnTo>
                  <a:pt x="1594" y="2156"/>
                </a:lnTo>
                <a:lnTo>
                  <a:pt x="1588" y="2162"/>
                </a:lnTo>
                <a:lnTo>
                  <a:pt x="1582" y="2166"/>
                </a:lnTo>
                <a:lnTo>
                  <a:pt x="1578" y="2172"/>
                </a:lnTo>
                <a:lnTo>
                  <a:pt x="1576" y="2180"/>
                </a:lnTo>
                <a:lnTo>
                  <a:pt x="1576" y="2188"/>
                </a:lnTo>
                <a:lnTo>
                  <a:pt x="1582" y="2196"/>
                </a:lnTo>
                <a:lnTo>
                  <a:pt x="1586" y="2200"/>
                </a:lnTo>
                <a:lnTo>
                  <a:pt x="1588" y="2202"/>
                </a:lnTo>
                <a:lnTo>
                  <a:pt x="1590" y="2212"/>
                </a:lnTo>
                <a:lnTo>
                  <a:pt x="1592" y="2218"/>
                </a:lnTo>
                <a:lnTo>
                  <a:pt x="1596" y="2220"/>
                </a:lnTo>
                <a:lnTo>
                  <a:pt x="1600" y="2220"/>
                </a:lnTo>
                <a:lnTo>
                  <a:pt x="1604" y="2218"/>
                </a:lnTo>
                <a:lnTo>
                  <a:pt x="1608" y="2216"/>
                </a:lnTo>
                <a:lnTo>
                  <a:pt x="1610" y="2216"/>
                </a:lnTo>
                <a:lnTo>
                  <a:pt x="1610" y="2220"/>
                </a:lnTo>
                <a:lnTo>
                  <a:pt x="1606" y="2228"/>
                </a:lnTo>
                <a:lnTo>
                  <a:pt x="1600" y="2246"/>
                </a:lnTo>
                <a:lnTo>
                  <a:pt x="1596" y="2256"/>
                </a:lnTo>
                <a:lnTo>
                  <a:pt x="1598" y="2262"/>
                </a:lnTo>
                <a:lnTo>
                  <a:pt x="1600" y="2262"/>
                </a:lnTo>
                <a:lnTo>
                  <a:pt x="1602" y="2262"/>
                </a:lnTo>
                <a:lnTo>
                  <a:pt x="1602" y="2268"/>
                </a:lnTo>
                <a:lnTo>
                  <a:pt x="1604" y="2276"/>
                </a:lnTo>
                <a:lnTo>
                  <a:pt x="1606" y="2278"/>
                </a:lnTo>
                <a:lnTo>
                  <a:pt x="1608" y="2280"/>
                </a:lnTo>
                <a:lnTo>
                  <a:pt x="1612" y="2280"/>
                </a:lnTo>
                <a:lnTo>
                  <a:pt x="1614" y="2278"/>
                </a:lnTo>
                <a:lnTo>
                  <a:pt x="1614" y="2270"/>
                </a:lnTo>
                <a:lnTo>
                  <a:pt x="1616" y="2260"/>
                </a:lnTo>
                <a:lnTo>
                  <a:pt x="1618" y="2256"/>
                </a:lnTo>
                <a:lnTo>
                  <a:pt x="1622" y="2254"/>
                </a:lnTo>
                <a:lnTo>
                  <a:pt x="1632" y="2248"/>
                </a:lnTo>
                <a:lnTo>
                  <a:pt x="1638" y="2242"/>
                </a:lnTo>
                <a:lnTo>
                  <a:pt x="1642" y="2240"/>
                </a:lnTo>
                <a:lnTo>
                  <a:pt x="1644" y="2240"/>
                </a:lnTo>
                <a:lnTo>
                  <a:pt x="1644" y="2242"/>
                </a:lnTo>
                <a:lnTo>
                  <a:pt x="1646" y="2246"/>
                </a:lnTo>
                <a:lnTo>
                  <a:pt x="1648" y="2246"/>
                </a:lnTo>
                <a:lnTo>
                  <a:pt x="1654" y="2246"/>
                </a:lnTo>
                <a:lnTo>
                  <a:pt x="1660" y="2248"/>
                </a:lnTo>
                <a:lnTo>
                  <a:pt x="1660" y="2250"/>
                </a:lnTo>
                <a:lnTo>
                  <a:pt x="1660" y="2254"/>
                </a:lnTo>
                <a:lnTo>
                  <a:pt x="1660" y="2258"/>
                </a:lnTo>
                <a:lnTo>
                  <a:pt x="1656" y="2254"/>
                </a:lnTo>
                <a:lnTo>
                  <a:pt x="1652" y="2252"/>
                </a:lnTo>
                <a:lnTo>
                  <a:pt x="1648" y="2252"/>
                </a:lnTo>
                <a:lnTo>
                  <a:pt x="1642" y="2254"/>
                </a:lnTo>
                <a:lnTo>
                  <a:pt x="1636" y="2258"/>
                </a:lnTo>
                <a:lnTo>
                  <a:pt x="1624" y="2268"/>
                </a:lnTo>
                <a:lnTo>
                  <a:pt x="1618" y="2276"/>
                </a:lnTo>
                <a:lnTo>
                  <a:pt x="1618" y="2282"/>
                </a:lnTo>
                <a:lnTo>
                  <a:pt x="1618" y="2290"/>
                </a:lnTo>
                <a:lnTo>
                  <a:pt x="1620" y="2294"/>
                </a:lnTo>
                <a:lnTo>
                  <a:pt x="1622" y="2298"/>
                </a:lnTo>
                <a:lnTo>
                  <a:pt x="1626" y="2300"/>
                </a:lnTo>
                <a:lnTo>
                  <a:pt x="1628" y="2302"/>
                </a:lnTo>
                <a:lnTo>
                  <a:pt x="1626" y="2306"/>
                </a:lnTo>
                <a:lnTo>
                  <a:pt x="1622" y="2308"/>
                </a:lnTo>
                <a:lnTo>
                  <a:pt x="1622" y="2310"/>
                </a:lnTo>
                <a:lnTo>
                  <a:pt x="1624" y="2312"/>
                </a:lnTo>
                <a:lnTo>
                  <a:pt x="1626" y="2312"/>
                </a:lnTo>
                <a:lnTo>
                  <a:pt x="1624" y="2316"/>
                </a:lnTo>
                <a:lnTo>
                  <a:pt x="1620" y="2318"/>
                </a:lnTo>
                <a:lnTo>
                  <a:pt x="1620" y="2320"/>
                </a:lnTo>
                <a:lnTo>
                  <a:pt x="1622" y="2324"/>
                </a:lnTo>
                <a:lnTo>
                  <a:pt x="1624" y="2326"/>
                </a:lnTo>
                <a:lnTo>
                  <a:pt x="1632" y="2332"/>
                </a:lnTo>
                <a:lnTo>
                  <a:pt x="1642" y="2336"/>
                </a:lnTo>
                <a:lnTo>
                  <a:pt x="1650" y="2338"/>
                </a:lnTo>
                <a:lnTo>
                  <a:pt x="1656" y="2336"/>
                </a:lnTo>
                <a:lnTo>
                  <a:pt x="1662" y="2334"/>
                </a:lnTo>
                <a:lnTo>
                  <a:pt x="1670" y="2332"/>
                </a:lnTo>
                <a:lnTo>
                  <a:pt x="1676" y="2334"/>
                </a:lnTo>
                <a:lnTo>
                  <a:pt x="1676" y="2338"/>
                </a:lnTo>
                <a:lnTo>
                  <a:pt x="1676" y="2340"/>
                </a:lnTo>
                <a:lnTo>
                  <a:pt x="1682" y="2340"/>
                </a:lnTo>
                <a:lnTo>
                  <a:pt x="1688" y="2340"/>
                </a:lnTo>
                <a:lnTo>
                  <a:pt x="1688" y="2344"/>
                </a:lnTo>
                <a:lnTo>
                  <a:pt x="1686" y="2352"/>
                </a:lnTo>
                <a:lnTo>
                  <a:pt x="1686" y="2356"/>
                </a:lnTo>
                <a:lnTo>
                  <a:pt x="1686" y="2358"/>
                </a:lnTo>
                <a:lnTo>
                  <a:pt x="1688" y="2360"/>
                </a:lnTo>
                <a:lnTo>
                  <a:pt x="1694" y="2360"/>
                </a:lnTo>
                <a:lnTo>
                  <a:pt x="1700" y="2360"/>
                </a:lnTo>
                <a:lnTo>
                  <a:pt x="1704" y="2362"/>
                </a:lnTo>
                <a:lnTo>
                  <a:pt x="1706" y="2364"/>
                </a:lnTo>
                <a:lnTo>
                  <a:pt x="1714" y="2362"/>
                </a:lnTo>
                <a:lnTo>
                  <a:pt x="1718" y="2360"/>
                </a:lnTo>
                <a:lnTo>
                  <a:pt x="1724" y="2362"/>
                </a:lnTo>
                <a:lnTo>
                  <a:pt x="1730" y="2364"/>
                </a:lnTo>
                <a:lnTo>
                  <a:pt x="1736" y="2368"/>
                </a:lnTo>
                <a:lnTo>
                  <a:pt x="1738" y="2370"/>
                </a:lnTo>
                <a:lnTo>
                  <a:pt x="1742" y="2368"/>
                </a:lnTo>
                <a:lnTo>
                  <a:pt x="1746" y="2368"/>
                </a:lnTo>
                <a:lnTo>
                  <a:pt x="1748" y="2368"/>
                </a:lnTo>
                <a:lnTo>
                  <a:pt x="1750" y="2374"/>
                </a:lnTo>
                <a:lnTo>
                  <a:pt x="1750" y="2382"/>
                </a:lnTo>
                <a:lnTo>
                  <a:pt x="1748" y="2384"/>
                </a:lnTo>
                <a:lnTo>
                  <a:pt x="1744" y="2386"/>
                </a:lnTo>
                <a:lnTo>
                  <a:pt x="1742" y="2388"/>
                </a:lnTo>
                <a:lnTo>
                  <a:pt x="1742" y="2390"/>
                </a:lnTo>
                <a:lnTo>
                  <a:pt x="1748" y="2398"/>
                </a:lnTo>
                <a:lnTo>
                  <a:pt x="1758" y="2402"/>
                </a:lnTo>
                <a:lnTo>
                  <a:pt x="1764" y="2404"/>
                </a:lnTo>
                <a:lnTo>
                  <a:pt x="1768" y="2402"/>
                </a:lnTo>
                <a:lnTo>
                  <a:pt x="1776" y="2398"/>
                </a:lnTo>
                <a:lnTo>
                  <a:pt x="1778" y="2392"/>
                </a:lnTo>
                <a:lnTo>
                  <a:pt x="1780" y="2392"/>
                </a:lnTo>
                <a:lnTo>
                  <a:pt x="1780" y="2398"/>
                </a:lnTo>
                <a:lnTo>
                  <a:pt x="1780" y="2406"/>
                </a:lnTo>
                <a:lnTo>
                  <a:pt x="1784" y="2408"/>
                </a:lnTo>
                <a:lnTo>
                  <a:pt x="1786" y="2410"/>
                </a:lnTo>
                <a:lnTo>
                  <a:pt x="1786" y="2414"/>
                </a:lnTo>
                <a:lnTo>
                  <a:pt x="1784" y="2416"/>
                </a:lnTo>
                <a:lnTo>
                  <a:pt x="1780" y="2412"/>
                </a:lnTo>
                <a:lnTo>
                  <a:pt x="1776" y="2408"/>
                </a:lnTo>
                <a:lnTo>
                  <a:pt x="1774" y="2408"/>
                </a:lnTo>
                <a:lnTo>
                  <a:pt x="1772" y="2408"/>
                </a:lnTo>
                <a:lnTo>
                  <a:pt x="1772" y="2412"/>
                </a:lnTo>
                <a:lnTo>
                  <a:pt x="1774" y="2416"/>
                </a:lnTo>
                <a:lnTo>
                  <a:pt x="1782" y="2422"/>
                </a:lnTo>
                <a:lnTo>
                  <a:pt x="1790" y="2426"/>
                </a:lnTo>
                <a:lnTo>
                  <a:pt x="1794" y="2426"/>
                </a:lnTo>
                <a:lnTo>
                  <a:pt x="1796" y="2424"/>
                </a:lnTo>
                <a:lnTo>
                  <a:pt x="1798" y="2418"/>
                </a:lnTo>
                <a:lnTo>
                  <a:pt x="1800" y="2414"/>
                </a:lnTo>
                <a:lnTo>
                  <a:pt x="1804" y="2414"/>
                </a:lnTo>
                <a:lnTo>
                  <a:pt x="1804" y="2418"/>
                </a:lnTo>
                <a:lnTo>
                  <a:pt x="1804" y="2424"/>
                </a:lnTo>
                <a:lnTo>
                  <a:pt x="1806" y="2432"/>
                </a:lnTo>
                <a:lnTo>
                  <a:pt x="1810" y="2438"/>
                </a:lnTo>
                <a:lnTo>
                  <a:pt x="1810" y="2444"/>
                </a:lnTo>
                <a:lnTo>
                  <a:pt x="1808" y="2450"/>
                </a:lnTo>
                <a:lnTo>
                  <a:pt x="1810" y="2450"/>
                </a:lnTo>
                <a:lnTo>
                  <a:pt x="1814" y="2450"/>
                </a:lnTo>
                <a:lnTo>
                  <a:pt x="1816" y="2446"/>
                </a:lnTo>
                <a:lnTo>
                  <a:pt x="1818" y="2444"/>
                </a:lnTo>
                <a:lnTo>
                  <a:pt x="1820" y="2444"/>
                </a:lnTo>
                <a:lnTo>
                  <a:pt x="1824" y="2448"/>
                </a:lnTo>
                <a:lnTo>
                  <a:pt x="1824" y="2454"/>
                </a:lnTo>
                <a:lnTo>
                  <a:pt x="1824" y="2460"/>
                </a:lnTo>
                <a:lnTo>
                  <a:pt x="1828" y="2464"/>
                </a:lnTo>
                <a:lnTo>
                  <a:pt x="1832" y="2468"/>
                </a:lnTo>
                <a:lnTo>
                  <a:pt x="1832" y="2470"/>
                </a:lnTo>
                <a:lnTo>
                  <a:pt x="1834" y="2474"/>
                </a:lnTo>
                <a:lnTo>
                  <a:pt x="1832" y="2476"/>
                </a:lnTo>
                <a:lnTo>
                  <a:pt x="1830" y="2478"/>
                </a:lnTo>
                <a:lnTo>
                  <a:pt x="1826" y="2478"/>
                </a:lnTo>
                <a:lnTo>
                  <a:pt x="1826" y="2480"/>
                </a:lnTo>
                <a:lnTo>
                  <a:pt x="1830" y="2490"/>
                </a:lnTo>
                <a:lnTo>
                  <a:pt x="1838" y="2500"/>
                </a:lnTo>
                <a:lnTo>
                  <a:pt x="1840" y="2510"/>
                </a:lnTo>
                <a:lnTo>
                  <a:pt x="1842" y="2520"/>
                </a:lnTo>
                <a:lnTo>
                  <a:pt x="1840" y="2538"/>
                </a:lnTo>
                <a:lnTo>
                  <a:pt x="1838" y="2546"/>
                </a:lnTo>
                <a:lnTo>
                  <a:pt x="1836" y="2550"/>
                </a:lnTo>
                <a:lnTo>
                  <a:pt x="1836" y="2548"/>
                </a:lnTo>
                <a:lnTo>
                  <a:pt x="1834" y="2544"/>
                </a:lnTo>
                <a:lnTo>
                  <a:pt x="1828" y="2510"/>
                </a:lnTo>
                <a:lnTo>
                  <a:pt x="1824" y="2504"/>
                </a:lnTo>
                <a:lnTo>
                  <a:pt x="1818" y="2500"/>
                </a:lnTo>
                <a:lnTo>
                  <a:pt x="1808" y="2496"/>
                </a:lnTo>
                <a:lnTo>
                  <a:pt x="1798" y="2496"/>
                </a:lnTo>
                <a:lnTo>
                  <a:pt x="1776" y="2494"/>
                </a:lnTo>
                <a:lnTo>
                  <a:pt x="1766" y="2492"/>
                </a:lnTo>
                <a:lnTo>
                  <a:pt x="1758" y="2488"/>
                </a:lnTo>
                <a:lnTo>
                  <a:pt x="1752" y="2484"/>
                </a:lnTo>
                <a:lnTo>
                  <a:pt x="1748" y="2484"/>
                </a:lnTo>
                <a:lnTo>
                  <a:pt x="1744" y="2486"/>
                </a:lnTo>
                <a:lnTo>
                  <a:pt x="1744" y="2490"/>
                </a:lnTo>
                <a:lnTo>
                  <a:pt x="1744" y="2496"/>
                </a:lnTo>
                <a:lnTo>
                  <a:pt x="1746" y="2502"/>
                </a:lnTo>
                <a:lnTo>
                  <a:pt x="1754" y="2516"/>
                </a:lnTo>
                <a:lnTo>
                  <a:pt x="1760" y="2526"/>
                </a:lnTo>
                <a:lnTo>
                  <a:pt x="1764" y="2536"/>
                </a:lnTo>
                <a:lnTo>
                  <a:pt x="1770" y="2564"/>
                </a:lnTo>
                <a:lnTo>
                  <a:pt x="1774" y="2596"/>
                </a:lnTo>
                <a:lnTo>
                  <a:pt x="1774" y="2628"/>
                </a:lnTo>
                <a:lnTo>
                  <a:pt x="1774" y="2666"/>
                </a:lnTo>
                <a:lnTo>
                  <a:pt x="1770" y="2708"/>
                </a:lnTo>
                <a:lnTo>
                  <a:pt x="1766" y="2750"/>
                </a:lnTo>
                <a:lnTo>
                  <a:pt x="1762" y="2766"/>
                </a:lnTo>
                <a:lnTo>
                  <a:pt x="1758" y="2780"/>
                </a:lnTo>
                <a:lnTo>
                  <a:pt x="1754" y="2794"/>
                </a:lnTo>
                <a:lnTo>
                  <a:pt x="1754" y="2810"/>
                </a:lnTo>
                <a:lnTo>
                  <a:pt x="1756" y="2826"/>
                </a:lnTo>
                <a:lnTo>
                  <a:pt x="1760" y="2842"/>
                </a:lnTo>
                <a:lnTo>
                  <a:pt x="1764" y="2860"/>
                </a:lnTo>
                <a:lnTo>
                  <a:pt x="1766" y="2878"/>
                </a:lnTo>
                <a:lnTo>
                  <a:pt x="1766" y="2894"/>
                </a:lnTo>
                <a:lnTo>
                  <a:pt x="1764" y="2912"/>
                </a:lnTo>
                <a:lnTo>
                  <a:pt x="1760" y="2924"/>
                </a:lnTo>
                <a:lnTo>
                  <a:pt x="1760" y="2936"/>
                </a:lnTo>
                <a:lnTo>
                  <a:pt x="1762" y="2944"/>
                </a:lnTo>
                <a:lnTo>
                  <a:pt x="1766" y="2952"/>
                </a:lnTo>
                <a:lnTo>
                  <a:pt x="1774" y="2970"/>
                </a:lnTo>
                <a:lnTo>
                  <a:pt x="1778" y="2980"/>
                </a:lnTo>
                <a:lnTo>
                  <a:pt x="1782" y="2996"/>
                </a:lnTo>
                <a:lnTo>
                  <a:pt x="1784" y="3010"/>
                </a:lnTo>
                <a:lnTo>
                  <a:pt x="1788" y="3022"/>
                </a:lnTo>
                <a:lnTo>
                  <a:pt x="1792" y="3028"/>
                </a:lnTo>
                <a:lnTo>
                  <a:pt x="1798" y="3034"/>
                </a:lnTo>
                <a:lnTo>
                  <a:pt x="1808" y="3044"/>
                </a:lnTo>
                <a:lnTo>
                  <a:pt x="1812" y="3050"/>
                </a:lnTo>
                <a:lnTo>
                  <a:pt x="1814" y="3056"/>
                </a:lnTo>
                <a:lnTo>
                  <a:pt x="1816" y="3064"/>
                </a:lnTo>
                <a:lnTo>
                  <a:pt x="1818" y="3068"/>
                </a:lnTo>
                <a:lnTo>
                  <a:pt x="1826" y="3072"/>
                </a:lnTo>
                <a:lnTo>
                  <a:pt x="1828" y="3074"/>
                </a:lnTo>
                <a:lnTo>
                  <a:pt x="1832" y="3078"/>
                </a:lnTo>
                <a:lnTo>
                  <a:pt x="1834" y="3086"/>
                </a:lnTo>
                <a:lnTo>
                  <a:pt x="1836" y="3098"/>
                </a:lnTo>
                <a:lnTo>
                  <a:pt x="1838" y="3110"/>
                </a:lnTo>
                <a:lnTo>
                  <a:pt x="1842" y="3118"/>
                </a:lnTo>
                <a:lnTo>
                  <a:pt x="1848" y="3122"/>
                </a:lnTo>
                <a:lnTo>
                  <a:pt x="1852" y="3124"/>
                </a:lnTo>
                <a:lnTo>
                  <a:pt x="1856" y="3128"/>
                </a:lnTo>
                <a:lnTo>
                  <a:pt x="1860" y="3130"/>
                </a:lnTo>
                <a:lnTo>
                  <a:pt x="1862" y="3134"/>
                </a:lnTo>
                <a:lnTo>
                  <a:pt x="1860" y="3140"/>
                </a:lnTo>
                <a:lnTo>
                  <a:pt x="1858" y="3146"/>
                </a:lnTo>
                <a:lnTo>
                  <a:pt x="1858" y="3152"/>
                </a:lnTo>
                <a:lnTo>
                  <a:pt x="1860" y="3158"/>
                </a:lnTo>
                <a:lnTo>
                  <a:pt x="1862" y="3164"/>
                </a:lnTo>
                <a:lnTo>
                  <a:pt x="1874" y="3178"/>
                </a:lnTo>
                <a:lnTo>
                  <a:pt x="1890" y="3200"/>
                </a:lnTo>
                <a:lnTo>
                  <a:pt x="1900" y="3212"/>
                </a:lnTo>
                <a:lnTo>
                  <a:pt x="1904" y="3222"/>
                </a:lnTo>
                <a:lnTo>
                  <a:pt x="1908" y="3230"/>
                </a:lnTo>
                <a:lnTo>
                  <a:pt x="1910" y="3238"/>
                </a:lnTo>
                <a:lnTo>
                  <a:pt x="1910" y="3250"/>
                </a:lnTo>
                <a:lnTo>
                  <a:pt x="1912" y="3254"/>
                </a:lnTo>
                <a:lnTo>
                  <a:pt x="1916" y="3258"/>
                </a:lnTo>
                <a:lnTo>
                  <a:pt x="1920" y="3260"/>
                </a:lnTo>
                <a:lnTo>
                  <a:pt x="1926" y="3262"/>
                </a:lnTo>
                <a:lnTo>
                  <a:pt x="1940" y="3264"/>
                </a:lnTo>
                <a:lnTo>
                  <a:pt x="1950" y="3266"/>
                </a:lnTo>
                <a:lnTo>
                  <a:pt x="1958" y="3270"/>
                </a:lnTo>
                <a:lnTo>
                  <a:pt x="1968" y="3276"/>
                </a:lnTo>
                <a:lnTo>
                  <a:pt x="1978" y="3284"/>
                </a:lnTo>
                <a:lnTo>
                  <a:pt x="1988" y="3292"/>
                </a:lnTo>
                <a:lnTo>
                  <a:pt x="1994" y="3296"/>
                </a:lnTo>
                <a:lnTo>
                  <a:pt x="2006" y="3300"/>
                </a:lnTo>
                <a:lnTo>
                  <a:pt x="2016" y="3302"/>
                </a:lnTo>
                <a:lnTo>
                  <a:pt x="2022" y="3306"/>
                </a:lnTo>
                <a:lnTo>
                  <a:pt x="2030" y="3312"/>
                </a:lnTo>
                <a:lnTo>
                  <a:pt x="2036" y="3320"/>
                </a:lnTo>
                <a:lnTo>
                  <a:pt x="2042" y="3326"/>
                </a:lnTo>
                <a:lnTo>
                  <a:pt x="2046" y="3338"/>
                </a:lnTo>
                <a:lnTo>
                  <a:pt x="2048" y="3350"/>
                </a:lnTo>
                <a:lnTo>
                  <a:pt x="2052" y="3362"/>
                </a:lnTo>
                <a:lnTo>
                  <a:pt x="2068" y="3394"/>
                </a:lnTo>
                <a:lnTo>
                  <a:pt x="2078" y="3420"/>
                </a:lnTo>
                <a:lnTo>
                  <a:pt x="2092" y="3460"/>
                </a:lnTo>
                <a:lnTo>
                  <a:pt x="2100" y="3488"/>
                </a:lnTo>
                <a:lnTo>
                  <a:pt x="2106" y="3498"/>
                </a:lnTo>
                <a:lnTo>
                  <a:pt x="2112" y="3508"/>
                </a:lnTo>
                <a:lnTo>
                  <a:pt x="2120" y="3518"/>
                </a:lnTo>
                <a:lnTo>
                  <a:pt x="2130" y="3526"/>
                </a:lnTo>
                <a:lnTo>
                  <a:pt x="2150" y="3544"/>
                </a:lnTo>
                <a:lnTo>
                  <a:pt x="2160" y="3552"/>
                </a:lnTo>
                <a:lnTo>
                  <a:pt x="2166" y="3564"/>
                </a:lnTo>
                <a:lnTo>
                  <a:pt x="2170" y="3576"/>
                </a:lnTo>
                <a:lnTo>
                  <a:pt x="2170" y="3590"/>
                </a:lnTo>
                <a:lnTo>
                  <a:pt x="2170" y="3596"/>
                </a:lnTo>
                <a:lnTo>
                  <a:pt x="2168" y="3600"/>
                </a:lnTo>
                <a:lnTo>
                  <a:pt x="2164" y="3604"/>
                </a:lnTo>
                <a:lnTo>
                  <a:pt x="2162" y="3606"/>
                </a:lnTo>
                <a:lnTo>
                  <a:pt x="2154" y="3608"/>
                </a:lnTo>
                <a:lnTo>
                  <a:pt x="2148" y="3608"/>
                </a:lnTo>
                <a:lnTo>
                  <a:pt x="2142" y="3608"/>
                </a:lnTo>
                <a:lnTo>
                  <a:pt x="2140" y="3608"/>
                </a:lnTo>
                <a:lnTo>
                  <a:pt x="2140" y="3612"/>
                </a:lnTo>
                <a:lnTo>
                  <a:pt x="2146" y="3620"/>
                </a:lnTo>
                <a:lnTo>
                  <a:pt x="2156" y="3632"/>
                </a:lnTo>
                <a:lnTo>
                  <a:pt x="2166" y="3640"/>
                </a:lnTo>
                <a:lnTo>
                  <a:pt x="2188" y="3654"/>
                </a:lnTo>
                <a:lnTo>
                  <a:pt x="2214" y="3668"/>
                </a:lnTo>
                <a:lnTo>
                  <a:pt x="2226" y="3676"/>
                </a:lnTo>
                <a:lnTo>
                  <a:pt x="2240" y="3686"/>
                </a:lnTo>
                <a:lnTo>
                  <a:pt x="2244" y="3692"/>
                </a:lnTo>
                <a:lnTo>
                  <a:pt x="2248" y="3698"/>
                </a:lnTo>
                <a:lnTo>
                  <a:pt x="2250" y="3704"/>
                </a:lnTo>
                <a:lnTo>
                  <a:pt x="2252" y="3710"/>
                </a:lnTo>
                <a:lnTo>
                  <a:pt x="2252" y="3722"/>
                </a:lnTo>
                <a:lnTo>
                  <a:pt x="2250" y="3734"/>
                </a:lnTo>
                <a:lnTo>
                  <a:pt x="2248" y="3746"/>
                </a:lnTo>
                <a:lnTo>
                  <a:pt x="2250" y="3754"/>
                </a:lnTo>
                <a:lnTo>
                  <a:pt x="2252" y="3760"/>
                </a:lnTo>
                <a:lnTo>
                  <a:pt x="2256" y="3768"/>
                </a:lnTo>
                <a:lnTo>
                  <a:pt x="2262" y="3774"/>
                </a:lnTo>
                <a:lnTo>
                  <a:pt x="2270" y="3782"/>
                </a:lnTo>
                <a:lnTo>
                  <a:pt x="2280" y="3790"/>
                </a:lnTo>
                <a:lnTo>
                  <a:pt x="2302" y="3806"/>
                </a:lnTo>
                <a:lnTo>
                  <a:pt x="2316" y="3820"/>
                </a:lnTo>
                <a:lnTo>
                  <a:pt x="2326" y="3834"/>
                </a:lnTo>
                <a:lnTo>
                  <a:pt x="2332" y="3844"/>
                </a:lnTo>
                <a:lnTo>
                  <a:pt x="2336" y="3852"/>
                </a:lnTo>
                <a:lnTo>
                  <a:pt x="2340" y="3858"/>
                </a:lnTo>
                <a:lnTo>
                  <a:pt x="2344" y="3858"/>
                </a:lnTo>
                <a:lnTo>
                  <a:pt x="2352" y="3856"/>
                </a:lnTo>
                <a:lnTo>
                  <a:pt x="2358" y="3850"/>
                </a:lnTo>
                <a:lnTo>
                  <a:pt x="2362" y="3844"/>
                </a:lnTo>
                <a:lnTo>
                  <a:pt x="2364" y="3840"/>
                </a:lnTo>
                <a:lnTo>
                  <a:pt x="2364" y="3836"/>
                </a:lnTo>
                <a:lnTo>
                  <a:pt x="2358" y="3822"/>
                </a:lnTo>
                <a:lnTo>
                  <a:pt x="2346" y="3804"/>
                </a:lnTo>
                <a:lnTo>
                  <a:pt x="2342" y="3794"/>
                </a:lnTo>
                <a:lnTo>
                  <a:pt x="2336" y="3790"/>
                </a:lnTo>
                <a:lnTo>
                  <a:pt x="2332" y="3788"/>
                </a:lnTo>
                <a:lnTo>
                  <a:pt x="2330" y="3790"/>
                </a:lnTo>
                <a:lnTo>
                  <a:pt x="2324" y="3792"/>
                </a:lnTo>
                <a:lnTo>
                  <a:pt x="2320" y="3792"/>
                </a:lnTo>
                <a:lnTo>
                  <a:pt x="2316" y="3790"/>
                </a:lnTo>
                <a:lnTo>
                  <a:pt x="2312" y="3784"/>
                </a:lnTo>
                <a:lnTo>
                  <a:pt x="2312" y="3780"/>
                </a:lnTo>
                <a:lnTo>
                  <a:pt x="2312" y="3772"/>
                </a:lnTo>
                <a:lnTo>
                  <a:pt x="2310" y="3766"/>
                </a:lnTo>
                <a:lnTo>
                  <a:pt x="2310" y="3758"/>
                </a:lnTo>
                <a:lnTo>
                  <a:pt x="2306" y="3750"/>
                </a:lnTo>
                <a:lnTo>
                  <a:pt x="2300" y="3736"/>
                </a:lnTo>
                <a:lnTo>
                  <a:pt x="2290" y="3716"/>
                </a:lnTo>
                <a:lnTo>
                  <a:pt x="2286" y="3702"/>
                </a:lnTo>
                <a:lnTo>
                  <a:pt x="2282" y="3688"/>
                </a:lnTo>
                <a:lnTo>
                  <a:pt x="2276" y="3668"/>
                </a:lnTo>
                <a:lnTo>
                  <a:pt x="2270" y="3656"/>
                </a:lnTo>
                <a:lnTo>
                  <a:pt x="2264" y="3646"/>
                </a:lnTo>
                <a:lnTo>
                  <a:pt x="2250" y="3630"/>
                </a:lnTo>
                <a:lnTo>
                  <a:pt x="2236" y="3612"/>
                </a:lnTo>
                <a:lnTo>
                  <a:pt x="2230" y="3600"/>
                </a:lnTo>
                <a:lnTo>
                  <a:pt x="2226" y="3588"/>
                </a:lnTo>
                <a:lnTo>
                  <a:pt x="2220" y="3576"/>
                </a:lnTo>
                <a:lnTo>
                  <a:pt x="2214" y="3564"/>
                </a:lnTo>
                <a:lnTo>
                  <a:pt x="2200" y="3544"/>
                </a:lnTo>
                <a:lnTo>
                  <a:pt x="2182" y="3524"/>
                </a:lnTo>
                <a:lnTo>
                  <a:pt x="2168" y="3504"/>
                </a:lnTo>
                <a:lnTo>
                  <a:pt x="2160" y="3490"/>
                </a:lnTo>
                <a:lnTo>
                  <a:pt x="2154" y="3474"/>
                </a:lnTo>
                <a:lnTo>
                  <a:pt x="2148" y="3456"/>
                </a:lnTo>
                <a:lnTo>
                  <a:pt x="2144" y="3438"/>
                </a:lnTo>
                <a:lnTo>
                  <a:pt x="2142" y="3422"/>
                </a:lnTo>
                <a:lnTo>
                  <a:pt x="2142" y="3410"/>
                </a:lnTo>
                <a:lnTo>
                  <a:pt x="2144" y="3406"/>
                </a:lnTo>
                <a:lnTo>
                  <a:pt x="2146" y="3404"/>
                </a:lnTo>
                <a:lnTo>
                  <a:pt x="2150" y="3404"/>
                </a:lnTo>
                <a:lnTo>
                  <a:pt x="2154" y="3406"/>
                </a:lnTo>
                <a:lnTo>
                  <a:pt x="2168" y="3414"/>
                </a:lnTo>
                <a:lnTo>
                  <a:pt x="2174" y="3414"/>
                </a:lnTo>
                <a:lnTo>
                  <a:pt x="2178" y="3414"/>
                </a:lnTo>
                <a:lnTo>
                  <a:pt x="2188" y="3418"/>
                </a:lnTo>
                <a:lnTo>
                  <a:pt x="2198" y="3424"/>
                </a:lnTo>
                <a:lnTo>
                  <a:pt x="2204" y="3426"/>
                </a:lnTo>
                <a:lnTo>
                  <a:pt x="2208" y="3432"/>
                </a:lnTo>
                <a:lnTo>
                  <a:pt x="2214" y="3448"/>
                </a:lnTo>
                <a:lnTo>
                  <a:pt x="2224" y="3476"/>
                </a:lnTo>
                <a:lnTo>
                  <a:pt x="2230" y="3494"/>
                </a:lnTo>
                <a:lnTo>
                  <a:pt x="2236" y="3514"/>
                </a:lnTo>
                <a:lnTo>
                  <a:pt x="2246" y="3532"/>
                </a:lnTo>
                <a:lnTo>
                  <a:pt x="2254" y="3550"/>
                </a:lnTo>
                <a:lnTo>
                  <a:pt x="2266" y="3568"/>
                </a:lnTo>
                <a:lnTo>
                  <a:pt x="2276" y="3582"/>
                </a:lnTo>
                <a:lnTo>
                  <a:pt x="2288" y="3594"/>
                </a:lnTo>
                <a:lnTo>
                  <a:pt x="2300" y="3604"/>
                </a:lnTo>
                <a:lnTo>
                  <a:pt x="2310" y="3612"/>
                </a:lnTo>
                <a:lnTo>
                  <a:pt x="2314" y="3618"/>
                </a:lnTo>
                <a:lnTo>
                  <a:pt x="2320" y="3632"/>
                </a:lnTo>
                <a:lnTo>
                  <a:pt x="2324" y="3640"/>
                </a:lnTo>
                <a:lnTo>
                  <a:pt x="2328" y="3646"/>
                </a:lnTo>
                <a:lnTo>
                  <a:pt x="2338" y="3654"/>
                </a:lnTo>
                <a:lnTo>
                  <a:pt x="2352" y="3660"/>
                </a:lnTo>
                <a:lnTo>
                  <a:pt x="2360" y="3664"/>
                </a:lnTo>
                <a:lnTo>
                  <a:pt x="2364" y="3668"/>
                </a:lnTo>
                <a:lnTo>
                  <a:pt x="2368" y="3672"/>
                </a:lnTo>
                <a:lnTo>
                  <a:pt x="2370" y="3676"/>
                </a:lnTo>
                <a:lnTo>
                  <a:pt x="2370" y="3684"/>
                </a:lnTo>
                <a:lnTo>
                  <a:pt x="2366" y="3694"/>
                </a:lnTo>
                <a:lnTo>
                  <a:pt x="2364" y="3702"/>
                </a:lnTo>
                <a:lnTo>
                  <a:pt x="2364" y="3712"/>
                </a:lnTo>
                <a:lnTo>
                  <a:pt x="2364" y="3716"/>
                </a:lnTo>
                <a:lnTo>
                  <a:pt x="2368" y="3720"/>
                </a:lnTo>
                <a:lnTo>
                  <a:pt x="2372" y="3726"/>
                </a:lnTo>
                <a:lnTo>
                  <a:pt x="2380" y="3730"/>
                </a:lnTo>
                <a:lnTo>
                  <a:pt x="2394" y="3738"/>
                </a:lnTo>
                <a:lnTo>
                  <a:pt x="2402" y="3744"/>
                </a:lnTo>
                <a:lnTo>
                  <a:pt x="2408" y="3750"/>
                </a:lnTo>
                <a:lnTo>
                  <a:pt x="2412" y="3756"/>
                </a:lnTo>
                <a:lnTo>
                  <a:pt x="2422" y="3774"/>
                </a:lnTo>
                <a:lnTo>
                  <a:pt x="2434" y="3786"/>
                </a:lnTo>
                <a:lnTo>
                  <a:pt x="2450" y="3804"/>
                </a:lnTo>
                <a:lnTo>
                  <a:pt x="2476" y="3830"/>
                </a:lnTo>
                <a:lnTo>
                  <a:pt x="2494" y="3850"/>
                </a:lnTo>
                <a:lnTo>
                  <a:pt x="2506" y="3868"/>
                </a:lnTo>
                <a:lnTo>
                  <a:pt x="2512" y="3882"/>
                </a:lnTo>
                <a:lnTo>
                  <a:pt x="2516" y="3894"/>
                </a:lnTo>
                <a:lnTo>
                  <a:pt x="2518" y="3904"/>
                </a:lnTo>
                <a:lnTo>
                  <a:pt x="2522" y="3914"/>
                </a:lnTo>
                <a:lnTo>
                  <a:pt x="2526" y="3926"/>
                </a:lnTo>
                <a:lnTo>
                  <a:pt x="2532" y="3938"/>
                </a:lnTo>
                <a:lnTo>
                  <a:pt x="2532" y="3948"/>
                </a:lnTo>
                <a:lnTo>
                  <a:pt x="2528" y="3958"/>
                </a:lnTo>
                <a:lnTo>
                  <a:pt x="2524" y="3968"/>
                </a:lnTo>
                <a:lnTo>
                  <a:pt x="2520" y="3978"/>
                </a:lnTo>
                <a:lnTo>
                  <a:pt x="2516" y="3988"/>
                </a:lnTo>
                <a:lnTo>
                  <a:pt x="2516" y="4000"/>
                </a:lnTo>
                <a:lnTo>
                  <a:pt x="2520" y="4012"/>
                </a:lnTo>
                <a:lnTo>
                  <a:pt x="2528" y="4024"/>
                </a:lnTo>
                <a:lnTo>
                  <a:pt x="2536" y="4032"/>
                </a:lnTo>
                <a:lnTo>
                  <a:pt x="2552" y="4046"/>
                </a:lnTo>
                <a:lnTo>
                  <a:pt x="2570" y="4060"/>
                </a:lnTo>
                <a:lnTo>
                  <a:pt x="2582" y="4068"/>
                </a:lnTo>
                <a:lnTo>
                  <a:pt x="2594" y="4080"/>
                </a:lnTo>
                <a:lnTo>
                  <a:pt x="2606" y="4090"/>
                </a:lnTo>
                <a:lnTo>
                  <a:pt x="2618" y="4098"/>
                </a:lnTo>
                <a:lnTo>
                  <a:pt x="2628" y="4102"/>
                </a:lnTo>
                <a:lnTo>
                  <a:pt x="2638" y="4104"/>
                </a:lnTo>
                <a:lnTo>
                  <a:pt x="2648" y="4106"/>
                </a:lnTo>
                <a:lnTo>
                  <a:pt x="2658" y="4110"/>
                </a:lnTo>
                <a:lnTo>
                  <a:pt x="2668" y="4116"/>
                </a:lnTo>
                <a:lnTo>
                  <a:pt x="2680" y="4126"/>
                </a:lnTo>
                <a:lnTo>
                  <a:pt x="2694" y="4138"/>
                </a:lnTo>
                <a:lnTo>
                  <a:pt x="2714" y="4150"/>
                </a:lnTo>
                <a:lnTo>
                  <a:pt x="2736" y="4162"/>
                </a:lnTo>
                <a:lnTo>
                  <a:pt x="2762" y="4176"/>
                </a:lnTo>
                <a:lnTo>
                  <a:pt x="2814" y="4198"/>
                </a:lnTo>
                <a:lnTo>
                  <a:pt x="2862" y="4218"/>
                </a:lnTo>
                <a:lnTo>
                  <a:pt x="2880" y="4222"/>
                </a:lnTo>
                <a:lnTo>
                  <a:pt x="2894" y="4222"/>
                </a:lnTo>
                <a:lnTo>
                  <a:pt x="2906" y="4218"/>
                </a:lnTo>
                <a:lnTo>
                  <a:pt x="2916" y="4212"/>
                </a:lnTo>
                <a:lnTo>
                  <a:pt x="2926" y="4206"/>
                </a:lnTo>
                <a:lnTo>
                  <a:pt x="2938" y="4200"/>
                </a:lnTo>
                <a:lnTo>
                  <a:pt x="2952" y="4198"/>
                </a:lnTo>
                <a:lnTo>
                  <a:pt x="2968" y="4198"/>
                </a:lnTo>
                <a:lnTo>
                  <a:pt x="2984" y="4204"/>
                </a:lnTo>
                <a:lnTo>
                  <a:pt x="2996" y="4210"/>
                </a:lnTo>
                <a:lnTo>
                  <a:pt x="3006" y="4220"/>
                </a:lnTo>
                <a:lnTo>
                  <a:pt x="3016" y="4230"/>
                </a:lnTo>
                <a:lnTo>
                  <a:pt x="3032" y="4252"/>
                </a:lnTo>
                <a:lnTo>
                  <a:pt x="3042" y="4264"/>
                </a:lnTo>
                <a:lnTo>
                  <a:pt x="3054" y="4278"/>
                </a:lnTo>
                <a:lnTo>
                  <a:pt x="3074" y="4294"/>
                </a:lnTo>
                <a:lnTo>
                  <a:pt x="3086" y="4304"/>
                </a:lnTo>
                <a:lnTo>
                  <a:pt x="3096" y="4306"/>
                </a:lnTo>
                <a:lnTo>
                  <a:pt x="3104" y="4306"/>
                </a:lnTo>
                <a:lnTo>
                  <a:pt x="3116" y="4306"/>
                </a:lnTo>
                <a:lnTo>
                  <a:pt x="3124" y="4310"/>
                </a:lnTo>
                <a:lnTo>
                  <a:pt x="3140" y="4316"/>
                </a:lnTo>
                <a:lnTo>
                  <a:pt x="3146" y="4322"/>
                </a:lnTo>
                <a:lnTo>
                  <a:pt x="3150" y="4326"/>
                </a:lnTo>
                <a:lnTo>
                  <a:pt x="3154" y="4328"/>
                </a:lnTo>
                <a:lnTo>
                  <a:pt x="3162" y="4328"/>
                </a:lnTo>
                <a:lnTo>
                  <a:pt x="3174" y="4332"/>
                </a:lnTo>
                <a:lnTo>
                  <a:pt x="3186" y="4338"/>
                </a:lnTo>
                <a:lnTo>
                  <a:pt x="3196" y="4342"/>
                </a:lnTo>
                <a:lnTo>
                  <a:pt x="3204" y="4346"/>
                </a:lnTo>
                <a:lnTo>
                  <a:pt x="3206" y="4346"/>
                </a:lnTo>
                <a:lnTo>
                  <a:pt x="3206" y="4344"/>
                </a:lnTo>
                <a:lnTo>
                  <a:pt x="3204" y="4342"/>
                </a:lnTo>
                <a:lnTo>
                  <a:pt x="3202" y="4340"/>
                </a:lnTo>
                <a:lnTo>
                  <a:pt x="3210" y="4344"/>
                </a:lnTo>
                <a:lnTo>
                  <a:pt x="3214" y="4346"/>
                </a:lnTo>
                <a:lnTo>
                  <a:pt x="3218" y="4346"/>
                </a:lnTo>
                <a:lnTo>
                  <a:pt x="3228" y="4344"/>
                </a:lnTo>
                <a:lnTo>
                  <a:pt x="3234" y="4342"/>
                </a:lnTo>
                <a:lnTo>
                  <a:pt x="3236" y="4340"/>
                </a:lnTo>
                <a:lnTo>
                  <a:pt x="3234" y="4340"/>
                </a:lnTo>
                <a:lnTo>
                  <a:pt x="3232" y="4338"/>
                </a:lnTo>
                <a:lnTo>
                  <a:pt x="3230" y="4336"/>
                </a:lnTo>
                <a:lnTo>
                  <a:pt x="3230" y="4334"/>
                </a:lnTo>
                <a:lnTo>
                  <a:pt x="3234" y="4334"/>
                </a:lnTo>
                <a:lnTo>
                  <a:pt x="3236" y="4334"/>
                </a:lnTo>
                <a:lnTo>
                  <a:pt x="3238" y="4334"/>
                </a:lnTo>
                <a:lnTo>
                  <a:pt x="3240" y="4332"/>
                </a:lnTo>
                <a:lnTo>
                  <a:pt x="3240" y="4330"/>
                </a:lnTo>
                <a:lnTo>
                  <a:pt x="3244" y="4336"/>
                </a:lnTo>
                <a:lnTo>
                  <a:pt x="3248" y="4344"/>
                </a:lnTo>
                <a:lnTo>
                  <a:pt x="3252" y="4348"/>
                </a:lnTo>
                <a:lnTo>
                  <a:pt x="3254" y="4352"/>
                </a:lnTo>
                <a:lnTo>
                  <a:pt x="3252" y="4354"/>
                </a:lnTo>
                <a:lnTo>
                  <a:pt x="3252" y="4358"/>
                </a:lnTo>
                <a:lnTo>
                  <a:pt x="3250" y="4358"/>
                </a:lnTo>
                <a:lnTo>
                  <a:pt x="3246" y="4354"/>
                </a:lnTo>
                <a:lnTo>
                  <a:pt x="3244" y="4352"/>
                </a:lnTo>
                <a:lnTo>
                  <a:pt x="3242" y="4352"/>
                </a:lnTo>
                <a:lnTo>
                  <a:pt x="3240" y="4354"/>
                </a:lnTo>
                <a:lnTo>
                  <a:pt x="3238" y="4358"/>
                </a:lnTo>
                <a:lnTo>
                  <a:pt x="3242" y="4362"/>
                </a:lnTo>
                <a:lnTo>
                  <a:pt x="3248" y="4366"/>
                </a:lnTo>
                <a:lnTo>
                  <a:pt x="3252" y="4374"/>
                </a:lnTo>
                <a:lnTo>
                  <a:pt x="3260" y="4382"/>
                </a:lnTo>
                <a:lnTo>
                  <a:pt x="3266" y="4388"/>
                </a:lnTo>
                <a:lnTo>
                  <a:pt x="3274" y="4394"/>
                </a:lnTo>
                <a:lnTo>
                  <a:pt x="3278" y="4398"/>
                </a:lnTo>
                <a:lnTo>
                  <a:pt x="3282" y="4406"/>
                </a:lnTo>
                <a:lnTo>
                  <a:pt x="3288" y="4418"/>
                </a:lnTo>
                <a:lnTo>
                  <a:pt x="3296" y="4426"/>
                </a:lnTo>
                <a:lnTo>
                  <a:pt x="3304" y="4434"/>
                </a:lnTo>
                <a:lnTo>
                  <a:pt x="3316" y="4446"/>
                </a:lnTo>
                <a:lnTo>
                  <a:pt x="3318" y="4450"/>
                </a:lnTo>
                <a:lnTo>
                  <a:pt x="3318" y="4452"/>
                </a:lnTo>
                <a:lnTo>
                  <a:pt x="3314" y="4454"/>
                </a:lnTo>
                <a:lnTo>
                  <a:pt x="3310" y="4456"/>
                </a:lnTo>
                <a:lnTo>
                  <a:pt x="3310" y="4458"/>
                </a:lnTo>
                <a:lnTo>
                  <a:pt x="3316" y="4460"/>
                </a:lnTo>
                <a:lnTo>
                  <a:pt x="3318" y="4460"/>
                </a:lnTo>
                <a:lnTo>
                  <a:pt x="3320" y="4462"/>
                </a:lnTo>
                <a:lnTo>
                  <a:pt x="3320" y="4468"/>
                </a:lnTo>
                <a:lnTo>
                  <a:pt x="3318" y="4474"/>
                </a:lnTo>
                <a:lnTo>
                  <a:pt x="3316" y="4474"/>
                </a:lnTo>
                <a:lnTo>
                  <a:pt x="3314" y="4474"/>
                </a:lnTo>
                <a:lnTo>
                  <a:pt x="3312" y="4480"/>
                </a:lnTo>
                <a:lnTo>
                  <a:pt x="3312" y="4490"/>
                </a:lnTo>
                <a:lnTo>
                  <a:pt x="3314" y="4498"/>
                </a:lnTo>
                <a:lnTo>
                  <a:pt x="3318" y="4504"/>
                </a:lnTo>
                <a:lnTo>
                  <a:pt x="3322" y="4506"/>
                </a:lnTo>
                <a:lnTo>
                  <a:pt x="3330" y="4510"/>
                </a:lnTo>
                <a:lnTo>
                  <a:pt x="3336" y="4514"/>
                </a:lnTo>
                <a:lnTo>
                  <a:pt x="3338" y="4518"/>
                </a:lnTo>
                <a:lnTo>
                  <a:pt x="3340" y="4520"/>
                </a:lnTo>
                <a:lnTo>
                  <a:pt x="3342" y="4520"/>
                </a:lnTo>
                <a:lnTo>
                  <a:pt x="3348" y="4512"/>
                </a:lnTo>
                <a:lnTo>
                  <a:pt x="3350" y="4510"/>
                </a:lnTo>
                <a:lnTo>
                  <a:pt x="3352" y="4508"/>
                </a:lnTo>
                <a:lnTo>
                  <a:pt x="3348" y="4506"/>
                </a:lnTo>
                <a:lnTo>
                  <a:pt x="3338" y="4498"/>
                </a:lnTo>
                <a:lnTo>
                  <a:pt x="3336" y="4494"/>
                </a:lnTo>
                <a:lnTo>
                  <a:pt x="3336" y="4492"/>
                </a:lnTo>
                <a:lnTo>
                  <a:pt x="3336" y="4490"/>
                </a:lnTo>
                <a:lnTo>
                  <a:pt x="3338" y="4492"/>
                </a:lnTo>
                <a:lnTo>
                  <a:pt x="3342" y="4494"/>
                </a:lnTo>
                <a:lnTo>
                  <a:pt x="3348" y="4496"/>
                </a:lnTo>
                <a:lnTo>
                  <a:pt x="3354" y="4500"/>
                </a:lnTo>
                <a:lnTo>
                  <a:pt x="3358" y="4506"/>
                </a:lnTo>
                <a:lnTo>
                  <a:pt x="3360" y="4514"/>
                </a:lnTo>
                <a:lnTo>
                  <a:pt x="3360" y="4518"/>
                </a:lnTo>
                <a:lnTo>
                  <a:pt x="3362" y="4522"/>
                </a:lnTo>
                <a:lnTo>
                  <a:pt x="3366" y="4524"/>
                </a:lnTo>
                <a:lnTo>
                  <a:pt x="3370" y="4524"/>
                </a:lnTo>
                <a:lnTo>
                  <a:pt x="3374" y="4526"/>
                </a:lnTo>
                <a:lnTo>
                  <a:pt x="3384" y="4532"/>
                </a:lnTo>
                <a:lnTo>
                  <a:pt x="3400" y="4544"/>
                </a:lnTo>
                <a:lnTo>
                  <a:pt x="3402" y="4548"/>
                </a:lnTo>
                <a:lnTo>
                  <a:pt x="3402" y="4552"/>
                </a:lnTo>
                <a:lnTo>
                  <a:pt x="3402" y="4558"/>
                </a:lnTo>
                <a:lnTo>
                  <a:pt x="3402" y="4562"/>
                </a:lnTo>
                <a:lnTo>
                  <a:pt x="3398" y="4566"/>
                </a:lnTo>
                <a:lnTo>
                  <a:pt x="3398" y="4568"/>
                </a:lnTo>
                <a:lnTo>
                  <a:pt x="3400" y="4572"/>
                </a:lnTo>
                <a:lnTo>
                  <a:pt x="3404" y="4576"/>
                </a:lnTo>
                <a:lnTo>
                  <a:pt x="3408" y="4578"/>
                </a:lnTo>
                <a:lnTo>
                  <a:pt x="3412" y="4578"/>
                </a:lnTo>
                <a:lnTo>
                  <a:pt x="3414" y="4580"/>
                </a:lnTo>
                <a:lnTo>
                  <a:pt x="3416" y="4580"/>
                </a:lnTo>
                <a:lnTo>
                  <a:pt x="3416" y="4576"/>
                </a:lnTo>
                <a:lnTo>
                  <a:pt x="3414" y="4574"/>
                </a:lnTo>
                <a:lnTo>
                  <a:pt x="3410" y="4570"/>
                </a:lnTo>
                <a:lnTo>
                  <a:pt x="3408" y="4566"/>
                </a:lnTo>
                <a:lnTo>
                  <a:pt x="3408" y="4564"/>
                </a:lnTo>
                <a:lnTo>
                  <a:pt x="3410" y="4562"/>
                </a:lnTo>
                <a:lnTo>
                  <a:pt x="3414" y="4562"/>
                </a:lnTo>
                <a:lnTo>
                  <a:pt x="3414" y="4564"/>
                </a:lnTo>
                <a:lnTo>
                  <a:pt x="3416" y="4566"/>
                </a:lnTo>
                <a:lnTo>
                  <a:pt x="3418" y="4568"/>
                </a:lnTo>
                <a:lnTo>
                  <a:pt x="3420" y="4570"/>
                </a:lnTo>
                <a:lnTo>
                  <a:pt x="3422" y="4572"/>
                </a:lnTo>
                <a:lnTo>
                  <a:pt x="3422" y="4576"/>
                </a:lnTo>
                <a:lnTo>
                  <a:pt x="3422" y="4582"/>
                </a:lnTo>
                <a:lnTo>
                  <a:pt x="3422" y="4586"/>
                </a:lnTo>
                <a:lnTo>
                  <a:pt x="3428" y="4592"/>
                </a:lnTo>
                <a:lnTo>
                  <a:pt x="3430" y="4596"/>
                </a:lnTo>
                <a:lnTo>
                  <a:pt x="3432" y="4594"/>
                </a:lnTo>
                <a:lnTo>
                  <a:pt x="3434" y="4588"/>
                </a:lnTo>
                <a:lnTo>
                  <a:pt x="3436" y="4584"/>
                </a:lnTo>
                <a:lnTo>
                  <a:pt x="3440" y="4584"/>
                </a:lnTo>
                <a:lnTo>
                  <a:pt x="3454" y="4586"/>
                </a:lnTo>
                <a:lnTo>
                  <a:pt x="3464" y="4590"/>
                </a:lnTo>
                <a:lnTo>
                  <a:pt x="3472" y="4592"/>
                </a:lnTo>
                <a:lnTo>
                  <a:pt x="3478" y="4592"/>
                </a:lnTo>
                <a:lnTo>
                  <a:pt x="3480" y="4594"/>
                </a:lnTo>
                <a:lnTo>
                  <a:pt x="3482" y="4602"/>
                </a:lnTo>
                <a:lnTo>
                  <a:pt x="3484" y="4606"/>
                </a:lnTo>
                <a:lnTo>
                  <a:pt x="3484" y="4608"/>
                </a:lnTo>
                <a:lnTo>
                  <a:pt x="3486" y="4612"/>
                </a:lnTo>
                <a:lnTo>
                  <a:pt x="3490" y="4614"/>
                </a:lnTo>
                <a:lnTo>
                  <a:pt x="3498" y="4618"/>
                </a:lnTo>
                <a:lnTo>
                  <a:pt x="3498" y="4616"/>
                </a:lnTo>
                <a:lnTo>
                  <a:pt x="3498" y="4612"/>
                </a:lnTo>
                <a:lnTo>
                  <a:pt x="3500" y="4608"/>
                </a:lnTo>
                <a:lnTo>
                  <a:pt x="3502" y="4606"/>
                </a:lnTo>
                <a:lnTo>
                  <a:pt x="3504" y="4606"/>
                </a:lnTo>
                <a:lnTo>
                  <a:pt x="3506" y="4608"/>
                </a:lnTo>
                <a:lnTo>
                  <a:pt x="3506" y="4612"/>
                </a:lnTo>
                <a:lnTo>
                  <a:pt x="3508" y="4618"/>
                </a:lnTo>
                <a:lnTo>
                  <a:pt x="3510" y="4626"/>
                </a:lnTo>
                <a:lnTo>
                  <a:pt x="3510" y="4634"/>
                </a:lnTo>
                <a:lnTo>
                  <a:pt x="3510" y="4636"/>
                </a:lnTo>
                <a:lnTo>
                  <a:pt x="3512" y="4638"/>
                </a:lnTo>
                <a:lnTo>
                  <a:pt x="3516" y="4638"/>
                </a:lnTo>
                <a:lnTo>
                  <a:pt x="3528" y="4636"/>
                </a:lnTo>
                <a:lnTo>
                  <a:pt x="3530" y="4636"/>
                </a:lnTo>
                <a:lnTo>
                  <a:pt x="3532" y="4634"/>
                </a:lnTo>
                <a:lnTo>
                  <a:pt x="3532" y="4632"/>
                </a:lnTo>
                <a:lnTo>
                  <a:pt x="3534" y="4628"/>
                </a:lnTo>
                <a:lnTo>
                  <a:pt x="3538" y="4628"/>
                </a:lnTo>
                <a:lnTo>
                  <a:pt x="3544" y="4626"/>
                </a:lnTo>
                <a:lnTo>
                  <a:pt x="3548" y="4624"/>
                </a:lnTo>
                <a:lnTo>
                  <a:pt x="3548" y="4622"/>
                </a:lnTo>
                <a:lnTo>
                  <a:pt x="3548" y="4620"/>
                </a:lnTo>
                <a:lnTo>
                  <a:pt x="3542" y="4612"/>
                </a:lnTo>
                <a:lnTo>
                  <a:pt x="3536" y="4604"/>
                </a:lnTo>
                <a:lnTo>
                  <a:pt x="3534" y="4600"/>
                </a:lnTo>
                <a:lnTo>
                  <a:pt x="3534" y="4598"/>
                </a:lnTo>
                <a:lnTo>
                  <a:pt x="3532" y="4598"/>
                </a:lnTo>
                <a:lnTo>
                  <a:pt x="3530" y="4598"/>
                </a:lnTo>
                <a:lnTo>
                  <a:pt x="3528" y="4596"/>
                </a:lnTo>
                <a:lnTo>
                  <a:pt x="3526" y="4592"/>
                </a:lnTo>
                <a:lnTo>
                  <a:pt x="3528" y="4586"/>
                </a:lnTo>
                <a:lnTo>
                  <a:pt x="3530" y="4586"/>
                </a:lnTo>
                <a:lnTo>
                  <a:pt x="3534" y="4584"/>
                </a:lnTo>
                <a:lnTo>
                  <a:pt x="3538" y="4584"/>
                </a:lnTo>
                <a:lnTo>
                  <a:pt x="3544" y="4582"/>
                </a:lnTo>
                <a:lnTo>
                  <a:pt x="3550" y="4576"/>
                </a:lnTo>
                <a:lnTo>
                  <a:pt x="3558" y="4566"/>
                </a:lnTo>
                <a:lnTo>
                  <a:pt x="3558" y="4564"/>
                </a:lnTo>
                <a:lnTo>
                  <a:pt x="3558" y="4562"/>
                </a:lnTo>
                <a:lnTo>
                  <a:pt x="3558" y="4558"/>
                </a:lnTo>
                <a:lnTo>
                  <a:pt x="3562" y="4556"/>
                </a:lnTo>
                <a:lnTo>
                  <a:pt x="3568" y="4554"/>
                </a:lnTo>
                <a:lnTo>
                  <a:pt x="3568" y="4552"/>
                </a:lnTo>
                <a:lnTo>
                  <a:pt x="3572" y="4550"/>
                </a:lnTo>
                <a:lnTo>
                  <a:pt x="3578" y="4548"/>
                </a:lnTo>
                <a:lnTo>
                  <a:pt x="3588" y="4552"/>
                </a:lnTo>
                <a:lnTo>
                  <a:pt x="3598" y="4558"/>
                </a:lnTo>
                <a:lnTo>
                  <a:pt x="3606" y="4566"/>
                </a:lnTo>
                <a:lnTo>
                  <a:pt x="3608" y="4568"/>
                </a:lnTo>
                <a:lnTo>
                  <a:pt x="3608" y="4570"/>
                </a:lnTo>
                <a:lnTo>
                  <a:pt x="3608" y="4574"/>
                </a:lnTo>
                <a:lnTo>
                  <a:pt x="3608" y="4578"/>
                </a:lnTo>
                <a:lnTo>
                  <a:pt x="3610" y="4580"/>
                </a:lnTo>
                <a:lnTo>
                  <a:pt x="3612" y="4580"/>
                </a:lnTo>
                <a:lnTo>
                  <a:pt x="3616" y="4576"/>
                </a:lnTo>
                <a:lnTo>
                  <a:pt x="3616" y="4578"/>
                </a:lnTo>
                <a:lnTo>
                  <a:pt x="3618" y="4578"/>
                </a:lnTo>
                <a:lnTo>
                  <a:pt x="3620" y="4578"/>
                </a:lnTo>
                <a:lnTo>
                  <a:pt x="3622" y="4576"/>
                </a:lnTo>
                <a:lnTo>
                  <a:pt x="3620" y="4578"/>
                </a:lnTo>
                <a:lnTo>
                  <a:pt x="3618" y="4586"/>
                </a:lnTo>
                <a:lnTo>
                  <a:pt x="3614" y="4596"/>
                </a:lnTo>
                <a:lnTo>
                  <a:pt x="3614" y="4600"/>
                </a:lnTo>
                <a:lnTo>
                  <a:pt x="3614" y="4604"/>
                </a:lnTo>
                <a:lnTo>
                  <a:pt x="3622" y="4620"/>
                </a:lnTo>
                <a:lnTo>
                  <a:pt x="3628" y="4628"/>
                </a:lnTo>
                <a:lnTo>
                  <a:pt x="3634" y="4636"/>
                </a:lnTo>
                <a:lnTo>
                  <a:pt x="3636" y="4640"/>
                </a:lnTo>
                <a:lnTo>
                  <a:pt x="3638" y="4642"/>
                </a:lnTo>
                <a:lnTo>
                  <a:pt x="3640" y="4644"/>
                </a:lnTo>
                <a:lnTo>
                  <a:pt x="3642" y="4648"/>
                </a:lnTo>
                <a:lnTo>
                  <a:pt x="3642" y="4658"/>
                </a:lnTo>
                <a:lnTo>
                  <a:pt x="3644" y="4660"/>
                </a:lnTo>
                <a:lnTo>
                  <a:pt x="3648" y="4664"/>
                </a:lnTo>
                <a:lnTo>
                  <a:pt x="3652" y="4666"/>
                </a:lnTo>
                <a:lnTo>
                  <a:pt x="3654" y="4670"/>
                </a:lnTo>
                <a:lnTo>
                  <a:pt x="3654" y="4674"/>
                </a:lnTo>
                <a:lnTo>
                  <a:pt x="3652" y="4678"/>
                </a:lnTo>
                <a:lnTo>
                  <a:pt x="3650" y="4688"/>
                </a:lnTo>
                <a:lnTo>
                  <a:pt x="3650" y="4692"/>
                </a:lnTo>
                <a:lnTo>
                  <a:pt x="3652" y="4698"/>
                </a:lnTo>
                <a:lnTo>
                  <a:pt x="3658" y="4704"/>
                </a:lnTo>
                <a:lnTo>
                  <a:pt x="3658" y="4708"/>
                </a:lnTo>
                <a:lnTo>
                  <a:pt x="3656" y="4710"/>
                </a:lnTo>
                <a:lnTo>
                  <a:pt x="3654" y="4714"/>
                </a:lnTo>
                <a:lnTo>
                  <a:pt x="3650" y="4716"/>
                </a:lnTo>
                <a:lnTo>
                  <a:pt x="3648" y="4722"/>
                </a:lnTo>
                <a:lnTo>
                  <a:pt x="3646" y="4730"/>
                </a:lnTo>
                <a:lnTo>
                  <a:pt x="3648" y="4744"/>
                </a:lnTo>
                <a:lnTo>
                  <a:pt x="3650" y="4758"/>
                </a:lnTo>
                <a:lnTo>
                  <a:pt x="3650" y="4770"/>
                </a:lnTo>
                <a:lnTo>
                  <a:pt x="3648" y="4790"/>
                </a:lnTo>
                <a:lnTo>
                  <a:pt x="3648" y="4802"/>
                </a:lnTo>
                <a:lnTo>
                  <a:pt x="3650" y="4806"/>
                </a:lnTo>
                <a:lnTo>
                  <a:pt x="3652" y="4808"/>
                </a:lnTo>
                <a:lnTo>
                  <a:pt x="3654" y="4812"/>
                </a:lnTo>
                <a:lnTo>
                  <a:pt x="3656" y="4818"/>
                </a:lnTo>
                <a:lnTo>
                  <a:pt x="3654" y="4826"/>
                </a:lnTo>
                <a:lnTo>
                  <a:pt x="3650" y="4836"/>
                </a:lnTo>
                <a:lnTo>
                  <a:pt x="3646" y="4846"/>
                </a:lnTo>
                <a:lnTo>
                  <a:pt x="3640" y="4856"/>
                </a:lnTo>
                <a:lnTo>
                  <a:pt x="3634" y="4862"/>
                </a:lnTo>
                <a:lnTo>
                  <a:pt x="3628" y="4864"/>
                </a:lnTo>
                <a:lnTo>
                  <a:pt x="3616" y="4866"/>
                </a:lnTo>
                <a:lnTo>
                  <a:pt x="3606" y="4870"/>
                </a:lnTo>
                <a:lnTo>
                  <a:pt x="3602" y="4872"/>
                </a:lnTo>
                <a:lnTo>
                  <a:pt x="3600" y="4876"/>
                </a:lnTo>
                <a:lnTo>
                  <a:pt x="3600" y="4882"/>
                </a:lnTo>
                <a:lnTo>
                  <a:pt x="3600" y="4888"/>
                </a:lnTo>
                <a:lnTo>
                  <a:pt x="3602" y="4892"/>
                </a:lnTo>
                <a:lnTo>
                  <a:pt x="3600" y="4896"/>
                </a:lnTo>
                <a:lnTo>
                  <a:pt x="3592" y="4898"/>
                </a:lnTo>
                <a:lnTo>
                  <a:pt x="3590" y="4900"/>
                </a:lnTo>
                <a:lnTo>
                  <a:pt x="3588" y="4904"/>
                </a:lnTo>
                <a:lnTo>
                  <a:pt x="3590" y="4910"/>
                </a:lnTo>
                <a:lnTo>
                  <a:pt x="3594" y="4918"/>
                </a:lnTo>
                <a:lnTo>
                  <a:pt x="3594" y="4922"/>
                </a:lnTo>
                <a:lnTo>
                  <a:pt x="3594" y="4926"/>
                </a:lnTo>
                <a:lnTo>
                  <a:pt x="3588" y="4932"/>
                </a:lnTo>
                <a:lnTo>
                  <a:pt x="3580" y="4934"/>
                </a:lnTo>
                <a:lnTo>
                  <a:pt x="3570" y="4938"/>
                </a:lnTo>
                <a:lnTo>
                  <a:pt x="3560" y="4942"/>
                </a:lnTo>
                <a:lnTo>
                  <a:pt x="3552" y="4946"/>
                </a:lnTo>
                <a:lnTo>
                  <a:pt x="3546" y="4952"/>
                </a:lnTo>
                <a:lnTo>
                  <a:pt x="3546" y="4956"/>
                </a:lnTo>
                <a:lnTo>
                  <a:pt x="3546" y="4962"/>
                </a:lnTo>
                <a:lnTo>
                  <a:pt x="3546" y="4974"/>
                </a:lnTo>
                <a:lnTo>
                  <a:pt x="3546" y="4984"/>
                </a:lnTo>
                <a:lnTo>
                  <a:pt x="3542" y="4990"/>
                </a:lnTo>
                <a:lnTo>
                  <a:pt x="3540" y="4994"/>
                </a:lnTo>
                <a:lnTo>
                  <a:pt x="3532" y="5002"/>
                </a:lnTo>
                <a:lnTo>
                  <a:pt x="3530" y="5008"/>
                </a:lnTo>
                <a:lnTo>
                  <a:pt x="3530" y="5016"/>
                </a:lnTo>
                <a:lnTo>
                  <a:pt x="3530" y="5024"/>
                </a:lnTo>
                <a:lnTo>
                  <a:pt x="3528" y="5030"/>
                </a:lnTo>
                <a:lnTo>
                  <a:pt x="3524" y="5032"/>
                </a:lnTo>
                <a:lnTo>
                  <a:pt x="3520" y="5032"/>
                </a:lnTo>
                <a:lnTo>
                  <a:pt x="3516" y="5034"/>
                </a:lnTo>
                <a:lnTo>
                  <a:pt x="3512" y="5038"/>
                </a:lnTo>
                <a:lnTo>
                  <a:pt x="3510" y="5044"/>
                </a:lnTo>
                <a:lnTo>
                  <a:pt x="3512" y="5054"/>
                </a:lnTo>
                <a:lnTo>
                  <a:pt x="3516" y="5070"/>
                </a:lnTo>
                <a:lnTo>
                  <a:pt x="3516" y="5082"/>
                </a:lnTo>
                <a:lnTo>
                  <a:pt x="3516" y="5090"/>
                </a:lnTo>
                <a:lnTo>
                  <a:pt x="3514" y="5094"/>
                </a:lnTo>
                <a:lnTo>
                  <a:pt x="3514" y="5098"/>
                </a:lnTo>
                <a:lnTo>
                  <a:pt x="3514" y="5100"/>
                </a:lnTo>
                <a:lnTo>
                  <a:pt x="3524" y="5112"/>
                </a:lnTo>
                <a:lnTo>
                  <a:pt x="3532" y="5118"/>
                </a:lnTo>
                <a:lnTo>
                  <a:pt x="3538" y="5120"/>
                </a:lnTo>
                <a:lnTo>
                  <a:pt x="3542" y="5118"/>
                </a:lnTo>
                <a:lnTo>
                  <a:pt x="3546" y="5116"/>
                </a:lnTo>
                <a:lnTo>
                  <a:pt x="3550" y="5110"/>
                </a:lnTo>
                <a:lnTo>
                  <a:pt x="3552" y="5110"/>
                </a:lnTo>
                <a:lnTo>
                  <a:pt x="3552" y="5114"/>
                </a:lnTo>
                <a:lnTo>
                  <a:pt x="3552" y="5128"/>
                </a:lnTo>
                <a:lnTo>
                  <a:pt x="3550" y="5140"/>
                </a:lnTo>
                <a:lnTo>
                  <a:pt x="3548" y="5144"/>
                </a:lnTo>
                <a:lnTo>
                  <a:pt x="3544" y="5148"/>
                </a:lnTo>
                <a:lnTo>
                  <a:pt x="3540" y="5152"/>
                </a:lnTo>
                <a:lnTo>
                  <a:pt x="3534" y="5154"/>
                </a:lnTo>
                <a:lnTo>
                  <a:pt x="3520" y="5170"/>
                </a:lnTo>
                <a:lnTo>
                  <a:pt x="3508" y="5184"/>
                </a:lnTo>
                <a:lnTo>
                  <a:pt x="3502" y="5196"/>
                </a:lnTo>
                <a:lnTo>
                  <a:pt x="3498" y="5208"/>
                </a:lnTo>
                <a:lnTo>
                  <a:pt x="3496" y="5218"/>
                </a:lnTo>
                <a:lnTo>
                  <a:pt x="3496" y="5228"/>
                </a:lnTo>
                <a:lnTo>
                  <a:pt x="3498" y="5244"/>
                </a:lnTo>
                <a:lnTo>
                  <a:pt x="3502" y="5250"/>
                </a:lnTo>
                <a:lnTo>
                  <a:pt x="3504" y="5254"/>
                </a:lnTo>
                <a:lnTo>
                  <a:pt x="3512" y="5260"/>
                </a:lnTo>
                <a:lnTo>
                  <a:pt x="3514" y="5262"/>
                </a:lnTo>
                <a:lnTo>
                  <a:pt x="3516" y="5264"/>
                </a:lnTo>
                <a:lnTo>
                  <a:pt x="3514" y="5268"/>
                </a:lnTo>
                <a:lnTo>
                  <a:pt x="3508" y="5272"/>
                </a:lnTo>
                <a:lnTo>
                  <a:pt x="3504" y="5276"/>
                </a:lnTo>
                <a:lnTo>
                  <a:pt x="3502" y="5280"/>
                </a:lnTo>
                <a:lnTo>
                  <a:pt x="3502" y="5282"/>
                </a:lnTo>
                <a:lnTo>
                  <a:pt x="3504" y="5286"/>
                </a:lnTo>
                <a:lnTo>
                  <a:pt x="3510" y="5292"/>
                </a:lnTo>
                <a:lnTo>
                  <a:pt x="3518" y="5298"/>
                </a:lnTo>
                <a:lnTo>
                  <a:pt x="3540" y="5310"/>
                </a:lnTo>
                <a:lnTo>
                  <a:pt x="3550" y="5318"/>
                </a:lnTo>
                <a:lnTo>
                  <a:pt x="3552" y="5322"/>
                </a:lnTo>
                <a:lnTo>
                  <a:pt x="3554" y="5328"/>
                </a:lnTo>
                <a:lnTo>
                  <a:pt x="3558" y="5342"/>
                </a:lnTo>
                <a:lnTo>
                  <a:pt x="3564" y="5354"/>
                </a:lnTo>
                <a:lnTo>
                  <a:pt x="3570" y="5364"/>
                </a:lnTo>
                <a:lnTo>
                  <a:pt x="3576" y="5372"/>
                </a:lnTo>
                <a:lnTo>
                  <a:pt x="3588" y="5388"/>
                </a:lnTo>
                <a:lnTo>
                  <a:pt x="3592" y="5398"/>
                </a:lnTo>
                <a:lnTo>
                  <a:pt x="3596" y="5410"/>
                </a:lnTo>
                <a:lnTo>
                  <a:pt x="3600" y="5424"/>
                </a:lnTo>
                <a:lnTo>
                  <a:pt x="3606" y="5438"/>
                </a:lnTo>
                <a:lnTo>
                  <a:pt x="3618" y="5468"/>
                </a:lnTo>
                <a:lnTo>
                  <a:pt x="3632" y="5498"/>
                </a:lnTo>
                <a:lnTo>
                  <a:pt x="3638" y="5512"/>
                </a:lnTo>
                <a:lnTo>
                  <a:pt x="3642" y="5526"/>
                </a:lnTo>
                <a:lnTo>
                  <a:pt x="3644" y="5536"/>
                </a:lnTo>
                <a:lnTo>
                  <a:pt x="3648" y="5544"/>
                </a:lnTo>
                <a:lnTo>
                  <a:pt x="3654" y="5554"/>
                </a:lnTo>
                <a:lnTo>
                  <a:pt x="3660" y="5564"/>
                </a:lnTo>
                <a:lnTo>
                  <a:pt x="3660" y="5570"/>
                </a:lnTo>
                <a:lnTo>
                  <a:pt x="3662" y="5576"/>
                </a:lnTo>
                <a:lnTo>
                  <a:pt x="3664" y="5584"/>
                </a:lnTo>
                <a:lnTo>
                  <a:pt x="3668" y="5594"/>
                </a:lnTo>
                <a:lnTo>
                  <a:pt x="3682" y="5612"/>
                </a:lnTo>
                <a:lnTo>
                  <a:pt x="3688" y="5622"/>
                </a:lnTo>
                <a:lnTo>
                  <a:pt x="3694" y="5632"/>
                </a:lnTo>
                <a:lnTo>
                  <a:pt x="3698" y="5644"/>
                </a:lnTo>
                <a:lnTo>
                  <a:pt x="3698" y="5656"/>
                </a:lnTo>
                <a:lnTo>
                  <a:pt x="3698" y="5670"/>
                </a:lnTo>
                <a:lnTo>
                  <a:pt x="3700" y="5680"/>
                </a:lnTo>
                <a:lnTo>
                  <a:pt x="3704" y="5690"/>
                </a:lnTo>
                <a:lnTo>
                  <a:pt x="3712" y="5700"/>
                </a:lnTo>
                <a:lnTo>
                  <a:pt x="3724" y="5714"/>
                </a:lnTo>
                <a:lnTo>
                  <a:pt x="3730" y="5720"/>
                </a:lnTo>
                <a:lnTo>
                  <a:pt x="3734" y="5728"/>
                </a:lnTo>
                <a:lnTo>
                  <a:pt x="3742" y="5738"/>
                </a:lnTo>
                <a:lnTo>
                  <a:pt x="3752" y="5750"/>
                </a:lnTo>
                <a:lnTo>
                  <a:pt x="3776" y="5766"/>
                </a:lnTo>
                <a:lnTo>
                  <a:pt x="3814" y="5790"/>
                </a:lnTo>
                <a:lnTo>
                  <a:pt x="3854" y="5812"/>
                </a:lnTo>
                <a:lnTo>
                  <a:pt x="3878" y="5826"/>
                </a:lnTo>
                <a:lnTo>
                  <a:pt x="3884" y="5832"/>
                </a:lnTo>
                <a:lnTo>
                  <a:pt x="3888" y="5836"/>
                </a:lnTo>
                <a:lnTo>
                  <a:pt x="3892" y="5844"/>
                </a:lnTo>
                <a:lnTo>
                  <a:pt x="3894" y="5850"/>
                </a:lnTo>
                <a:lnTo>
                  <a:pt x="3896" y="5858"/>
                </a:lnTo>
                <a:lnTo>
                  <a:pt x="3900" y="5864"/>
                </a:lnTo>
                <a:lnTo>
                  <a:pt x="3906" y="5868"/>
                </a:lnTo>
                <a:lnTo>
                  <a:pt x="3910" y="5872"/>
                </a:lnTo>
                <a:lnTo>
                  <a:pt x="3924" y="5880"/>
                </a:lnTo>
                <a:lnTo>
                  <a:pt x="3930" y="5884"/>
                </a:lnTo>
                <a:lnTo>
                  <a:pt x="3936" y="5890"/>
                </a:lnTo>
                <a:lnTo>
                  <a:pt x="3936" y="5916"/>
                </a:lnTo>
                <a:lnTo>
                  <a:pt x="3938" y="5926"/>
                </a:lnTo>
                <a:lnTo>
                  <a:pt x="3940" y="5928"/>
                </a:lnTo>
                <a:lnTo>
                  <a:pt x="3940" y="5936"/>
                </a:lnTo>
                <a:lnTo>
                  <a:pt x="3940" y="5948"/>
                </a:lnTo>
                <a:lnTo>
                  <a:pt x="3942" y="5956"/>
                </a:lnTo>
                <a:lnTo>
                  <a:pt x="3944" y="5968"/>
                </a:lnTo>
                <a:lnTo>
                  <a:pt x="3944" y="5976"/>
                </a:lnTo>
                <a:lnTo>
                  <a:pt x="3944" y="5988"/>
                </a:lnTo>
                <a:lnTo>
                  <a:pt x="3942" y="5998"/>
                </a:lnTo>
                <a:lnTo>
                  <a:pt x="3942" y="6006"/>
                </a:lnTo>
                <a:lnTo>
                  <a:pt x="3946" y="6022"/>
                </a:lnTo>
                <a:lnTo>
                  <a:pt x="3948" y="6042"/>
                </a:lnTo>
                <a:lnTo>
                  <a:pt x="3948" y="6054"/>
                </a:lnTo>
                <a:lnTo>
                  <a:pt x="3946" y="6070"/>
                </a:lnTo>
                <a:lnTo>
                  <a:pt x="3940" y="6098"/>
                </a:lnTo>
                <a:lnTo>
                  <a:pt x="3938" y="6116"/>
                </a:lnTo>
                <a:lnTo>
                  <a:pt x="3936" y="6126"/>
                </a:lnTo>
                <a:lnTo>
                  <a:pt x="3934" y="6126"/>
                </a:lnTo>
                <a:lnTo>
                  <a:pt x="3932" y="6126"/>
                </a:lnTo>
                <a:lnTo>
                  <a:pt x="3930" y="6128"/>
                </a:lnTo>
                <a:lnTo>
                  <a:pt x="3926" y="6136"/>
                </a:lnTo>
                <a:lnTo>
                  <a:pt x="3926" y="6142"/>
                </a:lnTo>
                <a:lnTo>
                  <a:pt x="3926" y="6146"/>
                </a:lnTo>
                <a:lnTo>
                  <a:pt x="3930" y="6148"/>
                </a:lnTo>
                <a:lnTo>
                  <a:pt x="3932" y="6150"/>
                </a:lnTo>
                <a:lnTo>
                  <a:pt x="3932" y="6156"/>
                </a:lnTo>
                <a:lnTo>
                  <a:pt x="3930" y="6170"/>
                </a:lnTo>
                <a:lnTo>
                  <a:pt x="3928" y="6192"/>
                </a:lnTo>
                <a:lnTo>
                  <a:pt x="3928" y="6204"/>
                </a:lnTo>
                <a:lnTo>
                  <a:pt x="3930" y="6216"/>
                </a:lnTo>
                <a:lnTo>
                  <a:pt x="3932" y="6228"/>
                </a:lnTo>
                <a:lnTo>
                  <a:pt x="3932" y="6238"/>
                </a:lnTo>
                <a:lnTo>
                  <a:pt x="3932" y="6246"/>
                </a:lnTo>
                <a:lnTo>
                  <a:pt x="3928" y="6254"/>
                </a:lnTo>
                <a:lnTo>
                  <a:pt x="3924" y="6266"/>
                </a:lnTo>
                <a:lnTo>
                  <a:pt x="3924" y="6270"/>
                </a:lnTo>
                <a:lnTo>
                  <a:pt x="3926" y="6276"/>
                </a:lnTo>
                <a:lnTo>
                  <a:pt x="3928" y="6284"/>
                </a:lnTo>
                <a:lnTo>
                  <a:pt x="3926" y="6292"/>
                </a:lnTo>
                <a:lnTo>
                  <a:pt x="3922" y="6310"/>
                </a:lnTo>
                <a:lnTo>
                  <a:pt x="3914" y="6330"/>
                </a:lnTo>
                <a:lnTo>
                  <a:pt x="3912" y="6340"/>
                </a:lnTo>
                <a:lnTo>
                  <a:pt x="3912" y="6348"/>
                </a:lnTo>
                <a:lnTo>
                  <a:pt x="3914" y="6358"/>
                </a:lnTo>
                <a:lnTo>
                  <a:pt x="3910" y="6362"/>
                </a:lnTo>
                <a:lnTo>
                  <a:pt x="3908" y="6368"/>
                </a:lnTo>
                <a:lnTo>
                  <a:pt x="3904" y="6388"/>
                </a:lnTo>
                <a:lnTo>
                  <a:pt x="3904" y="6400"/>
                </a:lnTo>
                <a:lnTo>
                  <a:pt x="3900" y="6408"/>
                </a:lnTo>
                <a:lnTo>
                  <a:pt x="3898" y="6414"/>
                </a:lnTo>
                <a:lnTo>
                  <a:pt x="3894" y="6418"/>
                </a:lnTo>
                <a:lnTo>
                  <a:pt x="3890" y="6422"/>
                </a:lnTo>
                <a:lnTo>
                  <a:pt x="3888" y="6426"/>
                </a:lnTo>
                <a:lnTo>
                  <a:pt x="3888" y="6432"/>
                </a:lnTo>
                <a:lnTo>
                  <a:pt x="3890" y="6438"/>
                </a:lnTo>
                <a:lnTo>
                  <a:pt x="3896" y="6454"/>
                </a:lnTo>
                <a:lnTo>
                  <a:pt x="3900" y="6470"/>
                </a:lnTo>
                <a:lnTo>
                  <a:pt x="3898" y="6482"/>
                </a:lnTo>
                <a:lnTo>
                  <a:pt x="3896" y="6486"/>
                </a:lnTo>
                <a:lnTo>
                  <a:pt x="3894" y="6492"/>
                </a:lnTo>
                <a:lnTo>
                  <a:pt x="3888" y="6498"/>
                </a:lnTo>
                <a:lnTo>
                  <a:pt x="3882" y="6508"/>
                </a:lnTo>
                <a:lnTo>
                  <a:pt x="3882" y="6514"/>
                </a:lnTo>
                <a:lnTo>
                  <a:pt x="3880" y="6522"/>
                </a:lnTo>
                <a:lnTo>
                  <a:pt x="3884" y="6546"/>
                </a:lnTo>
                <a:lnTo>
                  <a:pt x="3888" y="6568"/>
                </a:lnTo>
                <a:lnTo>
                  <a:pt x="3888" y="6584"/>
                </a:lnTo>
                <a:lnTo>
                  <a:pt x="3890" y="6596"/>
                </a:lnTo>
                <a:lnTo>
                  <a:pt x="3894" y="6608"/>
                </a:lnTo>
                <a:lnTo>
                  <a:pt x="3896" y="6614"/>
                </a:lnTo>
                <a:lnTo>
                  <a:pt x="3894" y="6620"/>
                </a:lnTo>
                <a:lnTo>
                  <a:pt x="3890" y="6632"/>
                </a:lnTo>
                <a:lnTo>
                  <a:pt x="3884" y="6646"/>
                </a:lnTo>
                <a:lnTo>
                  <a:pt x="3882" y="6654"/>
                </a:lnTo>
                <a:lnTo>
                  <a:pt x="3882" y="6662"/>
                </a:lnTo>
                <a:lnTo>
                  <a:pt x="3884" y="6670"/>
                </a:lnTo>
                <a:lnTo>
                  <a:pt x="3884" y="6676"/>
                </a:lnTo>
                <a:lnTo>
                  <a:pt x="3882" y="6678"/>
                </a:lnTo>
                <a:lnTo>
                  <a:pt x="3880" y="6680"/>
                </a:lnTo>
                <a:lnTo>
                  <a:pt x="3878" y="6684"/>
                </a:lnTo>
                <a:lnTo>
                  <a:pt x="3874" y="6690"/>
                </a:lnTo>
                <a:lnTo>
                  <a:pt x="3872" y="6698"/>
                </a:lnTo>
                <a:lnTo>
                  <a:pt x="3870" y="6710"/>
                </a:lnTo>
                <a:lnTo>
                  <a:pt x="3868" y="6726"/>
                </a:lnTo>
                <a:lnTo>
                  <a:pt x="3866" y="6738"/>
                </a:lnTo>
                <a:lnTo>
                  <a:pt x="3858" y="6758"/>
                </a:lnTo>
                <a:lnTo>
                  <a:pt x="3850" y="6774"/>
                </a:lnTo>
                <a:lnTo>
                  <a:pt x="3846" y="6786"/>
                </a:lnTo>
                <a:lnTo>
                  <a:pt x="3844" y="6794"/>
                </a:lnTo>
                <a:lnTo>
                  <a:pt x="3840" y="6798"/>
                </a:lnTo>
                <a:lnTo>
                  <a:pt x="3838" y="6802"/>
                </a:lnTo>
                <a:lnTo>
                  <a:pt x="3834" y="6818"/>
                </a:lnTo>
                <a:lnTo>
                  <a:pt x="3834" y="6830"/>
                </a:lnTo>
                <a:lnTo>
                  <a:pt x="3832" y="6836"/>
                </a:lnTo>
                <a:lnTo>
                  <a:pt x="3830" y="6838"/>
                </a:lnTo>
                <a:lnTo>
                  <a:pt x="3828" y="6836"/>
                </a:lnTo>
                <a:lnTo>
                  <a:pt x="3826" y="6836"/>
                </a:lnTo>
                <a:lnTo>
                  <a:pt x="3826" y="6834"/>
                </a:lnTo>
                <a:lnTo>
                  <a:pt x="3824" y="6846"/>
                </a:lnTo>
                <a:lnTo>
                  <a:pt x="3822" y="6858"/>
                </a:lnTo>
                <a:lnTo>
                  <a:pt x="3820" y="6864"/>
                </a:lnTo>
                <a:lnTo>
                  <a:pt x="3818" y="6866"/>
                </a:lnTo>
                <a:lnTo>
                  <a:pt x="3814" y="6866"/>
                </a:lnTo>
                <a:lnTo>
                  <a:pt x="3806" y="6864"/>
                </a:lnTo>
                <a:lnTo>
                  <a:pt x="3804" y="6864"/>
                </a:lnTo>
                <a:lnTo>
                  <a:pt x="3804" y="6870"/>
                </a:lnTo>
                <a:lnTo>
                  <a:pt x="3802" y="6882"/>
                </a:lnTo>
                <a:lnTo>
                  <a:pt x="3804" y="6890"/>
                </a:lnTo>
                <a:lnTo>
                  <a:pt x="3806" y="6898"/>
                </a:lnTo>
                <a:lnTo>
                  <a:pt x="3810" y="6906"/>
                </a:lnTo>
                <a:lnTo>
                  <a:pt x="3810" y="6914"/>
                </a:lnTo>
                <a:lnTo>
                  <a:pt x="3810" y="6924"/>
                </a:lnTo>
                <a:lnTo>
                  <a:pt x="3808" y="6936"/>
                </a:lnTo>
                <a:lnTo>
                  <a:pt x="3810" y="6944"/>
                </a:lnTo>
                <a:lnTo>
                  <a:pt x="3814" y="6954"/>
                </a:lnTo>
                <a:lnTo>
                  <a:pt x="3818" y="6960"/>
                </a:lnTo>
                <a:lnTo>
                  <a:pt x="3820" y="6968"/>
                </a:lnTo>
                <a:lnTo>
                  <a:pt x="3820" y="6976"/>
                </a:lnTo>
                <a:lnTo>
                  <a:pt x="3818" y="6990"/>
                </a:lnTo>
                <a:lnTo>
                  <a:pt x="3816" y="7002"/>
                </a:lnTo>
                <a:lnTo>
                  <a:pt x="3812" y="7008"/>
                </a:lnTo>
                <a:lnTo>
                  <a:pt x="3810" y="7010"/>
                </a:lnTo>
                <a:lnTo>
                  <a:pt x="3808" y="7010"/>
                </a:lnTo>
                <a:lnTo>
                  <a:pt x="3804" y="7010"/>
                </a:lnTo>
                <a:lnTo>
                  <a:pt x="3802" y="7012"/>
                </a:lnTo>
                <a:lnTo>
                  <a:pt x="3800" y="7016"/>
                </a:lnTo>
                <a:lnTo>
                  <a:pt x="3800" y="7026"/>
                </a:lnTo>
                <a:lnTo>
                  <a:pt x="3798" y="7042"/>
                </a:lnTo>
                <a:lnTo>
                  <a:pt x="3796" y="7054"/>
                </a:lnTo>
                <a:lnTo>
                  <a:pt x="3790" y="7068"/>
                </a:lnTo>
                <a:lnTo>
                  <a:pt x="3790" y="7074"/>
                </a:lnTo>
                <a:lnTo>
                  <a:pt x="3790" y="7080"/>
                </a:lnTo>
                <a:lnTo>
                  <a:pt x="3790" y="7086"/>
                </a:lnTo>
                <a:lnTo>
                  <a:pt x="3794" y="7096"/>
                </a:lnTo>
                <a:lnTo>
                  <a:pt x="3798" y="7104"/>
                </a:lnTo>
                <a:lnTo>
                  <a:pt x="3804" y="7112"/>
                </a:lnTo>
                <a:lnTo>
                  <a:pt x="3808" y="7116"/>
                </a:lnTo>
                <a:lnTo>
                  <a:pt x="3814" y="7118"/>
                </a:lnTo>
                <a:lnTo>
                  <a:pt x="3818" y="7116"/>
                </a:lnTo>
                <a:lnTo>
                  <a:pt x="3820" y="7116"/>
                </a:lnTo>
                <a:lnTo>
                  <a:pt x="3824" y="7112"/>
                </a:lnTo>
                <a:lnTo>
                  <a:pt x="3826" y="7108"/>
                </a:lnTo>
                <a:lnTo>
                  <a:pt x="3830" y="7100"/>
                </a:lnTo>
                <a:lnTo>
                  <a:pt x="3832" y="7100"/>
                </a:lnTo>
                <a:lnTo>
                  <a:pt x="3834" y="7100"/>
                </a:lnTo>
                <a:lnTo>
                  <a:pt x="3838" y="7106"/>
                </a:lnTo>
                <a:lnTo>
                  <a:pt x="3842" y="7110"/>
                </a:lnTo>
                <a:lnTo>
                  <a:pt x="3846" y="7112"/>
                </a:lnTo>
                <a:lnTo>
                  <a:pt x="3848" y="7112"/>
                </a:lnTo>
                <a:lnTo>
                  <a:pt x="3846" y="7116"/>
                </a:lnTo>
                <a:lnTo>
                  <a:pt x="3840" y="7122"/>
                </a:lnTo>
                <a:lnTo>
                  <a:pt x="3836" y="7126"/>
                </a:lnTo>
                <a:lnTo>
                  <a:pt x="3836" y="7128"/>
                </a:lnTo>
                <a:lnTo>
                  <a:pt x="3842" y="7130"/>
                </a:lnTo>
                <a:lnTo>
                  <a:pt x="3846" y="7132"/>
                </a:lnTo>
                <a:lnTo>
                  <a:pt x="3850" y="7134"/>
                </a:lnTo>
                <a:lnTo>
                  <a:pt x="3852" y="7138"/>
                </a:lnTo>
                <a:lnTo>
                  <a:pt x="3854" y="7142"/>
                </a:lnTo>
                <a:lnTo>
                  <a:pt x="3852" y="7148"/>
                </a:lnTo>
                <a:lnTo>
                  <a:pt x="3850" y="7150"/>
                </a:lnTo>
                <a:lnTo>
                  <a:pt x="3848" y="7148"/>
                </a:lnTo>
                <a:lnTo>
                  <a:pt x="3844" y="7142"/>
                </a:lnTo>
                <a:lnTo>
                  <a:pt x="3840" y="7140"/>
                </a:lnTo>
                <a:lnTo>
                  <a:pt x="3838" y="7144"/>
                </a:lnTo>
                <a:lnTo>
                  <a:pt x="3838" y="7150"/>
                </a:lnTo>
                <a:lnTo>
                  <a:pt x="3840" y="7156"/>
                </a:lnTo>
                <a:lnTo>
                  <a:pt x="3838" y="7160"/>
                </a:lnTo>
                <a:lnTo>
                  <a:pt x="3836" y="7166"/>
                </a:lnTo>
                <a:lnTo>
                  <a:pt x="3838" y="7176"/>
                </a:lnTo>
                <a:lnTo>
                  <a:pt x="3840" y="7182"/>
                </a:lnTo>
                <a:lnTo>
                  <a:pt x="3838" y="7188"/>
                </a:lnTo>
                <a:lnTo>
                  <a:pt x="3832" y="7196"/>
                </a:lnTo>
                <a:lnTo>
                  <a:pt x="3826" y="7202"/>
                </a:lnTo>
                <a:lnTo>
                  <a:pt x="3826" y="7208"/>
                </a:lnTo>
                <a:lnTo>
                  <a:pt x="3826" y="7212"/>
                </a:lnTo>
                <a:lnTo>
                  <a:pt x="3830" y="7224"/>
                </a:lnTo>
                <a:lnTo>
                  <a:pt x="3830" y="7234"/>
                </a:lnTo>
                <a:lnTo>
                  <a:pt x="3826" y="7242"/>
                </a:lnTo>
                <a:lnTo>
                  <a:pt x="3822" y="7248"/>
                </a:lnTo>
                <a:lnTo>
                  <a:pt x="3820" y="7250"/>
                </a:lnTo>
                <a:lnTo>
                  <a:pt x="3822" y="7254"/>
                </a:lnTo>
                <a:lnTo>
                  <a:pt x="3826" y="7256"/>
                </a:lnTo>
                <a:lnTo>
                  <a:pt x="3832" y="7258"/>
                </a:lnTo>
                <a:lnTo>
                  <a:pt x="3840" y="7262"/>
                </a:lnTo>
                <a:lnTo>
                  <a:pt x="3844" y="7266"/>
                </a:lnTo>
                <a:lnTo>
                  <a:pt x="3844" y="7272"/>
                </a:lnTo>
                <a:lnTo>
                  <a:pt x="3842" y="7280"/>
                </a:lnTo>
                <a:lnTo>
                  <a:pt x="3838" y="7286"/>
                </a:lnTo>
                <a:lnTo>
                  <a:pt x="3834" y="7292"/>
                </a:lnTo>
                <a:lnTo>
                  <a:pt x="3828" y="7296"/>
                </a:lnTo>
                <a:lnTo>
                  <a:pt x="3822" y="7298"/>
                </a:lnTo>
                <a:lnTo>
                  <a:pt x="3816" y="7302"/>
                </a:lnTo>
                <a:lnTo>
                  <a:pt x="3814" y="7304"/>
                </a:lnTo>
                <a:lnTo>
                  <a:pt x="3816" y="7308"/>
                </a:lnTo>
                <a:lnTo>
                  <a:pt x="3818" y="7312"/>
                </a:lnTo>
                <a:lnTo>
                  <a:pt x="3820" y="7314"/>
                </a:lnTo>
                <a:lnTo>
                  <a:pt x="3820" y="7316"/>
                </a:lnTo>
                <a:lnTo>
                  <a:pt x="3816" y="7318"/>
                </a:lnTo>
                <a:lnTo>
                  <a:pt x="3812" y="7322"/>
                </a:lnTo>
                <a:lnTo>
                  <a:pt x="3808" y="7330"/>
                </a:lnTo>
                <a:lnTo>
                  <a:pt x="3808" y="7336"/>
                </a:lnTo>
                <a:lnTo>
                  <a:pt x="3808" y="7340"/>
                </a:lnTo>
                <a:lnTo>
                  <a:pt x="3808" y="7346"/>
                </a:lnTo>
                <a:lnTo>
                  <a:pt x="3806" y="7356"/>
                </a:lnTo>
                <a:lnTo>
                  <a:pt x="3804" y="7370"/>
                </a:lnTo>
                <a:lnTo>
                  <a:pt x="3804" y="7378"/>
                </a:lnTo>
                <a:lnTo>
                  <a:pt x="3802" y="7384"/>
                </a:lnTo>
                <a:lnTo>
                  <a:pt x="3798" y="7388"/>
                </a:lnTo>
                <a:lnTo>
                  <a:pt x="3794" y="7390"/>
                </a:lnTo>
                <a:lnTo>
                  <a:pt x="3796" y="7382"/>
                </a:lnTo>
                <a:lnTo>
                  <a:pt x="3796" y="7372"/>
                </a:lnTo>
                <a:lnTo>
                  <a:pt x="3796" y="7366"/>
                </a:lnTo>
                <a:lnTo>
                  <a:pt x="3792" y="7364"/>
                </a:lnTo>
                <a:lnTo>
                  <a:pt x="3788" y="7360"/>
                </a:lnTo>
                <a:lnTo>
                  <a:pt x="3786" y="7358"/>
                </a:lnTo>
                <a:lnTo>
                  <a:pt x="3786" y="7352"/>
                </a:lnTo>
                <a:lnTo>
                  <a:pt x="3786" y="7346"/>
                </a:lnTo>
                <a:lnTo>
                  <a:pt x="3784" y="7346"/>
                </a:lnTo>
                <a:lnTo>
                  <a:pt x="3780" y="7346"/>
                </a:lnTo>
                <a:lnTo>
                  <a:pt x="3772" y="7346"/>
                </a:lnTo>
                <a:lnTo>
                  <a:pt x="3772" y="7348"/>
                </a:lnTo>
                <a:lnTo>
                  <a:pt x="3770" y="7350"/>
                </a:lnTo>
                <a:lnTo>
                  <a:pt x="3766" y="7348"/>
                </a:lnTo>
                <a:lnTo>
                  <a:pt x="3764" y="7346"/>
                </a:lnTo>
                <a:lnTo>
                  <a:pt x="3762" y="7346"/>
                </a:lnTo>
                <a:lnTo>
                  <a:pt x="3762" y="7352"/>
                </a:lnTo>
                <a:lnTo>
                  <a:pt x="3762" y="7354"/>
                </a:lnTo>
                <a:lnTo>
                  <a:pt x="3760" y="7360"/>
                </a:lnTo>
                <a:lnTo>
                  <a:pt x="3756" y="7364"/>
                </a:lnTo>
                <a:lnTo>
                  <a:pt x="3750" y="7368"/>
                </a:lnTo>
                <a:lnTo>
                  <a:pt x="3736" y="7378"/>
                </a:lnTo>
                <a:lnTo>
                  <a:pt x="3724" y="7386"/>
                </a:lnTo>
                <a:lnTo>
                  <a:pt x="3722" y="7390"/>
                </a:lnTo>
                <a:lnTo>
                  <a:pt x="3720" y="7394"/>
                </a:lnTo>
                <a:lnTo>
                  <a:pt x="3720" y="7398"/>
                </a:lnTo>
                <a:lnTo>
                  <a:pt x="3722" y="7402"/>
                </a:lnTo>
                <a:lnTo>
                  <a:pt x="3728" y="7408"/>
                </a:lnTo>
                <a:lnTo>
                  <a:pt x="3732" y="7410"/>
                </a:lnTo>
                <a:lnTo>
                  <a:pt x="3734" y="7406"/>
                </a:lnTo>
                <a:lnTo>
                  <a:pt x="3734" y="7400"/>
                </a:lnTo>
                <a:lnTo>
                  <a:pt x="3736" y="7392"/>
                </a:lnTo>
                <a:lnTo>
                  <a:pt x="3738" y="7390"/>
                </a:lnTo>
                <a:lnTo>
                  <a:pt x="3742" y="7388"/>
                </a:lnTo>
                <a:lnTo>
                  <a:pt x="3744" y="7390"/>
                </a:lnTo>
                <a:lnTo>
                  <a:pt x="3748" y="7396"/>
                </a:lnTo>
                <a:lnTo>
                  <a:pt x="3752" y="7402"/>
                </a:lnTo>
                <a:lnTo>
                  <a:pt x="3760" y="7406"/>
                </a:lnTo>
                <a:lnTo>
                  <a:pt x="3768" y="7408"/>
                </a:lnTo>
                <a:lnTo>
                  <a:pt x="3770" y="7406"/>
                </a:lnTo>
                <a:lnTo>
                  <a:pt x="3772" y="7404"/>
                </a:lnTo>
                <a:lnTo>
                  <a:pt x="3772" y="7400"/>
                </a:lnTo>
                <a:lnTo>
                  <a:pt x="3776" y="7400"/>
                </a:lnTo>
                <a:lnTo>
                  <a:pt x="3778" y="7402"/>
                </a:lnTo>
                <a:lnTo>
                  <a:pt x="3782" y="7406"/>
                </a:lnTo>
                <a:lnTo>
                  <a:pt x="3786" y="7410"/>
                </a:lnTo>
                <a:lnTo>
                  <a:pt x="3790" y="7412"/>
                </a:lnTo>
                <a:lnTo>
                  <a:pt x="3792" y="7414"/>
                </a:lnTo>
                <a:lnTo>
                  <a:pt x="3792" y="7420"/>
                </a:lnTo>
                <a:lnTo>
                  <a:pt x="3790" y="7422"/>
                </a:lnTo>
                <a:lnTo>
                  <a:pt x="3788" y="7424"/>
                </a:lnTo>
                <a:lnTo>
                  <a:pt x="3784" y="7426"/>
                </a:lnTo>
                <a:lnTo>
                  <a:pt x="3778" y="7426"/>
                </a:lnTo>
                <a:lnTo>
                  <a:pt x="3774" y="7428"/>
                </a:lnTo>
                <a:lnTo>
                  <a:pt x="3772" y="7432"/>
                </a:lnTo>
                <a:lnTo>
                  <a:pt x="3770" y="7436"/>
                </a:lnTo>
                <a:lnTo>
                  <a:pt x="3772" y="7440"/>
                </a:lnTo>
                <a:lnTo>
                  <a:pt x="3776" y="7444"/>
                </a:lnTo>
                <a:lnTo>
                  <a:pt x="3780" y="7446"/>
                </a:lnTo>
                <a:lnTo>
                  <a:pt x="3778" y="7446"/>
                </a:lnTo>
                <a:lnTo>
                  <a:pt x="3770" y="7446"/>
                </a:lnTo>
                <a:lnTo>
                  <a:pt x="3766" y="7446"/>
                </a:lnTo>
                <a:lnTo>
                  <a:pt x="3764" y="7450"/>
                </a:lnTo>
                <a:lnTo>
                  <a:pt x="3762" y="7454"/>
                </a:lnTo>
                <a:lnTo>
                  <a:pt x="3764" y="7458"/>
                </a:lnTo>
                <a:lnTo>
                  <a:pt x="3770" y="7458"/>
                </a:lnTo>
                <a:lnTo>
                  <a:pt x="3778" y="7458"/>
                </a:lnTo>
                <a:lnTo>
                  <a:pt x="3786" y="7458"/>
                </a:lnTo>
                <a:lnTo>
                  <a:pt x="3794" y="7460"/>
                </a:lnTo>
                <a:lnTo>
                  <a:pt x="3796" y="7460"/>
                </a:lnTo>
                <a:lnTo>
                  <a:pt x="3798" y="7460"/>
                </a:lnTo>
                <a:lnTo>
                  <a:pt x="3800" y="7458"/>
                </a:lnTo>
                <a:lnTo>
                  <a:pt x="3800" y="7456"/>
                </a:lnTo>
                <a:lnTo>
                  <a:pt x="3802" y="7456"/>
                </a:lnTo>
                <a:lnTo>
                  <a:pt x="3806" y="7458"/>
                </a:lnTo>
                <a:lnTo>
                  <a:pt x="3808" y="7464"/>
                </a:lnTo>
                <a:lnTo>
                  <a:pt x="3808" y="7466"/>
                </a:lnTo>
                <a:lnTo>
                  <a:pt x="3806" y="7466"/>
                </a:lnTo>
                <a:lnTo>
                  <a:pt x="3806" y="7468"/>
                </a:lnTo>
                <a:lnTo>
                  <a:pt x="3806" y="7472"/>
                </a:lnTo>
                <a:lnTo>
                  <a:pt x="3810" y="7478"/>
                </a:lnTo>
                <a:lnTo>
                  <a:pt x="3814" y="7484"/>
                </a:lnTo>
                <a:lnTo>
                  <a:pt x="3810" y="7484"/>
                </a:lnTo>
                <a:lnTo>
                  <a:pt x="3796" y="7474"/>
                </a:lnTo>
                <a:lnTo>
                  <a:pt x="3790" y="7472"/>
                </a:lnTo>
                <a:lnTo>
                  <a:pt x="3784" y="7470"/>
                </a:lnTo>
                <a:lnTo>
                  <a:pt x="3768" y="7470"/>
                </a:lnTo>
                <a:lnTo>
                  <a:pt x="3764" y="7472"/>
                </a:lnTo>
                <a:lnTo>
                  <a:pt x="3762" y="7472"/>
                </a:lnTo>
                <a:lnTo>
                  <a:pt x="3764" y="7474"/>
                </a:lnTo>
                <a:lnTo>
                  <a:pt x="3766" y="7476"/>
                </a:lnTo>
                <a:lnTo>
                  <a:pt x="3768" y="7476"/>
                </a:lnTo>
                <a:lnTo>
                  <a:pt x="3770" y="7476"/>
                </a:lnTo>
                <a:lnTo>
                  <a:pt x="3772" y="7478"/>
                </a:lnTo>
                <a:lnTo>
                  <a:pt x="3774" y="7484"/>
                </a:lnTo>
                <a:lnTo>
                  <a:pt x="3778" y="7488"/>
                </a:lnTo>
                <a:lnTo>
                  <a:pt x="3788" y="7494"/>
                </a:lnTo>
                <a:lnTo>
                  <a:pt x="3792" y="7496"/>
                </a:lnTo>
                <a:lnTo>
                  <a:pt x="3790" y="7500"/>
                </a:lnTo>
                <a:lnTo>
                  <a:pt x="3790" y="7502"/>
                </a:lnTo>
                <a:lnTo>
                  <a:pt x="3790" y="7504"/>
                </a:lnTo>
                <a:lnTo>
                  <a:pt x="3784" y="7500"/>
                </a:lnTo>
                <a:lnTo>
                  <a:pt x="3780" y="7500"/>
                </a:lnTo>
                <a:lnTo>
                  <a:pt x="3778" y="7500"/>
                </a:lnTo>
                <a:lnTo>
                  <a:pt x="3776" y="7504"/>
                </a:lnTo>
                <a:lnTo>
                  <a:pt x="3772" y="7516"/>
                </a:lnTo>
                <a:lnTo>
                  <a:pt x="3772" y="7522"/>
                </a:lnTo>
                <a:lnTo>
                  <a:pt x="3772" y="7530"/>
                </a:lnTo>
                <a:lnTo>
                  <a:pt x="3774" y="7550"/>
                </a:lnTo>
                <a:lnTo>
                  <a:pt x="3776" y="7558"/>
                </a:lnTo>
                <a:lnTo>
                  <a:pt x="3778" y="7560"/>
                </a:lnTo>
                <a:lnTo>
                  <a:pt x="3780" y="7560"/>
                </a:lnTo>
                <a:lnTo>
                  <a:pt x="3780" y="7558"/>
                </a:lnTo>
                <a:lnTo>
                  <a:pt x="3782" y="7552"/>
                </a:lnTo>
                <a:lnTo>
                  <a:pt x="3784" y="7544"/>
                </a:lnTo>
                <a:lnTo>
                  <a:pt x="3786" y="7538"/>
                </a:lnTo>
                <a:lnTo>
                  <a:pt x="3788" y="7538"/>
                </a:lnTo>
                <a:lnTo>
                  <a:pt x="3788" y="7542"/>
                </a:lnTo>
                <a:lnTo>
                  <a:pt x="3788" y="7546"/>
                </a:lnTo>
                <a:lnTo>
                  <a:pt x="3788" y="7554"/>
                </a:lnTo>
                <a:lnTo>
                  <a:pt x="3790" y="7560"/>
                </a:lnTo>
                <a:lnTo>
                  <a:pt x="3794" y="7566"/>
                </a:lnTo>
                <a:lnTo>
                  <a:pt x="3796" y="7568"/>
                </a:lnTo>
                <a:lnTo>
                  <a:pt x="3792" y="7566"/>
                </a:lnTo>
                <a:lnTo>
                  <a:pt x="3786" y="7564"/>
                </a:lnTo>
                <a:lnTo>
                  <a:pt x="3780" y="7564"/>
                </a:lnTo>
                <a:lnTo>
                  <a:pt x="3778" y="7568"/>
                </a:lnTo>
                <a:lnTo>
                  <a:pt x="3778" y="7570"/>
                </a:lnTo>
                <a:lnTo>
                  <a:pt x="3780" y="7574"/>
                </a:lnTo>
                <a:lnTo>
                  <a:pt x="3778" y="7576"/>
                </a:lnTo>
                <a:lnTo>
                  <a:pt x="3776" y="7578"/>
                </a:lnTo>
                <a:lnTo>
                  <a:pt x="3780" y="7582"/>
                </a:lnTo>
                <a:lnTo>
                  <a:pt x="3792" y="7588"/>
                </a:lnTo>
                <a:lnTo>
                  <a:pt x="3792" y="7590"/>
                </a:lnTo>
                <a:lnTo>
                  <a:pt x="3784" y="7588"/>
                </a:lnTo>
                <a:lnTo>
                  <a:pt x="3776" y="7588"/>
                </a:lnTo>
                <a:lnTo>
                  <a:pt x="3776" y="7590"/>
                </a:lnTo>
                <a:lnTo>
                  <a:pt x="3784" y="7600"/>
                </a:lnTo>
                <a:lnTo>
                  <a:pt x="3788" y="7604"/>
                </a:lnTo>
                <a:lnTo>
                  <a:pt x="3786" y="7604"/>
                </a:lnTo>
                <a:lnTo>
                  <a:pt x="3776" y="7598"/>
                </a:lnTo>
                <a:lnTo>
                  <a:pt x="3770" y="7596"/>
                </a:lnTo>
                <a:lnTo>
                  <a:pt x="3764" y="7596"/>
                </a:lnTo>
                <a:lnTo>
                  <a:pt x="3760" y="7598"/>
                </a:lnTo>
                <a:lnTo>
                  <a:pt x="3762" y="7600"/>
                </a:lnTo>
                <a:lnTo>
                  <a:pt x="3764" y="7600"/>
                </a:lnTo>
                <a:lnTo>
                  <a:pt x="3768" y="7604"/>
                </a:lnTo>
                <a:lnTo>
                  <a:pt x="3770" y="7606"/>
                </a:lnTo>
                <a:lnTo>
                  <a:pt x="3772" y="7610"/>
                </a:lnTo>
                <a:lnTo>
                  <a:pt x="3774" y="7612"/>
                </a:lnTo>
                <a:lnTo>
                  <a:pt x="3778" y="7614"/>
                </a:lnTo>
                <a:lnTo>
                  <a:pt x="3782" y="7612"/>
                </a:lnTo>
                <a:lnTo>
                  <a:pt x="3784" y="7614"/>
                </a:lnTo>
                <a:lnTo>
                  <a:pt x="3788" y="7616"/>
                </a:lnTo>
                <a:lnTo>
                  <a:pt x="3792" y="7620"/>
                </a:lnTo>
                <a:lnTo>
                  <a:pt x="3792" y="7622"/>
                </a:lnTo>
                <a:lnTo>
                  <a:pt x="3784" y="7620"/>
                </a:lnTo>
                <a:lnTo>
                  <a:pt x="3782" y="7620"/>
                </a:lnTo>
                <a:lnTo>
                  <a:pt x="3780" y="7620"/>
                </a:lnTo>
                <a:lnTo>
                  <a:pt x="3784" y="7630"/>
                </a:lnTo>
                <a:lnTo>
                  <a:pt x="3788" y="7636"/>
                </a:lnTo>
                <a:lnTo>
                  <a:pt x="3790" y="7636"/>
                </a:lnTo>
                <a:lnTo>
                  <a:pt x="3794" y="7632"/>
                </a:lnTo>
                <a:lnTo>
                  <a:pt x="3798" y="7624"/>
                </a:lnTo>
                <a:lnTo>
                  <a:pt x="3802" y="7616"/>
                </a:lnTo>
                <a:lnTo>
                  <a:pt x="3804" y="7614"/>
                </a:lnTo>
                <a:lnTo>
                  <a:pt x="3804" y="7618"/>
                </a:lnTo>
                <a:lnTo>
                  <a:pt x="3802" y="7626"/>
                </a:lnTo>
                <a:lnTo>
                  <a:pt x="3796" y="7638"/>
                </a:lnTo>
                <a:lnTo>
                  <a:pt x="3794" y="7640"/>
                </a:lnTo>
                <a:lnTo>
                  <a:pt x="3790" y="7642"/>
                </a:lnTo>
                <a:lnTo>
                  <a:pt x="3784" y="7640"/>
                </a:lnTo>
                <a:lnTo>
                  <a:pt x="3782" y="7642"/>
                </a:lnTo>
                <a:lnTo>
                  <a:pt x="3782" y="7644"/>
                </a:lnTo>
                <a:lnTo>
                  <a:pt x="3782" y="7648"/>
                </a:lnTo>
                <a:lnTo>
                  <a:pt x="3782" y="7650"/>
                </a:lnTo>
                <a:lnTo>
                  <a:pt x="3784" y="7650"/>
                </a:lnTo>
                <a:lnTo>
                  <a:pt x="3784" y="7654"/>
                </a:lnTo>
                <a:lnTo>
                  <a:pt x="3784" y="7660"/>
                </a:lnTo>
                <a:lnTo>
                  <a:pt x="3786" y="7660"/>
                </a:lnTo>
                <a:lnTo>
                  <a:pt x="3788" y="7658"/>
                </a:lnTo>
                <a:lnTo>
                  <a:pt x="3792" y="7660"/>
                </a:lnTo>
                <a:lnTo>
                  <a:pt x="3798" y="7662"/>
                </a:lnTo>
                <a:lnTo>
                  <a:pt x="3802" y="7670"/>
                </a:lnTo>
                <a:lnTo>
                  <a:pt x="3804" y="7676"/>
                </a:lnTo>
                <a:lnTo>
                  <a:pt x="3804" y="7680"/>
                </a:lnTo>
                <a:lnTo>
                  <a:pt x="3802" y="7680"/>
                </a:lnTo>
                <a:lnTo>
                  <a:pt x="3798" y="7676"/>
                </a:lnTo>
                <a:lnTo>
                  <a:pt x="3796" y="7672"/>
                </a:lnTo>
                <a:lnTo>
                  <a:pt x="3792" y="7672"/>
                </a:lnTo>
                <a:lnTo>
                  <a:pt x="3792" y="7674"/>
                </a:lnTo>
                <a:lnTo>
                  <a:pt x="3794" y="7678"/>
                </a:lnTo>
                <a:lnTo>
                  <a:pt x="3794" y="7682"/>
                </a:lnTo>
                <a:lnTo>
                  <a:pt x="3794" y="7684"/>
                </a:lnTo>
                <a:lnTo>
                  <a:pt x="3794" y="7688"/>
                </a:lnTo>
                <a:lnTo>
                  <a:pt x="3796" y="7692"/>
                </a:lnTo>
                <a:lnTo>
                  <a:pt x="3798" y="7694"/>
                </a:lnTo>
                <a:lnTo>
                  <a:pt x="3800" y="7694"/>
                </a:lnTo>
                <a:lnTo>
                  <a:pt x="3802" y="7692"/>
                </a:lnTo>
                <a:lnTo>
                  <a:pt x="3806" y="7690"/>
                </a:lnTo>
                <a:lnTo>
                  <a:pt x="3808" y="7692"/>
                </a:lnTo>
                <a:lnTo>
                  <a:pt x="3810" y="7700"/>
                </a:lnTo>
                <a:lnTo>
                  <a:pt x="3806" y="7700"/>
                </a:lnTo>
                <a:lnTo>
                  <a:pt x="3804" y="7700"/>
                </a:lnTo>
                <a:lnTo>
                  <a:pt x="3806" y="7702"/>
                </a:lnTo>
                <a:lnTo>
                  <a:pt x="3810" y="7708"/>
                </a:lnTo>
                <a:lnTo>
                  <a:pt x="3816" y="7714"/>
                </a:lnTo>
                <a:lnTo>
                  <a:pt x="3818" y="7716"/>
                </a:lnTo>
                <a:lnTo>
                  <a:pt x="3820" y="7714"/>
                </a:lnTo>
                <a:lnTo>
                  <a:pt x="3824" y="7706"/>
                </a:lnTo>
                <a:lnTo>
                  <a:pt x="3826" y="7702"/>
                </a:lnTo>
                <a:lnTo>
                  <a:pt x="3828" y="7700"/>
                </a:lnTo>
                <a:lnTo>
                  <a:pt x="3830" y="7698"/>
                </a:lnTo>
                <a:lnTo>
                  <a:pt x="3830" y="7696"/>
                </a:lnTo>
                <a:lnTo>
                  <a:pt x="3832" y="7694"/>
                </a:lnTo>
                <a:lnTo>
                  <a:pt x="3838" y="7696"/>
                </a:lnTo>
                <a:lnTo>
                  <a:pt x="3846" y="7696"/>
                </a:lnTo>
                <a:lnTo>
                  <a:pt x="3846" y="7694"/>
                </a:lnTo>
                <a:lnTo>
                  <a:pt x="3846" y="7692"/>
                </a:lnTo>
                <a:lnTo>
                  <a:pt x="3840" y="7688"/>
                </a:lnTo>
                <a:lnTo>
                  <a:pt x="3832" y="7682"/>
                </a:lnTo>
                <a:lnTo>
                  <a:pt x="3822" y="7678"/>
                </a:lnTo>
                <a:lnTo>
                  <a:pt x="3820" y="7674"/>
                </a:lnTo>
                <a:lnTo>
                  <a:pt x="3824" y="7674"/>
                </a:lnTo>
                <a:lnTo>
                  <a:pt x="3832" y="7678"/>
                </a:lnTo>
                <a:lnTo>
                  <a:pt x="3846" y="7686"/>
                </a:lnTo>
                <a:lnTo>
                  <a:pt x="3850" y="7690"/>
                </a:lnTo>
                <a:lnTo>
                  <a:pt x="3852" y="7698"/>
                </a:lnTo>
                <a:lnTo>
                  <a:pt x="3850" y="7704"/>
                </a:lnTo>
                <a:lnTo>
                  <a:pt x="3846" y="7706"/>
                </a:lnTo>
                <a:lnTo>
                  <a:pt x="3844" y="7708"/>
                </a:lnTo>
                <a:lnTo>
                  <a:pt x="3846" y="7714"/>
                </a:lnTo>
                <a:lnTo>
                  <a:pt x="3848" y="7716"/>
                </a:lnTo>
                <a:lnTo>
                  <a:pt x="3844" y="7710"/>
                </a:lnTo>
                <a:lnTo>
                  <a:pt x="3838" y="7706"/>
                </a:lnTo>
                <a:lnTo>
                  <a:pt x="3836" y="7706"/>
                </a:lnTo>
                <a:lnTo>
                  <a:pt x="3834" y="7708"/>
                </a:lnTo>
                <a:lnTo>
                  <a:pt x="3832" y="7720"/>
                </a:lnTo>
                <a:lnTo>
                  <a:pt x="3830" y="7720"/>
                </a:lnTo>
                <a:lnTo>
                  <a:pt x="3830" y="7718"/>
                </a:lnTo>
                <a:lnTo>
                  <a:pt x="3828" y="7714"/>
                </a:lnTo>
                <a:lnTo>
                  <a:pt x="3826" y="7714"/>
                </a:lnTo>
                <a:lnTo>
                  <a:pt x="3820" y="7722"/>
                </a:lnTo>
                <a:lnTo>
                  <a:pt x="3818" y="7724"/>
                </a:lnTo>
                <a:lnTo>
                  <a:pt x="3816" y="7722"/>
                </a:lnTo>
                <a:lnTo>
                  <a:pt x="3812" y="7718"/>
                </a:lnTo>
                <a:lnTo>
                  <a:pt x="3808" y="7714"/>
                </a:lnTo>
                <a:lnTo>
                  <a:pt x="3802" y="7710"/>
                </a:lnTo>
                <a:lnTo>
                  <a:pt x="3800" y="7710"/>
                </a:lnTo>
                <a:lnTo>
                  <a:pt x="3800" y="7712"/>
                </a:lnTo>
                <a:lnTo>
                  <a:pt x="3802" y="7714"/>
                </a:lnTo>
                <a:lnTo>
                  <a:pt x="3806" y="7720"/>
                </a:lnTo>
                <a:lnTo>
                  <a:pt x="3806" y="7724"/>
                </a:lnTo>
                <a:lnTo>
                  <a:pt x="3806" y="7726"/>
                </a:lnTo>
                <a:lnTo>
                  <a:pt x="3802" y="7732"/>
                </a:lnTo>
                <a:lnTo>
                  <a:pt x="3806" y="7734"/>
                </a:lnTo>
                <a:lnTo>
                  <a:pt x="3808" y="7736"/>
                </a:lnTo>
                <a:lnTo>
                  <a:pt x="3806" y="7740"/>
                </a:lnTo>
                <a:lnTo>
                  <a:pt x="3802" y="7746"/>
                </a:lnTo>
                <a:lnTo>
                  <a:pt x="3802" y="7752"/>
                </a:lnTo>
                <a:lnTo>
                  <a:pt x="3804" y="7752"/>
                </a:lnTo>
                <a:lnTo>
                  <a:pt x="3810" y="7748"/>
                </a:lnTo>
                <a:lnTo>
                  <a:pt x="3812" y="7746"/>
                </a:lnTo>
                <a:lnTo>
                  <a:pt x="3816" y="7746"/>
                </a:lnTo>
                <a:lnTo>
                  <a:pt x="3820" y="7750"/>
                </a:lnTo>
                <a:lnTo>
                  <a:pt x="3820" y="7754"/>
                </a:lnTo>
                <a:lnTo>
                  <a:pt x="3818" y="7756"/>
                </a:lnTo>
                <a:lnTo>
                  <a:pt x="3816" y="7756"/>
                </a:lnTo>
                <a:lnTo>
                  <a:pt x="3812" y="7756"/>
                </a:lnTo>
                <a:lnTo>
                  <a:pt x="3812" y="7758"/>
                </a:lnTo>
                <a:lnTo>
                  <a:pt x="3818" y="7762"/>
                </a:lnTo>
                <a:lnTo>
                  <a:pt x="3818" y="7764"/>
                </a:lnTo>
                <a:lnTo>
                  <a:pt x="3818" y="7766"/>
                </a:lnTo>
                <a:lnTo>
                  <a:pt x="3814" y="7768"/>
                </a:lnTo>
                <a:lnTo>
                  <a:pt x="3812" y="7770"/>
                </a:lnTo>
                <a:lnTo>
                  <a:pt x="3816" y="7772"/>
                </a:lnTo>
                <a:lnTo>
                  <a:pt x="3824" y="7774"/>
                </a:lnTo>
                <a:lnTo>
                  <a:pt x="3828" y="7772"/>
                </a:lnTo>
                <a:lnTo>
                  <a:pt x="3830" y="7768"/>
                </a:lnTo>
                <a:lnTo>
                  <a:pt x="3830" y="7762"/>
                </a:lnTo>
                <a:lnTo>
                  <a:pt x="3830" y="7760"/>
                </a:lnTo>
                <a:lnTo>
                  <a:pt x="3832" y="7756"/>
                </a:lnTo>
                <a:lnTo>
                  <a:pt x="3836" y="7754"/>
                </a:lnTo>
                <a:lnTo>
                  <a:pt x="3840" y="7752"/>
                </a:lnTo>
                <a:lnTo>
                  <a:pt x="3842" y="7750"/>
                </a:lnTo>
                <a:lnTo>
                  <a:pt x="3842" y="7748"/>
                </a:lnTo>
                <a:lnTo>
                  <a:pt x="3840" y="7744"/>
                </a:lnTo>
                <a:lnTo>
                  <a:pt x="3836" y="7742"/>
                </a:lnTo>
                <a:lnTo>
                  <a:pt x="3840" y="7740"/>
                </a:lnTo>
                <a:lnTo>
                  <a:pt x="3848" y="7742"/>
                </a:lnTo>
                <a:lnTo>
                  <a:pt x="3850" y="7744"/>
                </a:lnTo>
                <a:lnTo>
                  <a:pt x="3852" y="7746"/>
                </a:lnTo>
                <a:lnTo>
                  <a:pt x="3856" y="7744"/>
                </a:lnTo>
                <a:lnTo>
                  <a:pt x="3860" y="7740"/>
                </a:lnTo>
                <a:lnTo>
                  <a:pt x="3864" y="7740"/>
                </a:lnTo>
                <a:lnTo>
                  <a:pt x="3878" y="7740"/>
                </a:lnTo>
                <a:lnTo>
                  <a:pt x="3888" y="7742"/>
                </a:lnTo>
                <a:lnTo>
                  <a:pt x="3892" y="7744"/>
                </a:lnTo>
                <a:lnTo>
                  <a:pt x="3892" y="7746"/>
                </a:lnTo>
                <a:lnTo>
                  <a:pt x="3888" y="7750"/>
                </a:lnTo>
                <a:lnTo>
                  <a:pt x="3884" y="7750"/>
                </a:lnTo>
                <a:lnTo>
                  <a:pt x="3876" y="7750"/>
                </a:lnTo>
                <a:lnTo>
                  <a:pt x="3868" y="7748"/>
                </a:lnTo>
                <a:lnTo>
                  <a:pt x="3864" y="7748"/>
                </a:lnTo>
                <a:lnTo>
                  <a:pt x="3862" y="7748"/>
                </a:lnTo>
                <a:lnTo>
                  <a:pt x="3858" y="7754"/>
                </a:lnTo>
                <a:lnTo>
                  <a:pt x="3854" y="7760"/>
                </a:lnTo>
                <a:lnTo>
                  <a:pt x="3852" y="7760"/>
                </a:lnTo>
                <a:lnTo>
                  <a:pt x="3850" y="7758"/>
                </a:lnTo>
                <a:lnTo>
                  <a:pt x="3844" y="7756"/>
                </a:lnTo>
                <a:lnTo>
                  <a:pt x="3838" y="7756"/>
                </a:lnTo>
                <a:lnTo>
                  <a:pt x="3834" y="7762"/>
                </a:lnTo>
                <a:lnTo>
                  <a:pt x="3834" y="7766"/>
                </a:lnTo>
                <a:lnTo>
                  <a:pt x="3836" y="7772"/>
                </a:lnTo>
                <a:lnTo>
                  <a:pt x="3834" y="7774"/>
                </a:lnTo>
                <a:lnTo>
                  <a:pt x="3834" y="7776"/>
                </a:lnTo>
                <a:lnTo>
                  <a:pt x="3836" y="7778"/>
                </a:lnTo>
                <a:lnTo>
                  <a:pt x="3838" y="7782"/>
                </a:lnTo>
                <a:lnTo>
                  <a:pt x="3836" y="7782"/>
                </a:lnTo>
                <a:lnTo>
                  <a:pt x="3830" y="7780"/>
                </a:lnTo>
                <a:lnTo>
                  <a:pt x="3824" y="7780"/>
                </a:lnTo>
                <a:lnTo>
                  <a:pt x="3820" y="7780"/>
                </a:lnTo>
                <a:lnTo>
                  <a:pt x="3824" y="7784"/>
                </a:lnTo>
                <a:lnTo>
                  <a:pt x="3838" y="7794"/>
                </a:lnTo>
                <a:lnTo>
                  <a:pt x="3850" y="7802"/>
                </a:lnTo>
                <a:lnTo>
                  <a:pt x="3852" y="7800"/>
                </a:lnTo>
                <a:lnTo>
                  <a:pt x="3850" y="7796"/>
                </a:lnTo>
                <a:lnTo>
                  <a:pt x="3848" y="7790"/>
                </a:lnTo>
                <a:lnTo>
                  <a:pt x="3850" y="7786"/>
                </a:lnTo>
                <a:lnTo>
                  <a:pt x="3854" y="7782"/>
                </a:lnTo>
                <a:lnTo>
                  <a:pt x="3860" y="7780"/>
                </a:lnTo>
                <a:lnTo>
                  <a:pt x="3860" y="7778"/>
                </a:lnTo>
                <a:lnTo>
                  <a:pt x="3856" y="7774"/>
                </a:lnTo>
                <a:lnTo>
                  <a:pt x="3852" y="7772"/>
                </a:lnTo>
                <a:lnTo>
                  <a:pt x="3858" y="7772"/>
                </a:lnTo>
                <a:lnTo>
                  <a:pt x="3868" y="7774"/>
                </a:lnTo>
                <a:lnTo>
                  <a:pt x="3872" y="7774"/>
                </a:lnTo>
                <a:lnTo>
                  <a:pt x="3874" y="7770"/>
                </a:lnTo>
                <a:lnTo>
                  <a:pt x="3880" y="7766"/>
                </a:lnTo>
                <a:lnTo>
                  <a:pt x="3888" y="7762"/>
                </a:lnTo>
                <a:lnTo>
                  <a:pt x="3894" y="7758"/>
                </a:lnTo>
                <a:lnTo>
                  <a:pt x="3898" y="7756"/>
                </a:lnTo>
                <a:lnTo>
                  <a:pt x="3902" y="7756"/>
                </a:lnTo>
                <a:lnTo>
                  <a:pt x="3904" y="7758"/>
                </a:lnTo>
                <a:lnTo>
                  <a:pt x="3904" y="7762"/>
                </a:lnTo>
                <a:lnTo>
                  <a:pt x="3902" y="7768"/>
                </a:lnTo>
                <a:lnTo>
                  <a:pt x="3896" y="7774"/>
                </a:lnTo>
                <a:lnTo>
                  <a:pt x="3888" y="7780"/>
                </a:lnTo>
                <a:lnTo>
                  <a:pt x="3882" y="7782"/>
                </a:lnTo>
                <a:lnTo>
                  <a:pt x="3880" y="7786"/>
                </a:lnTo>
                <a:lnTo>
                  <a:pt x="3878" y="7788"/>
                </a:lnTo>
                <a:lnTo>
                  <a:pt x="3876" y="7786"/>
                </a:lnTo>
                <a:lnTo>
                  <a:pt x="3872" y="7784"/>
                </a:lnTo>
                <a:lnTo>
                  <a:pt x="3872" y="7786"/>
                </a:lnTo>
                <a:lnTo>
                  <a:pt x="3870" y="7788"/>
                </a:lnTo>
                <a:lnTo>
                  <a:pt x="3866" y="7786"/>
                </a:lnTo>
                <a:lnTo>
                  <a:pt x="3860" y="7786"/>
                </a:lnTo>
                <a:lnTo>
                  <a:pt x="3854" y="7788"/>
                </a:lnTo>
                <a:lnTo>
                  <a:pt x="3854" y="7792"/>
                </a:lnTo>
                <a:lnTo>
                  <a:pt x="3856" y="7796"/>
                </a:lnTo>
                <a:lnTo>
                  <a:pt x="3862" y="7804"/>
                </a:lnTo>
                <a:lnTo>
                  <a:pt x="3868" y="7810"/>
                </a:lnTo>
                <a:lnTo>
                  <a:pt x="3874" y="7814"/>
                </a:lnTo>
                <a:lnTo>
                  <a:pt x="3878" y="7814"/>
                </a:lnTo>
                <a:lnTo>
                  <a:pt x="3882" y="7818"/>
                </a:lnTo>
                <a:lnTo>
                  <a:pt x="3888" y="7820"/>
                </a:lnTo>
                <a:lnTo>
                  <a:pt x="3898" y="7822"/>
                </a:lnTo>
                <a:lnTo>
                  <a:pt x="3906" y="7820"/>
                </a:lnTo>
                <a:lnTo>
                  <a:pt x="3910" y="7818"/>
                </a:lnTo>
                <a:lnTo>
                  <a:pt x="3912" y="7810"/>
                </a:lnTo>
                <a:lnTo>
                  <a:pt x="3912" y="7796"/>
                </a:lnTo>
                <a:lnTo>
                  <a:pt x="3914" y="7782"/>
                </a:lnTo>
                <a:lnTo>
                  <a:pt x="3916" y="7776"/>
                </a:lnTo>
                <a:lnTo>
                  <a:pt x="3918" y="7772"/>
                </a:lnTo>
                <a:lnTo>
                  <a:pt x="3920" y="7762"/>
                </a:lnTo>
                <a:lnTo>
                  <a:pt x="3920" y="7756"/>
                </a:lnTo>
                <a:lnTo>
                  <a:pt x="3922" y="7752"/>
                </a:lnTo>
                <a:lnTo>
                  <a:pt x="3924" y="7750"/>
                </a:lnTo>
                <a:lnTo>
                  <a:pt x="3928" y="7748"/>
                </a:lnTo>
                <a:lnTo>
                  <a:pt x="3936" y="7746"/>
                </a:lnTo>
                <a:lnTo>
                  <a:pt x="3942" y="7746"/>
                </a:lnTo>
                <a:lnTo>
                  <a:pt x="3946" y="7742"/>
                </a:lnTo>
                <a:lnTo>
                  <a:pt x="3950" y="7738"/>
                </a:lnTo>
                <a:lnTo>
                  <a:pt x="3954" y="7738"/>
                </a:lnTo>
                <a:lnTo>
                  <a:pt x="3958" y="7738"/>
                </a:lnTo>
                <a:lnTo>
                  <a:pt x="3962" y="7738"/>
                </a:lnTo>
                <a:lnTo>
                  <a:pt x="3968" y="7734"/>
                </a:lnTo>
                <a:lnTo>
                  <a:pt x="3972" y="7726"/>
                </a:lnTo>
                <a:lnTo>
                  <a:pt x="3978" y="7724"/>
                </a:lnTo>
                <a:lnTo>
                  <a:pt x="3984" y="7724"/>
                </a:lnTo>
                <a:lnTo>
                  <a:pt x="3992" y="7724"/>
                </a:lnTo>
                <a:lnTo>
                  <a:pt x="4006" y="7728"/>
                </a:lnTo>
                <a:lnTo>
                  <a:pt x="4014" y="7732"/>
                </a:lnTo>
                <a:lnTo>
                  <a:pt x="4016" y="7730"/>
                </a:lnTo>
                <a:lnTo>
                  <a:pt x="4014" y="7724"/>
                </a:lnTo>
                <a:lnTo>
                  <a:pt x="4008" y="7712"/>
                </a:lnTo>
                <a:lnTo>
                  <a:pt x="3996" y="7692"/>
                </a:lnTo>
                <a:lnTo>
                  <a:pt x="3992" y="7680"/>
                </a:lnTo>
                <a:lnTo>
                  <a:pt x="3988" y="7666"/>
                </a:lnTo>
                <a:lnTo>
                  <a:pt x="3986" y="7648"/>
                </a:lnTo>
                <a:lnTo>
                  <a:pt x="3986" y="7640"/>
                </a:lnTo>
                <a:lnTo>
                  <a:pt x="3986" y="7630"/>
                </a:lnTo>
                <a:lnTo>
                  <a:pt x="3990" y="7620"/>
                </a:lnTo>
                <a:lnTo>
                  <a:pt x="3996" y="7612"/>
                </a:lnTo>
                <a:lnTo>
                  <a:pt x="4002" y="7606"/>
                </a:lnTo>
                <a:lnTo>
                  <a:pt x="4014" y="7600"/>
                </a:lnTo>
                <a:lnTo>
                  <a:pt x="4024" y="7596"/>
                </a:lnTo>
                <a:lnTo>
                  <a:pt x="4032" y="7592"/>
                </a:lnTo>
                <a:lnTo>
                  <a:pt x="4038" y="7586"/>
                </a:lnTo>
                <a:lnTo>
                  <a:pt x="4042" y="7580"/>
                </a:lnTo>
                <a:lnTo>
                  <a:pt x="4046" y="7564"/>
                </a:lnTo>
                <a:lnTo>
                  <a:pt x="4050" y="7540"/>
                </a:lnTo>
                <a:lnTo>
                  <a:pt x="4054" y="7528"/>
                </a:lnTo>
                <a:lnTo>
                  <a:pt x="4060" y="7518"/>
                </a:lnTo>
                <a:lnTo>
                  <a:pt x="4068" y="7510"/>
                </a:lnTo>
                <a:lnTo>
                  <a:pt x="4076" y="7504"/>
                </a:lnTo>
                <a:lnTo>
                  <a:pt x="4092" y="7496"/>
                </a:lnTo>
                <a:lnTo>
                  <a:pt x="4098" y="7492"/>
                </a:lnTo>
                <a:lnTo>
                  <a:pt x="4102" y="7488"/>
                </a:lnTo>
                <a:lnTo>
                  <a:pt x="4104" y="7484"/>
                </a:lnTo>
                <a:lnTo>
                  <a:pt x="4106" y="7480"/>
                </a:lnTo>
                <a:lnTo>
                  <a:pt x="4114" y="7474"/>
                </a:lnTo>
                <a:lnTo>
                  <a:pt x="4118" y="7470"/>
                </a:lnTo>
                <a:lnTo>
                  <a:pt x="4120" y="7466"/>
                </a:lnTo>
                <a:lnTo>
                  <a:pt x="4118" y="7462"/>
                </a:lnTo>
                <a:lnTo>
                  <a:pt x="4118" y="7458"/>
                </a:lnTo>
                <a:lnTo>
                  <a:pt x="4118" y="7454"/>
                </a:lnTo>
                <a:lnTo>
                  <a:pt x="4120" y="7450"/>
                </a:lnTo>
                <a:lnTo>
                  <a:pt x="4122" y="7442"/>
                </a:lnTo>
                <a:lnTo>
                  <a:pt x="4124" y="7436"/>
                </a:lnTo>
                <a:lnTo>
                  <a:pt x="4122" y="7428"/>
                </a:lnTo>
                <a:lnTo>
                  <a:pt x="4120" y="7422"/>
                </a:lnTo>
                <a:lnTo>
                  <a:pt x="4116" y="7420"/>
                </a:lnTo>
                <a:lnTo>
                  <a:pt x="4104" y="7418"/>
                </a:lnTo>
                <a:lnTo>
                  <a:pt x="4096" y="7418"/>
                </a:lnTo>
                <a:lnTo>
                  <a:pt x="4086" y="7414"/>
                </a:lnTo>
                <a:lnTo>
                  <a:pt x="4076" y="7408"/>
                </a:lnTo>
                <a:lnTo>
                  <a:pt x="4066" y="7398"/>
                </a:lnTo>
                <a:lnTo>
                  <a:pt x="4050" y="7378"/>
                </a:lnTo>
                <a:lnTo>
                  <a:pt x="4046" y="7372"/>
                </a:lnTo>
                <a:lnTo>
                  <a:pt x="4046" y="7366"/>
                </a:lnTo>
                <a:lnTo>
                  <a:pt x="4046" y="7360"/>
                </a:lnTo>
                <a:lnTo>
                  <a:pt x="4050" y="7352"/>
                </a:lnTo>
                <a:lnTo>
                  <a:pt x="4060" y="7332"/>
                </a:lnTo>
                <a:lnTo>
                  <a:pt x="4068" y="7320"/>
                </a:lnTo>
                <a:lnTo>
                  <a:pt x="4072" y="7314"/>
                </a:lnTo>
                <a:lnTo>
                  <a:pt x="4078" y="7310"/>
                </a:lnTo>
                <a:lnTo>
                  <a:pt x="4082" y="7310"/>
                </a:lnTo>
                <a:lnTo>
                  <a:pt x="4088" y="7310"/>
                </a:lnTo>
                <a:lnTo>
                  <a:pt x="4092" y="7308"/>
                </a:lnTo>
                <a:lnTo>
                  <a:pt x="4094" y="7306"/>
                </a:lnTo>
                <a:lnTo>
                  <a:pt x="4098" y="7302"/>
                </a:lnTo>
                <a:lnTo>
                  <a:pt x="4104" y="7300"/>
                </a:lnTo>
                <a:lnTo>
                  <a:pt x="4118" y="7300"/>
                </a:lnTo>
                <a:lnTo>
                  <a:pt x="4124" y="7298"/>
                </a:lnTo>
                <a:lnTo>
                  <a:pt x="4128" y="7298"/>
                </a:lnTo>
                <a:lnTo>
                  <a:pt x="4130" y="7296"/>
                </a:lnTo>
                <a:lnTo>
                  <a:pt x="4128" y="7290"/>
                </a:lnTo>
                <a:lnTo>
                  <a:pt x="4124" y="7286"/>
                </a:lnTo>
                <a:lnTo>
                  <a:pt x="4126" y="7282"/>
                </a:lnTo>
                <a:lnTo>
                  <a:pt x="4134" y="7274"/>
                </a:lnTo>
                <a:lnTo>
                  <a:pt x="4140" y="7268"/>
                </a:lnTo>
                <a:lnTo>
                  <a:pt x="4142" y="7262"/>
                </a:lnTo>
                <a:lnTo>
                  <a:pt x="4144" y="7252"/>
                </a:lnTo>
                <a:lnTo>
                  <a:pt x="4140" y="7240"/>
                </a:lnTo>
                <a:lnTo>
                  <a:pt x="4140" y="7234"/>
                </a:lnTo>
                <a:lnTo>
                  <a:pt x="4140" y="7228"/>
                </a:lnTo>
                <a:lnTo>
                  <a:pt x="4142" y="7220"/>
                </a:lnTo>
                <a:lnTo>
                  <a:pt x="4144" y="7212"/>
                </a:lnTo>
                <a:lnTo>
                  <a:pt x="4150" y="7206"/>
                </a:lnTo>
                <a:lnTo>
                  <a:pt x="4156" y="7200"/>
                </a:lnTo>
                <a:lnTo>
                  <a:pt x="4164" y="7194"/>
                </a:lnTo>
                <a:lnTo>
                  <a:pt x="4174" y="7188"/>
                </a:lnTo>
                <a:lnTo>
                  <a:pt x="4180" y="7186"/>
                </a:lnTo>
                <a:lnTo>
                  <a:pt x="4178" y="7184"/>
                </a:lnTo>
                <a:lnTo>
                  <a:pt x="4170" y="7182"/>
                </a:lnTo>
                <a:lnTo>
                  <a:pt x="4160" y="7178"/>
                </a:lnTo>
                <a:lnTo>
                  <a:pt x="4154" y="7172"/>
                </a:lnTo>
                <a:lnTo>
                  <a:pt x="4154" y="7168"/>
                </a:lnTo>
                <a:lnTo>
                  <a:pt x="4156" y="7166"/>
                </a:lnTo>
                <a:lnTo>
                  <a:pt x="4160" y="7164"/>
                </a:lnTo>
                <a:lnTo>
                  <a:pt x="4166" y="7162"/>
                </a:lnTo>
                <a:lnTo>
                  <a:pt x="4172" y="7164"/>
                </a:lnTo>
                <a:lnTo>
                  <a:pt x="4178" y="7166"/>
                </a:lnTo>
                <a:lnTo>
                  <a:pt x="4182" y="7170"/>
                </a:lnTo>
                <a:lnTo>
                  <a:pt x="4186" y="7176"/>
                </a:lnTo>
                <a:lnTo>
                  <a:pt x="4188" y="7180"/>
                </a:lnTo>
                <a:lnTo>
                  <a:pt x="4192" y="7180"/>
                </a:lnTo>
                <a:lnTo>
                  <a:pt x="4196" y="7182"/>
                </a:lnTo>
                <a:lnTo>
                  <a:pt x="4200" y="7180"/>
                </a:lnTo>
                <a:lnTo>
                  <a:pt x="4204" y="7176"/>
                </a:lnTo>
                <a:lnTo>
                  <a:pt x="4208" y="7170"/>
                </a:lnTo>
                <a:lnTo>
                  <a:pt x="4212" y="7162"/>
                </a:lnTo>
                <a:lnTo>
                  <a:pt x="4212" y="7154"/>
                </a:lnTo>
                <a:lnTo>
                  <a:pt x="4210" y="7144"/>
                </a:lnTo>
                <a:lnTo>
                  <a:pt x="4206" y="7136"/>
                </a:lnTo>
                <a:lnTo>
                  <a:pt x="4202" y="7134"/>
                </a:lnTo>
                <a:lnTo>
                  <a:pt x="4198" y="7134"/>
                </a:lnTo>
                <a:lnTo>
                  <a:pt x="4174" y="7142"/>
                </a:lnTo>
                <a:lnTo>
                  <a:pt x="4166" y="7142"/>
                </a:lnTo>
                <a:lnTo>
                  <a:pt x="4160" y="7142"/>
                </a:lnTo>
                <a:lnTo>
                  <a:pt x="4154" y="7140"/>
                </a:lnTo>
                <a:lnTo>
                  <a:pt x="4152" y="7134"/>
                </a:lnTo>
                <a:lnTo>
                  <a:pt x="4150" y="7128"/>
                </a:lnTo>
                <a:lnTo>
                  <a:pt x="4152" y="7118"/>
                </a:lnTo>
                <a:lnTo>
                  <a:pt x="4152" y="7108"/>
                </a:lnTo>
                <a:lnTo>
                  <a:pt x="4152" y="7100"/>
                </a:lnTo>
                <a:lnTo>
                  <a:pt x="4146" y="7084"/>
                </a:lnTo>
                <a:lnTo>
                  <a:pt x="4144" y="7078"/>
                </a:lnTo>
                <a:lnTo>
                  <a:pt x="4142" y="7072"/>
                </a:lnTo>
                <a:lnTo>
                  <a:pt x="4144" y="7068"/>
                </a:lnTo>
                <a:lnTo>
                  <a:pt x="4150" y="7064"/>
                </a:lnTo>
                <a:lnTo>
                  <a:pt x="4158" y="7064"/>
                </a:lnTo>
                <a:lnTo>
                  <a:pt x="4166" y="7064"/>
                </a:lnTo>
                <a:lnTo>
                  <a:pt x="4180" y="7072"/>
                </a:lnTo>
                <a:lnTo>
                  <a:pt x="4196" y="7080"/>
                </a:lnTo>
                <a:lnTo>
                  <a:pt x="4204" y="7082"/>
                </a:lnTo>
                <a:lnTo>
                  <a:pt x="4212" y="7082"/>
                </a:lnTo>
                <a:lnTo>
                  <a:pt x="4222" y="7084"/>
                </a:lnTo>
                <a:lnTo>
                  <a:pt x="4226" y="7084"/>
                </a:lnTo>
                <a:lnTo>
                  <a:pt x="4230" y="7082"/>
                </a:lnTo>
                <a:lnTo>
                  <a:pt x="4244" y="7076"/>
                </a:lnTo>
                <a:lnTo>
                  <a:pt x="4258" y="7068"/>
                </a:lnTo>
                <a:lnTo>
                  <a:pt x="4264" y="7064"/>
                </a:lnTo>
                <a:lnTo>
                  <a:pt x="4266" y="7060"/>
                </a:lnTo>
                <a:lnTo>
                  <a:pt x="4268" y="7056"/>
                </a:lnTo>
                <a:lnTo>
                  <a:pt x="4266" y="7052"/>
                </a:lnTo>
                <a:lnTo>
                  <a:pt x="4262" y="7046"/>
                </a:lnTo>
                <a:lnTo>
                  <a:pt x="4258" y="7044"/>
                </a:lnTo>
                <a:lnTo>
                  <a:pt x="4256" y="7040"/>
                </a:lnTo>
                <a:lnTo>
                  <a:pt x="4256" y="7034"/>
                </a:lnTo>
                <a:lnTo>
                  <a:pt x="4258" y="7024"/>
                </a:lnTo>
                <a:lnTo>
                  <a:pt x="4266" y="7016"/>
                </a:lnTo>
                <a:lnTo>
                  <a:pt x="4272" y="7006"/>
                </a:lnTo>
                <a:lnTo>
                  <a:pt x="4274" y="6996"/>
                </a:lnTo>
                <a:lnTo>
                  <a:pt x="4272" y="6986"/>
                </a:lnTo>
                <a:lnTo>
                  <a:pt x="4270" y="6982"/>
                </a:lnTo>
                <a:lnTo>
                  <a:pt x="4266" y="6978"/>
                </a:lnTo>
                <a:lnTo>
                  <a:pt x="4262" y="6976"/>
                </a:lnTo>
                <a:lnTo>
                  <a:pt x="4260" y="6972"/>
                </a:lnTo>
                <a:lnTo>
                  <a:pt x="4256" y="6962"/>
                </a:lnTo>
                <a:lnTo>
                  <a:pt x="4256" y="6958"/>
                </a:lnTo>
                <a:lnTo>
                  <a:pt x="4260" y="6956"/>
                </a:lnTo>
                <a:lnTo>
                  <a:pt x="4264" y="6956"/>
                </a:lnTo>
                <a:lnTo>
                  <a:pt x="4270" y="6958"/>
                </a:lnTo>
                <a:lnTo>
                  <a:pt x="4280" y="6964"/>
                </a:lnTo>
                <a:lnTo>
                  <a:pt x="4288" y="6966"/>
                </a:lnTo>
                <a:lnTo>
                  <a:pt x="4320" y="6962"/>
                </a:lnTo>
                <a:lnTo>
                  <a:pt x="4352" y="6958"/>
                </a:lnTo>
                <a:lnTo>
                  <a:pt x="4386" y="6950"/>
                </a:lnTo>
                <a:lnTo>
                  <a:pt x="4416" y="6940"/>
                </a:lnTo>
                <a:lnTo>
                  <a:pt x="4430" y="6934"/>
                </a:lnTo>
                <a:lnTo>
                  <a:pt x="4440" y="6928"/>
                </a:lnTo>
                <a:lnTo>
                  <a:pt x="4448" y="6922"/>
                </a:lnTo>
                <a:lnTo>
                  <a:pt x="4452" y="6916"/>
                </a:lnTo>
                <a:lnTo>
                  <a:pt x="4456" y="6912"/>
                </a:lnTo>
                <a:lnTo>
                  <a:pt x="4456" y="6908"/>
                </a:lnTo>
                <a:lnTo>
                  <a:pt x="4458" y="6898"/>
                </a:lnTo>
                <a:lnTo>
                  <a:pt x="4462" y="6894"/>
                </a:lnTo>
                <a:lnTo>
                  <a:pt x="4466" y="6888"/>
                </a:lnTo>
                <a:lnTo>
                  <a:pt x="4478" y="6876"/>
                </a:lnTo>
                <a:lnTo>
                  <a:pt x="4484" y="6862"/>
                </a:lnTo>
                <a:lnTo>
                  <a:pt x="4486" y="6846"/>
                </a:lnTo>
                <a:lnTo>
                  <a:pt x="4488" y="6828"/>
                </a:lnTo>
                <a:lnTo>
                  <a:pt x="4486" y="6820"/>
                </a:lnTo>
                <a:lnTo>
                  <a:pt x="4486" y="6816"/>
                </a:lnTo>
                <a:lnTo>
                  <a:pt x="4484" y="6816"/>
                </a:lnTo>
                <a:lnTo>
                  <a:pt x="4480" y="6816"/>
                </a:lnTo>
                <a:lnTo>
                  <a:pt x="4476" y="6816"/>
                </a:lnTo>
                <a:lnTo>
                  <a:pt x="4472" y="6814"/>
                </a:lnTo>
                <a:lnTo>
                  <a:pt x="4466" y="6810"/>
                </a:lnTo>
                <a:lnTo>
                  <a:pt x="4462" y="6802"/>
                </a:lnTo>
                <a:lnTo>
                  <a:pt x="4458" y="6794"/>
                </a:lnTo>
                <a:lnTo>
                  <a:pt x="4458" y="6788"/>
                </a:lnTo>
                <a:lnTo>
                  <a:pt x="4460" y="6784"/>
                </a:lnTo>
                <a:lnTo>
                  <a:pt x="4464" y="6780"/>
                </a:lnTo>
                <a:lnTo>
                  <a:pt x="4466" y="6776"/>
                </a:lnTo>
                <a:lnTo>
                  <a:pt x="4468" y="6770"/>
                </a:lnTo>
                <a:lnTo>
                  <a:pt x="4464" y="6762"/>
                </a:lnTo>
                <a:lnTo>
                  <a:pt x="4458" y="6750"/>
                </a:lnTo>
                <a:lnTo>
                  <a:pt x="4450" y="6744"/>
                </a:lnTo>
                <a:lnTo>
                  <a:pt x="4442" y="6738"/>
                </a:lnTo>
                <a:lnTo>
                  <a:pt x="4424" y="6728"/>
                </a:lnTo>
                <a:lnTo>
                  <a:pt x="4418" y="6722"/>
                </a:lnTo>
                <a:lnTo>
                  <a:pt x="4416" y="6716"/>
                </a:lnTo>
                <a:lnTo>
                  <a:pt x="4416" y="6712"/>
                </a:lnTo>
                <a:lnTo>
                  <a:pt x="4416" y="6708"/>
                </a:lnTo>
                <a:lnTo>
                  <a:pt x="4424" y="6700"/>
                </a:lnTo>
                <a:lnTo>
                  <a:pt x="4426" y="6702"/>
                </a:lnTo>
                <a:lnTo>
                  <a:pt x="4432" y="6710"/>
                </a:lnTo>
                <a:lnTo>
                  <a:pt x="4442" y="6716"/>
                </a:lnTo>
                <a:lnTo>
                  <a:pt x="4448" y="6718"/>
                </a:lnTo>
                <a:lnTo>
                  <a:pt x="4456" y="6718"/>
                </a:lnTo>
                <a:lnTo>
                  <a:pt x="4464" y="6718"/>
                </a:lnTo>
                <a:lnTo>
                  <a:pt x="4472" y="6722"/>
                </a:lnTo>
                <a:lnTo>
                  <a:pt x="4490" y="6732"/>
                </a:lnTo>
                <a:lnTo>
                  <a:pt x="4498" y="6736"/>
                </a:lnTo>
                <a:lnTo>
                  <a:pt x="4506" y="6740"/>
                </a:lnTo>
                <a:lnTo>
                  <a:pt x="4514" y="6740"/>
                </a:lnTo>
                <a:lnTo>
                  <a:pt x="4522" y="6738"/>
                </a:lnTo>
                <a:lnTo>
                  <a:pt x="4528" y="6736"/>
                </a:lnTo>
                <a:lnTo>
                  <a:pt x="4534" y="6736"/>
                </a:lnTo>
                <a:lnTo>
                  <a:pt x="4546" y="6740"/>
                </a:lnTo>
                <a:lnTo>
                  <a:pt x="4552" y="6742"/>
                </a:lnTo>
                <a:lnTo>
                  <a:pt x="4558" y="6742"/>
                </a:lnTo>
                <a:lnTo>
                  <a:pt x="4564" y="6740"/>
                </a:lnTo>
                <a:lnTo>
                  <a:pt x="4572" y="6738"/>
                </a:lnTo>
                <a:lnTo>
                  <a:pt x="4586" y="6728"/>
                </a:lnTo>
                <a:lnTo>
                  <a:pt x="4596" y="6718"/>
                </a:lnTo>
                <a:lnTo>
                  <a:pt x="4608" y="6704"/>
                </a:lnTo>
                <a:lnTo>
                  <a:pt x="4618" y="6682"/>
                </a:lnTo>
                <a:lnTo>
                  <a:pt x="4616" y="6676"/>
                </a:lnTo>
                <a:lnTo>
                  <a:pt x="4620" y="6670"/>
                </a:lnTo>
                <a:lnTo>
                  <a:pt x="4626" y="6666"/>
                </a:lnTo>
                <a:lnTo>
                  <a:pt x="4638" y="6660"/>
                </a:lnTo>
                <a:lnTo>
                  <a:pt x="4648" y="6652"/>
                </a:lnTo>
                <a:lnTo>
                  <a:pt x="4652" y="6648"/>
                </a:lnTo>
                <a:lnTo>
                  <a:pt x="4654" y="6640"/>
                </a:lnTo>
                <a:lnTo>
                  <a:pt x="4662" y="6616"/>
                </a:lnTo>
                <a:lnTo>
                  <a:pt x="4666" y="6608"/>
                </a:lnTo>
                <a:lnTo>
                  <a:pt x="4670" y="6600"/>
                </a:lnTo>
                <a:lnTo>
                  <a:pt x="4684" y="6586"/>
                </a:lnTo>
                <a:lnTo>
                  <a:pt x="4708" y="6568"/>
                </a:lnTo>
                <a:lnTo>
                  <a:pt x="4716" y="6558"/>
                </a:lnTo>
                <a:lnTo>
                  <a:pt x="4724" y="6548"/>
                </a:lnTo>
                <a:lnTo>
                  <a:pt x="4738" y="6522"/>
                </a:lnTo>
                <a:lnTo>
                  <a:pt x="4750" y="6494"/>
                </a:lnTo>
                <a:lnTo>
                  <a:pt x="4766" y="6458"/>
                </a:lnTo>
                <a:lnTo>
                  <a:pt x="4774" y="6442"/>
                </a:lnTo>
                <a:lnTo>
                  <a:pt x="4780" y="6432"/>
                </a:lnTo>
                <a:lnTo>
                  <a:pt x="4786" y="6426"/>
                </a:lnTo>
                <a:lnTo>
                  <a:pt x="4792" y="6420"/>
                </a:lnTo>
                <a:lnTo>
                  <a:pt x="4800" y="6412"/>
                </a:lnTo>
                <a:lnTo>
                  <a:pt x="4804" y="6406"/>
                </a:lnTo>
                <a:lnTo>
                  <a:pt x="4810" y="6396"/>
                </a:lnTo>
                <a:lnTo>
                  <a:pt x="4816" y="6382"/>
                </a:lnTo>
                <a:lnTo>
                  <a:pt x="4818" y="6368"/>
                </a:lnTo>
                <a:lnTo>
                  <a:pt x="4820" y="6354"/>
                </a:lnTo>
                <a:lnTo>
                  <a:pt x="4820" y="6340"/>
                </a:lnTo>
                <a:lnTo>
                  <a:pt x="4818" y="6310"/>
                </a:lnTo>
                <a:lnTo>
                  <a:pt x="4818" y="6294"/>
                </a:lnTo>
                <a:lnTo>
                  <a:pt x="4818" y="6278"/>
                </a:lnTo>
                <a:lnTo>
                  <a:pt x="4822" y="6260"/>
                </a:lnTo>
                <a:lnTo>
                  <a:pt x="4828" y="6246"/>
                </a:lnTo>
                <a:lnTo>
                  <a:pt x="4836" y="6232"/>
                </a:lnTo>
                <a:lnTo>
                  <a:pt x="4848" y="6220"/>
                </a:lnTo>
                <a:lnTo>
                  <a:pt x="4860" y="6208"/>
                </a:lnTo>
                <a:lnTo>
                  <a:pt x="4872" y="6198"/>
                </a:lnTo>
                <a:lnTo>
                  <a:pt x="4884" y="6190"/>
                </a:lnTo>
                <a:lnTo>
                  <a:pt x="4894" y="6186"/>
                </a:lnTo>
                <a:lnTo>
                  <a:pt x="4918" y="6174"/>
                </a:lnTo>
                <a:lnTo>
                  <a:pt x="4936" y="6164"/>
                </a:lnTo>
                <a:lnTo>
                  <a:pt x="4948" y="6156"/>
                </a:lnTo>
                <a:lnTo>
                  <a:pt x="4958" y="6146"/>
                </a:lnTo>
                <a:lnTo>
                  <a:pt x="4972" y="6132"/>
                </a:lnTo>
                <a:lnTo>
                  <a:pt x="4978" y="6128"/>
                </a:lnTo>
                <a:lnTo>
                  <a:pt x="4986" y="6124"/>
                </a:lnTo>
                <a:lnTo>
                  <a:pt x="4994" y="6122"/>
                </a:lnTo>
                <a:lnTo>
                  <a:pt x="4998" y="6122"/>
                </a:lnTo>
                <a:lnTo>
                  <a:pt x="5002" y="6124"/>
                </a:lnTo>
                <a:lnTo>
                  <a:pt x="5006" y="6126"/>
                </a:lnTo>
                <a:lnTo>
                  <a:pt x="5010" y="6126"/>
                </a:lnTo>
                <a:lnTo>
                  <a:pt x="5016" y="6126"/>
                </a:lnTo>
                <a:lnTo>
                  <a:pt x="5028" y="6124"/>
                </a:lnTo>
                <a:lnTo>
                  <a:pt x="5040" y="6122"/>
                </a:lnTo>
                <a:lnTo>
                  <a:pt x="5052" y="6122"/>
                </a:lnTo>
                <a:lnTo>
                  <a:pt x="5072" y="6122"/>
                </a:lnTo>
                <a:lnTo>
                  <a:pt x="5080" y="6120"/>
                </a:lnTo>
                <a:lnTo>
                  <a:pt x="5086" y="6120"/>
                </a:lnTo>
                <a:lnTo>
                  <a:pt x="5088" y="6116"/>
                </a:lnTo>
                <a:lnTo>
                  <a:pt x="5086" y="6110"/>
                </a:lnTo>
                <a:lnTo>
                  <a:pt x="5086" y="6108"/>
                </a:lnTo>
                <a:lnTo>
                  <a:pt x="5086" y="6104"/>
                </a:lnTo>
                <a:lnTo>
                  <a:pt x="5090" y="6098"/>
                </a:lnTo>
                <a:lnTo>
                  <a:pt x="5104" y="6086"/>
                </a:lnTo>
                <a:lnTo>
                  <a:pt x="5112" y="6080"/>
                </a:lnTo>
                <a:lnTo>
                  <a:pt x="5118" y="6072"/>
                </a:lnTo>
                <a:lnTo>
                  <a:pt x="5122" y="6064"/>
                </a:lnTo>
                <a:lnTo>
                  <a:pt x="5122" y="6060"/>
                </a:lnTo>
                <a:lnTo>
                  <a:pt x="5120" y="6056"/>
                </a:lnTo>
                <a:lnTo>
                  <a:pt x="5120" y="6046"/>
                </a:lnTo>
                <a:lnTo>
                  <a:pt x="5120" y="6036"/>
                </a:lnTo>
                <a:lnTo>
                  <a:pt x="5124" y="6028"/>
                </a:lnTo>
                <a:lnTo>
                  <a:pt x="5130" y="6018"/>
                </a:lnTo>
                <a:lnTo>
                  <a:pt x="5146" y="5994"/>
                </a:lnTo>
                <a:lnTo>
                  <a:pt x="5164" y="5964"/>
                </a:lnTo>
                <a:lnTo>
                  <a:pt x="5170" y="5948"/>
                </a:lnTo>
                <a:lnTo>
                  <a:pt x="5174" y="5932"/>
                </a:lnTo>
                <a:lnTo>
                  <a:pt x="5176" y="5920"/>
                </a:lnTo>
                <a:lnTo>
                  <a:pt x="5176" y="5908"/>
                </a:lnTo>
                <a:lnTo>
                  <a:pt x="5176" y="5898"/>
                </a:lnTo>
                <a:lnTo>
                  <a:pt x="5176" y="5888"/>
                </a:lnTo>
                <a:lnTo>
                  <a:pt x="5178" y="5882"/>
                </a:lnTo>
                <a:lnTo>
                  <a:pt x="5184" y="5878"/>
                </a:lnTo>
                <a:lnTo>
                  <a:pt x="5190" y="5872"/>
                </a:lnTo>
                <a:lnTo>
                  <a:pt x="5194" y="5864"/>
                </a:lnTo>
                <a:lnTo>
                  <a:pt x="5196" y="5854"/>
                </a:lnTo>
                <a:lnTo>
                  <a:pt x="5196" y="5842"/>
                </a:lnTo>
                <a:lnTo>
                  <a:pt x="5196" y="5816"/>
                </a:lnTo>
                <a:lnTo>
                  <a:pt x="5198" y="5802"/>
                </a:lnTo>
                <a:lnTo>
                  <a:pt x="5202" y="5786"/>
                </a:lnTo>
                <a:lnTo>
                  <a:pt x="5204" y="5772"/>
                </a:lnTo>
                <a:lnTo>
                  <a:pt x="5206" y="5762"/>
                </a:lnTo>
                <a:lnTo>
                  <a:pt x="5204" y="5752"/>
                </a:lnTo>
                <a:lnTo>
                  <a:pt x="5202" y="5742"/>
                </a:lnTo>
                <a:lnTo>
                  <a:pt x="5198" y="5726"/>
                </a:lnTo>
                <a:lnTo>
                  <a:pt x="5198" y="5716"/>
                </a:lnTo>
                <a:lnTo>
                  <a:pt x="5198" y="5706"/>
                </a:lnTo>
                <a:lnTo>
                  <a:pt x="5202" y="5634"/>
                </a:lnTo>
                <a:lnTo>
                  <a:pt x="5204" y="5618"/>
                </a:lnTo>
                <a:lnTo>
                  <a:pt x="5208" y="5606"/>
                </a:lnTo>
                <a:lnTo>
                  <a:pt x="5208" y="5604"/>
                </a:lnTo>
                <a:lnTo>
                  <a:pt x="5212" y="5602"/>
                </a:lnTo>
                <a:lnTo>
                  <a:pt x="5214" y="5604"/>
                </a:lnTo>
                <a:lnTo>
                  <a:pt x="5216" y="5608"/>
                </a:lnTo>
                <a:lnTo>
                  <a:pt x="5222" y="5618"/>
                </a:lnTo>
                <a:lnTo>
                  <a:pt x="5228" y="5622"/>
                </a:lnTo>
                <a:lnTo>
                  <a:pt x="5232" y="5622"/>
                </a:lnTo>
                <a:lnTo>
                  <a:pt x="5238" y="5616"/>
                </a:lnTo>
                <a:lnTo>
                  <a:pt x="5242" y="5608"/>
                </a:lnTo>
                <a:lnTo>
                  <a:pt x="5248" y="5594"/>
                </a:lnTo>
                <a:lnTo>
                  <a:pt x="5262" y="5558"/>
                </a:lnTo>
                <a:lnTo>
                  <a:pt x="5270" y="5540"/>
                </a:lnTo>
                <a:lnTo>
                  <a:pt x="5278" y="5528"/>
                </a:lnTo>
                <a:lnTo>
                  <a:pt x="5284" y="5520"/>
                </a:lnTo>
                <a:lnTo>
                  <a:pt x="5290" y="5512"/>
                </a:lnTo>
                <a:lnTo>
                  <a:pt x="5306" y="5496"/>
                </a:lnTo>
                <a:lnTo>
                  <a:pt x="5316" y="5484"/>
                </a:lnTo>
                <a:lnTo>
                  <a:pt x="5328" y="5466"/>
                </a:lnTo>
                <a:lnTo>
                  <a:pt x="5348" y="5428"/>
                </a:lnTo>
                <a:lnTo>
                  <a:pt x="5356" y="5412"/>
                </a:lnTo>
                <a:lnTo>
                  <a:pt x="5364" y="5398"/>
                </a:lnTo>
                <a:lnTo>
                  <a:pt x="5368" y="5384"/>
                </a:lnTo>
                <a:lnTo>
                  <a:pt x="5370" y="5370"/>
                </a:lnTo>
                <a:lnTo>
                  <a:pt x="5370" y="5356"/>
                </a:lnTo>
                <a:lnTo>
                  <a:pt x="5370" y="5340"/>
                </a:lnTo>
                <a:lnTo>
                  <a:pt x="5366" y="5308"/>
                </a:lnTo>
                <a:lnTo>
                  <a:pt x="5362" y="5282"/>
                </a:lnTo>
                <a:lnTo>
                  <a:pt x="5358" y="5270"/>
                </a:lnTo>
                <a:lnTo>
                  <a:pt x="5354" y="5260"/>
                </a:lnTo>
                <a:lnTo>
                  <a:pt x="5348" y="5250"/>
                </a:lnTo>
                <a:lnTo>
                  <a:pt x="5340" y="5242"/>
                </a:lnTo>
                <a:close/>
                <a:moveTo>
                  <a:pt x="3590" y="2808"/>
                </a:moveTo>
                <a:lnTo>
                  <a:pt x="3590" y="2808"/>
                </a:lnTo>
                <a:lnTo>
                  <a:pt x="3570" y="2824"/>
                </a:lnTo>
                <a:lnTo>
                  <a:pt x="3558" y="2834"/>
                </a:lnTo>
                <a:lnTo>
                  <a:pt x="3548" y="2840"/>
                </a:lnTo>
                <a:lnTo>
                  <a:pt x="3538" y="2844"/>
                </a:lnTo>
                <a:lnTo>
                  <a:pt x="3526" y="2850"/>
                </a:lnTo>
                <a:lnTo>
                  <a:pt x="3510" y="2860"/>
                </a:lnTo>
                <a:lnTo>
                  <a:pt x="3488" y="2870"/>
                </a:lnTo>
                <a:lnTo>
                  <a:pt x="3468" y="2878"/>
                </a:lnTo>
                <a:lnTo>
                  <a:pt x="3448" y="2882"/>
                </a:lnTo>
                <a:lnTo>
                  <a:pt x="3434" y="2882"/>
                </a:lnTo>
                <a:lnTo>
                  <a:pt x="3426" y="2880"/>
                </a:lnTo>
                <a:lnTo>
                  <a:pt x="3424" y="2878"/>
                </a:lnTo>
                <a:lnTo>
                  <a:pt x="3426" y="2878"/>
                </a:lnTo>
                <a:lnTo>
                  <a:pt x="3430" y="2876"/>
                </a:lnTo>
                <a:lnTo>
                  <a:pt x="3434" y="2874"/>
                </a:lnTo>
                <a:lnTo>
                  <a:pt x="3436" y="2874"/>
                </a:lnTo>
                <a:lnTo>
                  <a:pt x="3434" y="2872"/>
                </a:lnTo>
                <a:lnTo>
                  <a:pt x="3428" y="2870"/>
                </a:lnTo>
                <a:lnTo>
                  <a:pt x="3418" y="2870"/>
                </a:lnTo>
                <a:lnTo>
                  <a:pt x="3410" y="2868"/>
                </a:lnTo>
                <a:lnTo>
                  <a:pt x="3408" y="2868"/>
                </a:lnTo>
                <a:lnTo>
                  <a:pt x="3406" y="2866"/>
                </a:lnTo>
                <a:lnTo>
                  <a:pt x="3408" y="2860"/>
                </a:lnTo>
                <a:lnTo>
                  <a:pt x="3410" y="2856"/>
                </a:lnTo>
                <a:lnTo>
                  <a:pt x="3414" y="2850"/>
                </a:lnTo>
                <a:lnTo>
                  <a:pt x="3416" y="2840"/>
                </a:lnTo>
                <a:lnTo>
                  <a:pt x="3420" y="2832"/>
                </a:lnTo>
                <a:lnTo>
                  <a:pt x="3424" y="2828"/>
                </a:lnTo>
                <a:lnTo>
                  <a:pt x="3426" y="2826"/>
                </a:lnTo>
                <a:lnTo>
                  <a:pt x="3430" y="2818"/>
                </a:lnTo>
                <a:lnTo>
                  <a:pt x="3434" y="2812"/>
                </a:lnTo>
                <a:lnTo>
                  <a:pt x="3436" y="2810"/>
                </a:lnTo>
                <a:lnTo>
                  <a:pt x="3440" y="2812"/>
                </a:lnTo>
                <a:lnTo>
                  <a:pt x="3440" y="2818"/>
                </a:lnTo>
                <a:lnTo>
                  <a:pt x="3446" y="2820"/>
                </a:lnTo>
                <a:lnTo>
                  <a:pt x="3448" y="2822"/>
                </a:lnTo>
                <a:lnTo>
                  <a:pt x="3450" y="2826"/>
                </a:lnTo>
                <a:lnTo>
                  <a:pt x="3448" y="2828"/>
                </a:lnTo>
                <a:lnTo>
                  <a:pt x="3442" y="2832"/>
                </a:lnTo>
                <a:lnTo>
                  <a:pt x="3432" y="2832"/>
                </a:lnTo>
                <a:lnTo>
                  <a:pt x="3426" y="2834"/>
                </a:lnTo>
                <a:lnTo>
                  <a:pt x="3424" y="2834"/>
                </a:lnTo>
                <a:lnTo>
                  <a:pt x="3422" y="2838"/>
                </a:lnTo>
                <a:lnTo>
                  <a:pt x="3422" y="2840"/>
                </a:lnTo>
                <a:lnTo>
                  <a:pt x="3422" y="2844"/>
                </a:lnTo>
                <a:lnTo>
                  <a:pt x="3426" y="2846"/>
                </a:lnTo>
                <a:lnTo>
                  <a:pt x="3428" y="2848"/>
                </a:lnTo>
                <a:lnTo>
                  <a:pt x="3432" y="2848"/>
                </a:lnTo>
                <a:lnTo>
                  <a:pt x="3440" y="2848"/>
                </a:lnTo>
                <a:lnTo>
                  <a:pt x="3442" y="2850"/>
                </a:lnTo>
                <a:lnTo>
                  <a:pt x="3444" y="2850"/>
                </a:lnTo>
                <a:lnTo>
                  <a:pt x="3446" y="2848"/>
                </a:lnTo>
                <a:lnTo>
                  <a:pt x="3450" y="2844"/>
                </a:lnTo>
                <a:lnTo>
                  <a:pt x="3456" y="2840"/>
                </a:lnTo>
                <a:lnTo>
                  <a:pt x="3468" y="2836"/>
                </a:lnTo>
                <a:lnTo>
                  <a:pt x="3472" y="2832"/>
                </a:lnTo>
                <a:lnTo>
                  <a:pt x="3474" y="2828"/>
                </a:lnTo>
                <a:lnTo>
                  <a:pt x="3482" y="2820"/>
                </a:lnTo>
                <a:lnTo>
                  <a:pt x="3488" y="2816"/>
                </a:lnTo>
                <a:lnTo>
                  <a:pt x="3496" y="2814"/>
                </a:lnTo>
                <a:lnTo>
                  <a:pt x="3506" y="2812"/>
                </a:lnTo>
                <a:lnTo>
                  <a:pt x="3518" y="2814"/>
                </a:lnTo>
                <a:lnTo>
                  <a:pt x="3536" y="2818"/>
                </a:lnTo>
                <a:lnTo>
                  <a:pt x="3538" y="2818"/>
                </a:lnTo>
                <a:lnTo>
                  <a:pt x="3534" y="2814"/>
                </a:lnTo>
                <a:lnTo>
                  <a:pt x="3532" y="2812"/>
                </a:lnTo>
                <a:lnTo>
                  <a:pt x="3532" y="2810"/>
                </a:lnTo>
                <a:lnTo>
                  <a:pt x="3536" y="2806"/>
                </a:lnTo>
                <a:lnTo>
                  <a:pt x="3542" y="2804"/>
                </a:lnTo>
                <a:lnTo>
                  <a:pt x="3560" y="2800"/>
                </a:lnTo>
                <a:lnTo>
                  <a:pt x="3580" y="2800"/>
                </a:lnTo>
                <a:lnTo>
                  <a:pt x="3584" y="2800"/>
                </a:lnTo>
                <a:lnTo>
                  <a:pt x="3586" y="2796"/>
                </a:lnTo>
                <a:lnTo>
                  <a:pt x="3586" y="2794"/>
                </a:lnTo>
                <a:lnTo>
                  <a:pt x="3586" y="2790"/>
                </a:lnTo>
                <a:lnTo>
                  <a:pt x="3588" y="2790"/>
                </a:lnTo>
                <a:lnTo>
                  <a:pt x="3590" y="2790"/>
                </a:lnTo>
                <a:lnTo>
                  <a:pt x="3592" y="2792"/>
                </a:lnTo>
                <a:lnTo>
                  <a:pt x="3594" y="2798"/>
                </a:lnTo>
                <a:lnTo>
                  <a:pt x="3592" y="2804"/>
                </a:lnTo>
                <a:lnTo>
                  <a:pt x="3590" y="2808"/>
                </a:lnTo>
                <a:close/>
                <a:moveTo>
                  <a:pt x="3578" y="2752"/>
                </a:moveTo>
                <a:lnTo>
                  <a:pt x="3578" y="2752"/>
                </a:lnTo>
                <a:lnTo>
                  <a:pt x="3586" y="2746"/>
                </a:lnTo>
                <a:lnTo>
                  <a:pt x="3596" y="2742"/>
                </a:lnTo>
                <a:lnTo>
                  <a:pt x="3626" y="2738"/>
                </a:lnTo>
                <a:lnTo>
                  <a:pt x="3638" y="2734"/>
                </a:lnTo>
                <a:lnTo>
                  <a:pt x="3642" y="2734"/>
                </a:lnTo>
                <a:lnTo>
                  <a:pt x="3656" y="2742"/>
                </a:lnTo>
                <a:lnTo>
                  <a:pt x="3662" y="2744"/>
                </a:lnTo>
                <a:lnTo>
                  <a:pt x="3666" y="2744"/>
                </a:lnTo>
                <a:lnTo>
                  <a:pt x="3668" y="2742"/>
                </a:lnTo>
                <a:lnTo>
                  <a:pt x="3670" y="2740"/>
                </a:lnTo>
                <a:lnTo>
                  <a:pt x="3672" y="2734"/>
                </a:lnTo>
                <a:lnTo>
                  <a:pt x="3674" y="2730"/>
                </a:lnTo>
                <a:lnTo>
                  <a:pt x="3678" y="2726"/>
                </a:lnTo>
                <a:lnTo>
                  <a:pt x="3686" y="2722"/>
                </a:lnTo>
                <a:lnTo>
                  <a:pt x="3696" y="2718"/>
                </a:lnTo>
                <a:lnTo>
                  <a:pt x="3706" y="2714"/>
                </a:lnTo>
                <a:lnTo>
                  <a:pt x="3716" y="2710"/>
                </a:lnTo>
                <a:lnTo>
                  <a:pt x="3716" y="2714"/>
                </a:lnTo>
                <a:lnTo>
                  <a:pt x="3712" y="2718"/>
                </a:lnTo>
                <a:lnTo>
                  <a:pt x="3708" y="2720"/>
                </a:lnTo>
                <a:lnTo>
                  <a:pt x="3702" y="2724"/>
                </a:lnTo>
                <a:lnTo>
                  <a:pt x="3698" y="2726"/>
                </a:lnTo>
                <a:lnTo>
                  <a:pt x="3696" y="2730"/>
                </a:lnTo>
                <a:lnTo>
                  <a:pt x="3696" y="2732"/>
                </a:lnTo>
                <a:lnTo>
                  <a:pt x="3700" y="2736"/>
                </a:lnTo>
                <a:lnTo>
                  <a:pt x="3702" y="2740"/>
                </a:lnTo>
                <a:lnTo>
                  <a:pt x="3702" y="2742"/>
                </a:lnTo>
                <a:lnTo>
                  <a:pt x="3700" y="2746"/>
                </a:lnTo>
                <a:lnTo>
                  <a:pt x="3700" y="2752"/>
                </a:lnTo>
                <a:lnTo>
                  <a:pt x="3700" y="2758"/>
                </a:lnTo>
                <a:lnTo>
                  <a:pt x="3696" y="2762"/>
                </a:lnTo>
                <a:lnTo>
                  <a:pt x="3690" y="2764"/>
                </a:lnTo>
                <a:lnTo>
                  <a:pt x="3684" y="2770"/>
                </a:lnTo>
                <a:lnTo>
                  <a:pt x="3680" y="2774"/>
                </a:lnTo>
                <a:lnTo>
                  <a:pt x="3676" y="2776"/>
                </a:lnTo>
                <a:lnTo>
                  <a:pt x="3662" y="2778"/>
                </a:lnTo>
                <a:lnTo>
                  <a:pt x="3650" y="2776"/>
                </a:lnTo>
                <a:lnTo>
                  <a:pt x="3638" y="2774"/>
                </a:lnTo>
                <a:lnTo>
                  <a:pt x="3628" y="2772"/>
                </a:lnTo>
                <a:lnTo>
                  <a:pt x="3616" y="2770"/>
                </a:lnTo>
                <a:lnTo>
                  <a:pt x="3604" y="2770"/>
                </a:lnTo>
                <a:lnTo>
                  <a:pt x="3596" y="2774"/>
                </a:lnTo>
                <a:lnTo>
                  <a:pt x="3588" y="2778"/>
                </a:lnTo>
                <a:lnTo>
                  <a:pt x="3582" y="2780"/>
                </a:lnTo>
                <a:lnTo>
                  <a:pt x="3574" y="2782"/>
                </a:lnTo>
                <a:lnTo>
                  <a:pt x="3568" y="2782"/>
                </a:lnTo>
                <a:lnTo>
                  <a:pt x="3562" y="2780"/>
                </a:lnTo>
                <a:lnTo>
                  <a:pt x="3560" y="2780"/>
                </a:lnTo>
                <a:lnTo>
                  <a:pt x="3558" y="2776"/>
                </a:lnTo>
                <a:lnTo>
                  <a:pt x="3558" y="2772"/>
                </a:lnTo>
                <a:lnTo>
                  <a:pt x="3560" y="2768"/>
                </a:lnTo>
                <a:lnTo>
                  <a:pt x="3566" y="2760"/>
                </a:lnTo>
                <a:lnTo>
                  <a:pt x="3570" y="2756"/>
                </a:lnTo>
                <a:lnTo>
                  <a:pt x="3574" y="2756"/>
                </a:lnTo>
                <a:lnTo>
                  <a:pt x="3578" y="2752"/>
                </a:lnTo>
                <a:close/>
                <a:moveTo>
                  <a:pt x="3092" y="2546"/>
                </a:moveTo>
                <a:lnTo>
                  <a:pt x="3092" y="2546"/>
                </a:lnTo>
                <a:lnTo>
                  <a:pt x="3106" y="2534"/>
                </a:lnTo>
                <a:lnTo>
                  <a:pt x="3118" y="2526"/>
                </a:lnTo>
                <a:lnTo>
                  <a:pt x="3160" y="2506"/>
                </a:lnTo>
                <a:lnTo>
                  <a:pt x="3164" y="2504"/>
                </a:lnTo>
                <a:lnTo>
                  <a:pt x="3168" y="2500"/>
                </a:lnTo>
                <a:lnTo>
                  <a:pt x="3172" y="2496"/>
                </a:lnTo>
                <a:lnTo>
                  <a:pt x="3176" y="2484"/>
                </a:lnTo>
                <a:lnTo>
                  <a:pt x="3180" y="2478"/>
                </a:lnTo>
                <a:lnTo>
                  <a:pt x="3186" y="2474"/>
                </a:lnTo>
                <a:lnTo>
                  <a:pt x="3188" y="2474"/>
                </a:lnTo>
                <a:lnTo>
                  <a:pt x="3190" y="2474"/>
                </a:lnTo>
                <a:lnTo>
                  <a:pt x="3190" y="2478"/>
                </a:lnTo>
                <a:lnTo>
                  <a:pt x="3190" y="2482"/>
                </a:lnTo>
                <a:lnTo>
                  <a:pt x="3188" y="2486"/>
                </a:lnTo>
                <a:lnTo>
                  <a:pt x="3192" y="2484"/>
                </a:lnTo>
                <a:lnTo>
                  <a:pt x="3196" y="2476"/>
                </a:lnTo>
                <a:lnTo>
                  <a:pt x="3202" y="2464"/>
                </a:lnTo>
                <a:lnTo>
                  <a:pt x="3206" y="2456"/>
                </a:lnTo>
                <a:lnTo>
                  <a:pt x="3208" y="2456"/>
                </a:lnTo>
                <a:lnTo>
                  <a:pt x="3210" y="2462"/>
                </a:lnTo>
                <a:lnTo>
                  <a:pt x="3206" y="2470"/>
                </a:lnTo>
                <a:lnTo>
                  <a:pt x="3204" y="2478"/>
                </a:lnTo>
                <a:lnTo>
                  <a:pt x="3216" y="2472"/>
                </a:lnTo>
                <a:lnTo>
                  <a:pt x="3220" y="2468"/>
                </a:lnTo>
                <a:lnTo>
                  <a:pt x="3220" y="2466"/>
                </a:lnTo>
                <a:lnTo>
                  <a:pt x="3218" y="2458"/>
                </a:lnTo>
                <a:lnTo>
                  <a:pt x="3216" y="2452"/>
                </a:lnTo>
                <a:lnTo>
                  <a:pt x="3216" y="2450"/>
                </a:lnTo>
                <a:lnTo>
                  <a:pt x="3218" y="2448"/>
                </a:lnTo>
                <a:lnTo>
                  <a:pt x="3220" y="2448"/>
                </a:lnTo>
                <a:lnTo>
                  <a:pt x="3224" y="2448"/>
                </a:lnTo>
                <a:lnTo>
                  <a:pt x="3236" y="2454"/>
                </a:lnTo>
                <a:lnTo>
                  <a:pt x="3248" y="2458"/>
                </a:lnTo>
                <a:lnTo>
                  <a:pt x="3254" y="2460"/>
                </a:lnTo>
                <a:lnTo>
                  <a:pt x="3260" y="2460"/>
                </a:lnTo>
                <a:lnTo>
                  <a:pt x="3268" y="2460"/>
                </a:lnTo>
                <a:lnTo>
                  <a:pt x="3272" y="2462"/>
                </a:lnTo>
                <a:lnTo>
                  <a:pt x="3276" y="2462"/>
                </a:lnTo>
                <a:lnTo>
                  <a:pt x="3284" y="2462"/>
                </a:lnTo>
                <a:lnTo>
                  <a:pt x="3288" y="2462"/>
                </a:lnTo>
                <a:lnTo>
                  <a:pt x="3292" y="2466"/>
                </a:lnTo>
                <a:lnTo>
                  <a:pt x="3296" y="2482"/>
                </a:lnTo>
                <a:lnTo>
                  <a:pt x="3300" y="2490"/>
                </a:lnTo>
                <a:lnTo>
                  <a:pt x="3302" y="2498"/>
                </a:lnTo>
                <a:lnTo>
                  <a:pt x="3308" y="2504"/>
                </a:lnTo>
                <a:lnTo>
                  <a:pt x="3316" y="2510"/>
                </a:lnTo>
                <a:lnTo>
                  <a:pt x="3322" y="2510"/>
                </a:lnTo>
                <a:lnTo>
                  <a:pt x="3328" y="2510"/>
                </a:lnTo>
                <a:lnTo>
                  <a:pt x="3340" y="2508"/>
                </a:lnTo>
                <a:lnTo>
                  <a:pt x="3344" y="2508"/>
                </a:lnTo>
                <a:lnTo>
                  <a:pt x="3348" y="2510"/>
                </a:lnTo>
                <a:lnTo>
                  <a:pt x="3350" y="2514"/>
                </a:lnTo>
                <a:lnTo>
                  <a:pt x="3348" y="2520"/>
                </a:lnTo>
                <a:lnTo>
                  <a:pt x="3344" y="2528"/>
                </a:lnTo>
                <a:lnTo>
                  <a:pt x="3346" y="2532"/>
                </a:lnTo>
                <a:lnTo>
                  <a:pt x="3358" y="2542"/>
                </a:lnTo>
                <a:lnTo>
                  <a:pt x="3360" y="2546"/>
                </a:lnTo>
                <a:lnTo>
                  <a:pt x="3360" y="2550"/>
                </a:lnTo>
                <a:lnTo>
                  <a:pt x="3358" y="2556"/>
                </a:lnTo>
                <a:lnTo>
                  <a:pt x="3356" y="2564"/>
                </a:lnTo>
                <a:lnTo>
                  <a:pt x="3356" y="2566"/>
                </a:lnTo>
                <a:lnTo>
                  <a:pt x="3358" y="2568"/>
                </a:lnTo>
                <a:lnTo>
                  <a:pt x="3362" y="2570"/>
                </a:lnTo>
                <a:lnTo>
                  <a:pt x="3364" y="2570"/>
                </a:lnTo>
                <a:lnTo>
                  <a:pt x="3366" y="2570"/>
                </a:lnTo>
                <a:lnTo>
                  <a:pt x="3368" y="2572"/>
                </a:lnTo>
                <a:lnTo>
                  <a:pt x="3370" y="2574"/>
                </a:lnTo>
                <a:lnTo>
                  <a:pt x="3368" y="2576"/>
                </a:lnTo>
                <a:lnTo>
                  <a:pt x="3364" y="2578"/>
                </a:lnTo>
                <a:lnTo>
                  <a:pt x="3364" y="2582"/>
                </a:lnTo>
                <a:lnTo>
                  <a:pt x="3362" y="2586"/>
                </a:lnTo>
                <a:lnTo>
                  <a:pt x="3362" y="2590"/>
                </a:lnTo>
                <a:lnTo>
                  <a:pt x="3366" y="2592"/>
                </a:lnTo>
                <a:lnTo>
                  <a:pt x="3372" y="2592"/>
                </a:lnTo>
                <a:lnTo>
                  <a:pt x="3380" y="2590"/>
                </a:lnTo>
                <a:lnTo>
                  <a:pt x="3382" y="2592"/>
                </a:lnTo>
                <a:lnTo>
                  <a:pt x="3382" y="2596"/>
                </a:lnTo>
                <a:lnTo>
                  <a:pt x="3382" y="2602"/>
                </a:lnTo>
                <a:lnTo>
                  <a:pt x="3386" y="2604"/>
                </a:lnTo>
                <a:lnTo>
                  <a:pt x="3392" y="2604"/>
                </a:lnTo>
                <a:lnTo>
                  <a:pt x="3402" y="2608"/>
                </a:lnTo>
                <a:lnTo>
                  <a:pt x="3416" y="2612"/>
                </a:lnTo>
                <a:lnTo>
                  <a:pt x="3432" y="2612"/>
                </a:lnTo>
                <a:lnTo>
                  <a:pt x="3446" y="2614"/>
                </a:lnTo>
                <a:lnTo>
                  <a:pt x="3460" y="2616"/>
                </a:lnTo>
                <a:lnTo>
                  <a:pt x="3470" y="2616"/>
                </a:lnTo>
                <a:lnTo>
                  <a:pt x="3478" y="2616"/>
                </a:lnTo>
                <a:lnTo>
                  <a:pt x="3484" y="2616"/>
                </a:lnTo>
                <a:lnTo>
                  <a:pt x="3484" y="2618"/>
                </a:lnTo>
                <a:lnTo>
                  <a:pt x="3484" y="2620"/>
                </a:lnTo>
                <a:lnTo>
                  <a:pt x="3484" y="2622"/>
                </a:lnTo>
                <a:lnTo>
                  <a:pt x="3484" y="2624"/>
                </a:lnTo>
                <a:lnTo>
                  <a:pt x="3490" y="2626"/>
                </a:lnTo>
                <a:lnTo>
                  <a:pt x="3508" y="2626"/>
                </a:lnTo>
                <a:lnTo>
                  <a:pt x="3514" y="2626"/>
                </a:lnTo>
                <a:lnTo>
                  <a:pt x="3518" y="2630"/>
                </a:lnTo>
                <a:lnTo>
                  <a:pt x="3526" y="2644"/>
                </a:lnTo>
                <a:lnTo>
                  <a:pt x="3532" y="2654"/>
                </a:lnTo>
                <a:lnTo>
                  <a:pt x="3536" y="2658"/>
                </a:lnTo>
                <a:lnTo>
                  <a:pt x="3538" y="2658"/>
                </a:lnTo>
                <a:lnTo>
                  <a:pt x="3540" y="2656"/>
                </a:lnTo>
                <a:lnTo>
                  <a:pt x="3542" y="2656"/>
                </a:lnTo>
                <a:lnTo>
                  <a:pt x="3544" y="2660"/>
                </a:lnTo>
                <a:lnTo>
                  <a:pt x="3544" y="2666"/>
                </a:lnTo>
                <a:lnTo>
                  <a:pt x="3544" y="2670"/>
                </a:lnTo>
                <a:lnTo>
                  <a:pt x="3546" y="2674"/>
                </a:lnTo>
                <a:lnTo>
                  <a:pt x="3552" y="2682"/>
                </a:lnTo>
                <a:lnTo>
                  <a:pt x="3558" y="2688"/>
                </a:lnTo>
                <a:lnTo>
                  <a:pt x="3560" y="2694"/>
                </a:lnTo>
                <a:lnTo>
                  <a:pt x="3560" y="2696"/>
                </a:lnTo>
                <a:lnTo>
                  <a:pt x="3558" y="2696"/>
                </a:lnTo>
                <a:lnTo>
                  <a:pt x="3554" y="2694"/>
                </a:lnTo>
                <a:lnTo>
                  <a:pt x="3548" y="2690"/>
                </a:lnTo>
                <a:lnTo>
                  <a:pt x="3546" y="2688"/>
                </a:lnTo>
                <a:lnTo>
                  <a:pt x="3544" y="2690"/>
                </a:lnTo>
                <a:lnTo>
                  <a:pt x="3544" y="2692"/>
                </a:lnTo>
                <a:lnTo>
                  <a:pt x="3544" y="2694"/>
                </a:lnTo>
                <a:lnTo>
                  <a:pt x="3546" y="2700"/>
                </a:lnTo>
                <a:lnTo>
                  <a:pt x="3548" y="2704"/>
                </a:lnTo>
                <a:lnTo>
                  <a:pt x="3548" y="2708"/>
                </a:lnTo>
                <a:lnTo>
                  <a:pt x="3546" y="2710"/>
                </a:lnTo>
                <a:lnTo>
                  <a:pt x="3542" y="2710"/>
                </a:lnTo>
                <a:lnTo>
                  <a:pt x="3538" y="2710"/>
                </a:lnTo>
                <a:lnTo>
                  <a:pt x="3530" y="2704"/>
                </a:lnTo>
                <a:lnTo>
                  <a:pt x="3520" y="2698"/>
                </a:lnTo>
                <a:lnTo>
                  <a:pt x="3516" y="2698"/>
                </a:lnTo>
                <a:lnTo>
                  <a:pt x="3514" y="2700"/>
                </a:lnTo>
                <a:lnTo>
                  <a:pt x="3510" y="2702"/>
                </a:lnTo>
                <a:lnTo>
                  <a:pt x="3510" y="2698"/>
                </a:lnTo>
                <a:lnTo>
                  <a:pt x="3508" y="2694"/>
                </a:lnTo>
                <a:lnTo>
                  <a:pt x="3508" y="2692"/>
                </a:lnTo>
                <a:lnTo>
                  <a:pt x="3506" y="2694"/>
                </a:lnTo>
                <a:lnTo>
                  <a:pt x="3502" y="2694"/>
                </a:lnTo>
                <a:lnTo>
                  <a:pt x="3502" y="2692"/>
                </a:lnTo>
                <a:lnTo>
                  <a:pt x="3504" y="2688"/>
                </a:lnTo>
                <a:lnTo>
                  <a:pt x="3506" y="2684"/>
                </a:lnTo>
                <a:lnTo>
                  <a:pt x="3502" y="2682"/>
                </a:lnTo>
                <a:lnTo>
                  <a:pt x="3498" y="2682"/>
                </a:lnTo>
                <a:lnTo>
                  <a:pt x="3496" y="2678"/>
                </a:lnTo>
                <a:lnTo>
                  <a:pt x="3496" y="2674"/>
                </a:lnTo>
                <a:lnTo>
                  <a:pt x="3494" y="2668"/>
                </a:lnTo>
                <a:lnTo>
                  <a:pt x="3494" y="2666"/>
                </a:lnTo>
                <a:lnTo>
                  <a:pt x="3492" y="2666"/>
                </a:lnTo>
                <a:lnTo>
                  <a:pt x="3486" y="2666"/>
                </a:lnTo>
                <a:lnTo>
                  <a:pt x="3482" y="2664"/>
                </a:lnTo>
                <a:lnTo>
                  <a:pt x="3480" y="2664"/>
                </a:lnTo>
                <a:lnTo>
                  <a:pt x="3478" y="2664"/>
                </a:lnTo>
                <a:lnTo>
                  <a:pt x="3480" y="2668"/>
                </a:lnTo>
                <a:lnTo>
                  <a:pt x="3486" y="2674"/>
                </a:lnTo>
                <a:lnTo>
                  <a:pt x="3492" y="2684"/>
                </a:lnTo>
                <a:lnTo>
                  <a:pt x="3496" y="2694"/>
                </a:lnTo>
                <a:lnTo>
                  <a:pt x="3496" y="2700"/>
                </a:lnTo>
                <a:lnTo>
                  <a:pt x="3494" y="2706"/>
                </a:lnTo>
                <a:lnTo>
                  <a:pt x="3486" y="2714"/>
                </a:lnTo>
                <a:lnTo>
                  <a:pt x="3482" y="2720"/>
                </a:lnTo>
                <a:lnTo>
                  <a:pt x="3480" y="2728"/>
                </a:lnTo>
                <a:lnTo>
                  <a:pt x="3478" y="2736"/>
                </a:lnTo>
                <a:lnTo>
                  <a:pt x="3478" y="2746"/>
                </a:lnTo>
                <a:lnTo>
                  <a:pt x="3478" y="2764"/>
                </a:lnTo>
                <a:lnTo>
                  <a:pt x="3476" y="2772"/>
                </a:lnTo>
                <a:lnTo>
                  <a:pt x="3474" y="2776"/>
                </a:lnTo>
                <a:lnTo>
                  <a:pt x="3470" y="2780"/>
                </a:lnTo>
                <a:lnTo>
                  <a:pt x="3464" y="2784"/>
                </a:lnTo>
                <a:lnTo>
                  <a:pt x="3450" y="2792"/>
                </a:lnTo>
                <a:lnTo>
                  <a:pt x="3444" y="2778"/>
                </a:lnTo>
                <a:lnTo>
                  <a:pt x="3440" y="2758"/>
                </a:lnTo>
                <a:lnTo>
                  <a:pt x="3438" y="2748"/>
                </a:lnTo>
                <a:lnTo>
                  <a:pt x="3434" y="2740"/>
                </a:lnTo>
                <a:lnTo>
                  <a:pt x="3430" y="2736"/>
                </a:lnTo>
                <a:lnTo>
                  <a:pt x="3424" y="2734"/>
                </a:lnTo>
                <a:lnTo>
                  <a:pt x="3418" y="2736"/>
                </a:lnTo>
                <a:lnTo>
                  <a:pt x="3414" y="2740"/>
                </a:lnTo>
                <a:lnTo>
                  <a:pt x="3408" y="2748"/>
                </a:lnTo>
                <a:lnTo>
                  <a:pt x="3404" y="2754"/>
                </a:lnTo>
                <a:lnTo>
                  <a:pt x="3402" y="2758"/>
                </a:lnTo>
                <a:lnTo>
                  <a:pt x="3398" y="2758"/>
                </a:lnTo>
                <a:lnTo>
                  <a:pt x="3394" y="2758"/>
                </a:lnTo>
                <a:lnTo>
                  <a:pt x="3392" y="2756"/>
                </a:lnTo>
                <a:lnTo>
                  <a:pt x="3388" y="2750"/>
                </a:lnTo>
                <a:lnTo>
                  <a:pt x="3390" y="2742"/>
                </a:lnTo>
                <a:lnTo>
                  <a:pt x="3392" y="2738"/>
                </a:lnTo>
                <a:lnTo>
                  <a:pt x="3394" y="2734"/>
                </a:lnTo>
                <a:lnTo>
                  <a:pt x="3402" y="2730"/>
                </a:lnTo>
                <a:lnTo>
                  <a:pt x="3406" y="2724"/>
                </a:lnTo>
                <a:lnTo>
                  <a:pt x="3410" y="2716"/>
                </a:lnTo>
                <a:lnTo>
                  <a:pt x="3412" y="2704"/>
                </a:lnTo>
                <a:lnTo>
                  <a:pt x="3414" y="2698"/>
                </a:lnTo>
                <a:lnTo>
                  <a:pt x="3412" y="2692"/>
                </a:lnTo>
                <a:lnTo>
                  <a:pt x="3410" y="2684"/>
                </a:lnTo>
                <a:lnTo>
                  <a:pt x="3408" y="2680"/>
                </a:lnTo>
                <a:lnTo>
                  <a:pt x="3408" y="2678"/>
                </a:lnTo>
                <a:lnTo>
                  <a:pt x="3412" y="2676"/>
                </a:lnTo>
                <a:lnTo>
                  <a:pt x="3414" y="2676"/>
                </a:lnTo>
                <a:lnTo>
                  <a:pt x="3414" y="2672"/>
                </a:lnTo>
                <a:lnTo>
                  <a:pt x="3412" y="2666"/>
                </a:lnTo>
                <a:lnTo>
                  <a:pt x="3402" y="2660"/>
                </a:lnTo>
                <a:lnTo>
                  <a:pt x="3392" y="2656"/>
                </a:lnTo>
                <a:lnTo>
                  <a:pt x="3384" y="2652"/>
                </a:lnTo>
                <a:lnTo>
                  <a:pt x="3380" y="2648"/>
                </a:lnTo>
                <a:lnTo>
                  <a:pt x="3378" y="2644"/>
                </a:lnTo>
                <a:lnTo>
                  <a:pt x="3374" y="2644"/>
                </a:lnTo>
                <a:lnTo>
                  <a:pt x="3366" y="2642"/>
                </a:lnTo>
                <a:lnTo>
                  <a:pt x="3362" y="2638"/>
                </a:lnTo>
                <a:lnTo>
                  <a:pt x="3358" y="2636"/>
                </a:lnTo>
                <a:lnTo>
                  <a:pt x="3356" y="2636"/>
                </a:lnTo>
                <a:lnTo>
                  <a:pt x="3352" y="2638"/>
                </a:lnTo>
                <a:lnTo>
                  <a:pt x="3346" y="2642"/>
                </a:lnTo>
                <a:lnTo>
                  <a:pt x="3342" y="2646"/>
                </a:lnTo>
                <a:lnTo>
                  <a:pt x="3342" y="2648"/>
                </a:lnTo>
                <a:lnTo>
                  <a:pt x="3342" y="2652"/>
                </a:lnTo>
                <a:lnTo>
                  <a:pt x="3344" y="2654"/>
                </a:lnTo>
                <a:lnTo>
                  <a:pt x="3346" y="2656"/>
                </a:lnTo>
                <a:lnTo>
                  <a:pt x="3340" y="2658"/>
                </a:lnTo>
                <a:lnTo>
                  <a:pt x="3334" y="2662"/>
                </a:lnTo>
                <a:lnTo>
                  <a:pt x="3330" y="2666"/>
                </a:lnTo>
                <a:lnTo>
                  <a:pt x="3328" y="2670"/>
                </a:lnTo>
                <a:lnTo>
                  <a:pt x="3328" y="2676"/>
                </a:lnTo>
                <a:lnTo>
                  <a:pt x="3326" y="2686"/>
                </a:lnTo>
                <a:lnTo>
                  <a:pt x="3324" y="2690"/>
                </a:lnTo>
                <a:lnTo>
                  <a:pt x="3322" y="2692"/>
                </a:lnTo>
                <a:lnTo>
                  <a:pt x="3320" y="2690"/>
                </a:lnTo>
                <a:lnTo>
                  <a:pt x="3318" y="2686"/>
                </a:lnTo>
                <a:lnTo>
                  <a:pt x="3318" y="2678"/>
                </a:lnTo>
                <a:lnTo>
                  <a:pt x="3318" y="2674"/>
                </a:lnTo>
                <a:lnTo>
                  <a:pt x="3318" y="2672"/>
                </a:lnTo>
                <a:lnTo>
                  <a:pt x="3314" y="2676"/>
                </a:lnTo>
                <a:lnTo>
                  <a:pt x="3308" y="2682"/>
                </a:lnTo>
                <a:lnTo>
                  <a:pt x="3300" y="2692"/>
                </a:lnTo>
                <a:lnTo>
                  <a:pt x="3296" y="2694"/>
                </a:lnTo>
                <a:lnTo>
                  <a:pt x="3294" y="2696"/>
                </a:lnTo>
                <a:lnTo>
                  <a:pt x="3296" y="2704"/>
                </a:lnTo>
                <a:lnTo>
                  <a:pt x="3296" y="2712"/>
                </a:lnTo>
                <a:lnTo>
                  <a:pt x="3294" y="2716"/>
                </a:lnTo>
                <a:lnTo>
                  <a:pt x="3290" y="2724"/>
                </a:lnTo>
                <a:lnTo>
                  <a:pt x="3288" y="2732"/>
                </a:lnTo>
                <a:lnTo>
                  <a:pt x="3286" y="2736"/>
                </a:lnTo>
                <a:lnTo>
                  <a:pt x="3288" y="2740"/>
                </a:lnTo>
                <a:lnTo>
                  <a:pt x="3288" y="2748"/>
                </a:lnTo>
                <a:lnTo>
                  <a:pt x="3286" y="2752"/>
                </a:lnTo>
                <a:lnTo>
                  <a:pt x="3284" y="2756"/>
                </a:lnTo>
                <a:lnTo>
                  <a:pt x="3288" y="2768"/>
                </a:lnTo>
                <a:lnTo>
                  <a:pt x="3292" y="2780"/>
                </a:lnTo>
                <a:lnTo>
                  <a:pt x="3294" y="2792"/>
                </a:lnTo>
                <a:lnTo>
                  <a:pt x="3296" y="2802"/>
                </a:lnTo>
                <a:lnTo>
                  <a:pt x="3296" y="2812"/>
                </a:lnTo>
                <a:lnTo>
                  <a:pt x="3294" y="2820"/>
                </a:lnTo>
                <a:lnTo>
                  <a:pt x="3290" y="2830"/>
                </a:lnTo>
                <a:lnTo>
                  <a:pt x="3282" y="2848"/>
                </a:lnTo>
                <a:lnTo>
                  <a:pt x="3276" y="2856"/>
                </a:lnTo>
                <a:lnTo>
                  <a:pt x="3272" y="2862"/>
                </a:lnTo>
                <a:lnTo>
                  <a:pt x="3266" y="2866"/>
                </a:lnTo>
                <a:lnTo>
                  <a:pt x="3260" y="2868"/>
                </a:lnTo>
                <a:lnTo>
                  <a:pt x="3254" y="2868"/>
                </a:lnTo>
                <a:lnTo>
                  <a:pt x="3248" y="2866"/>
                </a:lnTo>
                <a:lnTo>
                  <a:pt x="3242" y="2860"/>
                </a:lnTo>
                <a:lnTo>
                  <a:pt x="3236" y="2852"/>
                </a:lnTo>
                <a:lnTo>
                  <a:pt x="3232" y="2844"/>
                </a:lnTo>
                <a:lnTo>
                  <a:pt x="3230" y="2836"/>
                </a:lnTo>
                <a:lnTo>
                  <a:pt x="3230" y="2824"/>
                </a:lnTo>
                <a:lnTo>
                  <a:pt x="3230" y="2810"/>
                </a:lnTo>
                <a:lnTo>
                  <a:pt x="3230" y="2804"/>
                </a:lnTo>
                <a:lnTo>
                  <a:pt x="3230" y="2796"/>
                </a:lnTo>
                <a:lnTo>
                  <a:pt x="3228" y="2782"/>
                </a:lnTo>
                <a:lnTo>
                  <a:pt x="3230" y="2774"/>
                </a:lnTo>
                <a:lnTo>
                  <a:pt x="3232" y="2764"/>
                </a:lnTo>
                <a:lnTo>
                  <a:pt x="3234" y="2748"/>
                </a:lnTo>
                <a:lnTo>
                  <a:pt x="3234" y="2740"/>
                </a:lnTo>
                <a:lnTo>
                  <a:pt x="3236" y="2736"/>
                </a:lnTo>
                <a:lnTo>
                  <a:pt x="3238" y="2732"/>
                </a:lnTo>
                <a:lnTo>
                  <a:pt x="3240" y="2730"/>
                </a:lnTo>
                <a:lnTo>
                  <a:pt x="3244" y="2728"/>
                </a:lnTo>
                <a:lnTo>
                  <a:pt x="3242" y="2724"/>
                </a:lnTo>
                <a:lnTo>
                  <a:pt x="3242" y="2720"/>
                </a:lnTo>
                <a:lnTo>
                  <a:pt x="3242" y="2714"/>
                </a:lnTo>
                <a:lnTo>
                  <a:pt x="3246" y="2704"/>
                </a:lnTo>
                <a:lnTo>
                  <a:pt x="3250" y="2694"/>
                </a:lnTo>
                <a:lnTo>
                  <a:pt x="3248" y="2690"/>
                </a:lnTo>
                <a:lnTo>
                  <a:pt x="3246" y="2688"/>
                </a:lnTo>
                <a:lnTo>
                  <a:pt x="3240" y="2688"/>
                </a:lnTo>
                <a:lnTo>
                  <a:pt x="3238" y="2690"/>
                </a:lnTo>
                <a:lnTo>
                  <a:pt x="3234" y="2696"/>
                </a:lnTo>
                <a:lnTo>
                  <a:pt x="3230" y="2704"/>
                </a:lnTo>
                <a:lnTo>
                  <a:pt x="3226" y="2706"/>
                </a:lnTo>
                <a:lnTo>
                  <a:pt x="3224" y="2706"/>
                </a:lnTo>
                <a:lnTo>
                  <a:pt x="3224" y="2698"/>
                </a:lnTo>
                <a:lnTo>
                  <a:pt x="3228" y="2688"/>
                </a:lnTo>
                <a:lnTo>
                  <a:pt x="3230" y="2684"/>
                </a:lnTo>
                <a:lnTo>
                  <a:pt x="3234" y="2682"/>
                </a:lnTo>
                <a:lnTo>
                  <a:pt x="3238" y="2678"/>
                </a:lnTo>
                <a:lnTo>
                  <a:pt x="3238" y="2676"/>
                </a:lnTo>
                <a:lnTo>
                  <a:pt x="3240" y="2672"/>
                </a:lnTo>
                <a:lnTo>
                  <a:pt x="3244" y="2666"/>
                </a:lnTo>
                <a:lnTo>
                  <a:pt x="3252" y="2654"/>
                </a:lnTo>
                <a:lnTo>
                  <a:pt x="3258" y="2640"/>
                </a:lnTo>
                <a:lnTo>
                  <a:pt x="3264" y="2630"/>
                </a:lnTo>
                <a:lnTo>
                  <a:pt x="3266" y="2630"/>
                </a:lnTo>
                <a:lnTo>
                  <a:pt x="3266" y="2632"/>
                </a:lnTo>
                <a:lnTo>
                  <a:pt x="3268" y="2634"/>
                </a:lnTo>
                <a:lnTo>
                  <a:pt x="3270" y="2636"/>
                </a:lnTo>
                <a:lnTo>
                  <a:pt x="3274" y="2632"/>
                </a:lnTo>
                <a:lnTo>
                  <a:pt x="3278" y="2630"/>
                </a:lnTo>
                <a:lnTo>
                  <a:pt x="3280" y="2632"/>
                </a:lnTo>
                <a:lnTo>
                  <a:pt x="3280" y="2636"/>
                </a:lnTo>
                <a:lnTo>
                  <a:pt x="3278" y="2640"/>
                </a:lnTo>
                <a:lnTo>
                  <a:pt x="3280" y="2642"/>
                </a:lnTo>
                <a:lnTo>
                  <a:pt x="3284" y="2636"/>
                </a:lnTo>
                <a:lnTo>
                  <a:pt x="3292" y="2628"/>
                </a:lnTo>
                <a:lnTo>
                  <a:pt x="3296" y="2624"/>
                </a:lnTo>
                <a:lnTo>
                  <a:pt x="3302" y="2624"/>
                </a:lnTo>
                <a:lnTo>
                  <a:pt x="3310" y="2624"/>
                </a:lnTo>
                <a:lnTo>
                  <a:pt x="3316" y="2622"/>
                </a:lnTo>
                <a:lnTo>
                  <a:pt x="3322" y="2618"/>
                </a:lnTo>
                <a:lnTo>
                  <a:pt x="3324" y="2616"/>
                </a:lnTo>
                <a:lnTo>
                  <a:pt x="3328" y="2616"/>
                </a:lnTo>
                <a:lnTo>
                  <a:pt x="3336" y="2620"/>
                </a:lnTo>
                <a:lnTo>
                  <a:pt x="3346" y="2626"/>
                </a:lnTo>
                <a:lnTo>
                  <a:pt x="3352" y="2628"/>
                </a:lnTo>
                <a:lnTo>
                  <a:pt x="3356" y="2628"/>
                </a:lnTo>
                <a:lnTo>
                  <a:pt x="3358" y="2628"/>
                </a:lnTo>
                <a:lnTo>
                  <a:pt x="3358" y="2626"/>
                </a:lnTo>
                <a:lnTo>
                  <a:pt x="3358" y="2620"/>
                </a:lnTo>
                <a:lnTo>
                  <a:pt x="3360" y="2620"/>
                </a:lnTo>
                <a:lnTo>
                  <a:pt x="3362" y="2620"/>
                </a:lnTo>
                <a:lnTo>
                  <a:pt x="3370" y="2624"/>
                </a:lnTo>
                <a:lnTo>
                  <a:pt x="3380" y="2624"/>
                </a:lnTo>
                <a:lnTo>
                  <a:pt x="3386" y="2624"/>
                </a:lnTo>
                <a:lnTo>
                  <a:pt x="3388" y="2622"/>
                </a:lnTo>
                <a:lnTo>
                  <a:pt x="3388" y="2618"/>
                </a:lnTo>
                <a:lnTo>
                  <a:pt x="3384" y="2614"/>
                </a:lnTo>
                <a:lnTo>
                  <a:pt x="3380" y="2612"/>
                </a:lnTo>
                <a:lnTo>
                  <a:pt x="3378" y="2610"/>
                </a:lnTo>
                <a:lnTo>
                  <a:pt x="3376" y="2602"/>
                </a:lnTo>
                <a:lnTo>
                  <a:pt x="3374" y="2598"/>
                </a:lnTo>
                <a:lnTo>
                  <a:pt x="3374" y="2596"/>
                </a:lnTo>
                <a:lnTo>
                  <a:pt x="3368" y="2596"/>
                </a:lnTo>
                <a:lnTo>
                  <a:pt x="3360" y="2596"/>
                </a:lnTo>
                <a:lnTo>
                  <a:pt x="3348" y="2594"/>
                </a:lnTo>
                <a:lnTo>
                  <a:pt x="3346" y="2592"/>
                </a:lnTo>
                <a:lnTo>
                  <a:pt x="3344" y="2590"/>
                </a:lnTo>
                <a:lnTo>
                  <a:pt x="3346" y="2582"/>
                </a:lnTo>
                <a:lnTo>
                  <a:pt x="3346" y="2578"/>
                </a:lnTo>
                <a:lnTo>
                  <a:pt x="3344" y="2578"/>
                </a:lnTo>
                <a:lnTo>
                  <a:pt x="3342" y="2578"/>
                </a:lnTo>
                <a:lnTo>
                  <a:pt x="3330" y="2582"/>
                </a:lnTo>
                <a:lnTo>
                  <a:pt x="3314" y="2584"/>
                </a:lnTo>
                <a:lnTo>
                  <a:pt x="3300" y="2586"/>
                </a:lnTo>
                <a:lnTo>
                  <a:pt x="3294" y="2588"/>
                </a:lnTo>
                <a:lnTo>
                  <a:pt x="3288" y="2590"/>
                </a:lnTo>
                <a:lnTo>
                  <a:pt x="3282" y="2596"/>
                </a:lnTo>
                <a:lnTo>
                  <a:pt x="3274" y="2596"/>
                </a:lnTo>
                <a:lnTo>
                  <a:pt x="3268" y="2594"/>
                </a:lnTo>
                <a:lnTo>
                  <a:pt x="3258" y="2594"/>
                </a:lnTo>
                <a:lnTo>
                  <a:pt x="3254" y="2594"/>
                </a:lnTo>
                <a:lnTo>
                  <a:pt x="3250" y="2592"/>
                </a:lnTo>
                <a:lnTo>
                  <a:pt x="3244" y="2584"/>
                </a:lnTo>
                <a:lnTo>
                  <a:pt x="3238" y="2576"/>
                </a:lnTo>
                <a:lnTo>
                  <a:pt x="3234" y="2572"/>
                </a:lnTo>
                <a:lnTo>
                  <a:pt x="3228" y="2568"/>
                </a:lnTo>
                <a:lnTo>
                  <a:pt x="3222" y="2568"/>
                </a:lnTo>
                <a:lnTo>
                  <a:pt x="3218" y="2568"/>
                </a:lnTo>
                <a:lnTo>
                  <a:pt x="3212" y="2572"/>
                </a:lnTo>
                <a:lnTo>
                  <a:pt x="3208" y="2574"/>
                </a:lnTo>
                <a:lnTo>
                  <a:pt x="3206" y="2574"/>
                </a:lnTo>
                <a:lnTo>
                  <a:pt x="3206" y="2572"/>
                </a:lnTo>
                <a:lnTo>
                  <a:pt x="3204" y="2566"/>
                </a:lnTo>
                <a:lnTo>
                  <a:pt x="3202" y="2558"/>
                </a:lnTo>
                <a:lnTo>
                  <a:pt x="3200" y="2554"/>
                </a:lnTo>
                <a:lnTo>
                  <a:pt x="3198" y="2554"/>
                </a:lnTo>
                <a:lnTo>
                  <a:pt x="3192" y="2558"/>
                </a:lnTo>
                <a:lnTo>
                  <a:pt x="3180" y="2566"/>
                </a:lnTo>
                <a:lnTo>
                  <a:pt x="3176" y="2570"/>
                </a:lnTo>
                <a:lnTo>
                  <a:pt x="3172" y="2574"/>
                </a:lnTo>
                <a:lnTo>
                  <a:pt x="3164" y="2574"/>
                </a:lnTo>
                <a:lnTo>
                  <a:pt x="3156" y="2576"/>
                </a:lnTo>
                <a:lnTo>
                  <a:pt x="3152" y="2578"/>
                </a:lnTo>
                <a:lnTo>
                  <a:pt x="3146" y="2582"/>
                </a:lnTo>
                <a:lnTo>
                  <a:pt x="3134" y="2588"/>
                </a:lnTo>
                <a:lnTo>
                  <a:pt x="3126" y="2588"/>
                </a:lnTo>
                <a:lnTo>
                  <a:pt x="3120" y="2588"/>
                </a:lnTo>
                <a:lnTo>
                  <a:pt x="3110" y="2588"/>
                </a:lnTo>
                <a:lnTo>
                  <a:pt x="3106" y="2588"/>
                </a:lnTo>
                <a:lnTo>
                  <a:pt x="3106" y="2586"/>
                </a:lnTo>
                <a:lnTo>
                  <a:pt x="3108" y="2580"/>
                </a:lnTo>
                <a:lnTo>
                  <a:pt x="3112" y="2572"/>
                </a:lnTo>
                <a:lnTo>
                  <a:pt x="3112" y="2570"/>
                </a:lnTo>
                <a:lnTo>
                  <a:pt x="3108" y="2568"/>
                </a:lnTo>
                <a:lnTo>
                  <a:pt x="3104" y="2568"/>
                </a:lnTo>
                <a:lnTo>
                  <a:pt x="3098" y="2570"/>
                </a:lnTo>
                <a:lnTo>
                  <a:pt x="3088" y="2576"/>
                </a:lnTo>
                <a:lnTo>
                  <a:pt x="3076" y="2580"/>
                </a:lnTo>
                <a:lnTo>
                  <a:pt x="3070" y="2582"/>
                </a:lnTo>
                <a:lnTo>
                  <a:pt x="3064" y="2582"/>
                </a:lnTo>
                <a:lnTo>
                  <a:pt x="3060" y="2580"/>
                </a:lnTo>
                <a:lnTo>
                  <a:pt x="3058" y="2578"/>
                </a:lnTo>
                <a:lnTo>
                  <a:pt x="3060" y="2574"/>
                </a:lnTo>
                <a:lnTo>
                  <a:pt x="3064" y="2570"/>
                </a:lnTo>
                <a:lnTo>
                  <a:pt x="3076" y="2560"/>
                </a:lnTo>
                <a:lnTo>
                  <a:pt x="3092" y="2546"/>
                </a:lnTo>
                <a:close/>
                <a:moveTo>
                  <a:pt x="4624" y="6618"/>
                </a:moveTo>
                <a:lnTo>
                  <a:pt x="4624" y="6618"/>
                </a:lnTo>
                <a:lnTo>
                  <a:pt x="4628" y="6626"/>
                </a:lnTo>
                <a:lnTo>
                  <a:pt x="4624" y="6618"/>
                </a:lnTo>
                <a:close/>
                <a:moveTo>
                  <a:pt x="3752" y="4008"/>
                </a:moveTo>
                <a:lnTo>
                  <a:pt x="3752" y="4008"/>
                </a:lnTo>
                <a:lnTo>
                  <a:pt x="3760" y="4004"/>
                </a:lnTo>
                <a:lnTo>
                  <a:pt x="3768" y="4002"/>
                </a:lnTo>
                <a:lnTo>
                  <a:pt x="3776" y="4002"/>
                </a:lnTo>
                <a:lnTo>
                  <a:pt x="3782" y="4002"/>
                </a:lnTo>
                <a:lnTo>
                  <a:pt x="3786" y="3998"/>
                </a:lnTo>
                <a:lnTo>
                  <a:pt x="3788" y="3994"/>
                </a:lnTo>
                <a:lnTo>
                  <a:pt x="3790" y="3992"/>
                </a:lnTo>
                <a:lnTo>
                  <a:pt x="3786" y="3990"/>
                </a:lnTo>
                <a:lnTo>
                  <a:pt x="3778" y="3990"/>
                </a:lnTo>
                <a:lnTo>
                  <a:pt x="3774" y="3988"/>
                </a:lnTo>
                <a:lnTo>
                  <a:pt x="3770" y="3984"/>
                </a:lnTo>
                <a:lnTo>
                  <a:pt x="3766" y="3978"/>
                </a:lnTo>
                <a:lnTo>
                  <a:pt x="3760" y="3974"/>
                </a:lnTo>
                <a:lnTo>
                  <a:pt x="3752" y="3970"/>
                </a:lnTo>
                <a:lnTo>
                  <a:pt x="3736" y="3968"/>
                </a:lnTo>
                <a:lnTo>
                  <a:pt x="3722" y="3966"/>
                </a:lnTo>
                <a:lnTo>
                  <a:pt x="3722" y="3964"/>
                </a:lnTo>
                <a:lnTo>
                  <a:pt x="3726" y="3960"/>
                </a:lnTo>
                <a:lnTo>
                  <a:pt x="3726" y="3958"/>
                </a:lnTo>
                <a:lnTo>
                  <a:pt x="3728" y="3954"/>
                </a:lnTo>
                <a:lnTo>
                  <a:pt x="3726" y="3950"/>
                </a:lnTo>
                <a:lnTo>
                  <a:pt x="3724" y="3948"/>
                </a:lnTo>
                <a:lnTo>
                  <a:pt x="3720" y="3948"/>
                </a:lnTo>
                <a:lnTo>
                  <a:pt x="3712" y="3948"/>
                </a:lnTo>
                <a:lnTo>
                  <a:pt x="3708" y="3948"/>
                </a:lnTo>
                <a:lnTo>
                  <a:pt x="3706" y="3944"/>
                </a:lnTo>
                <a:lnTo>
                  <a:pt x="3702" y="3942"/>
                </a:lnTo>
                <a:lnTo>
                  <a:pt x="3700" y="3942"/>
                </a:lnTo>
                <a:lnTo>
                  <a:pt x="3696" y="3942"/>
                </a:lnTo>
                <a:lnTo>
                  <a:pt x="3692" y="3944"/>
                </a:lnTo>
                <a:lnTo>
                  <a:pt x="3690" y="3944"/>
                </a:lnTo>
                <a:lnTo>
                  <a:pt x="3688" y="3940"/>
                </a:lnTo>
                <a:lnTo>
                  <a:pt x="3684" y="3936"/>
                </a:lnTo>
                <a:lnTo>
                  <a:pt x="3682" y="3936"/>
                </a:lnTo>
                <a:lnTo>
                  <a:pt x="3678" y="3934"/>
                </a:lnTo>
                <a:lnTo>
                  <a:pt x="3670" y="3928"/>
                </a:lnTo>
                <a:lnTo>
                  <a:pt x="3656" y="3912"/>
                </a:lnTo>
                <a:lnTo>
                  <a:pt x="3650" y="3910"/>
                </a:lnTo>
                <a:lnTo>
                  <a:pt x="3650" y="3914"/>
                </a:lnTo>
                <a:lnTo>
                  <a:pt x="3650" y="3916"/>
                </a:lnTo>
                <a:lnTo>
                  <a:pt x="3650" y="3918"/>
                </a:lnTo>
                <a:lnTo>
                  <a:pt x="3646" y="3916"/>
                </a:lnTo>
                <a:lnTo>
                  <a:pt x="3644" y="3912"/>
                </a:lnTo>
                <a:lnTo>
                  <a:pt x="3644" y="3906"/>
                </a:lnTo>
                <a:lnTo>
                  <a:pt x="3644" y="3902"/>
                </a:lnTo>
                <a:lnTo>
                  <a:pt x="3642" y="3902"/>
                </a:lnTo>
                <a:lnTo>
                  <a:pt x="3636" y="3900"/>
                </a:lnTo>
                <a:lnTo>
                  <a:pt x="3626" y="3898"/>
                </a:lnTo>
                <a:lnTo>
                  <a:pt x="3618" y="3894"/>
                </a:lnTo>
                <a:lnTo>
                  <a:pt x="3610" y="3890"/>
                </a:lnTo>
                <a:lnTo>
                  <a:pt x="3602" y="3884"/>
                </a:lnTo>
                <a:lnTo>
                  <a:pt x="3594" y="3882"/>
                </a:lnTo>
                <a:lnTo>
                  <a:pt x="3584" y="3882"/>
                </a:lnTo>
                <a:lnTo>
                  <a:pt x="3580" y="3880"/>
                </a:lnTo>
                <a:lnTo>
                  <a:pt x="3576" y="3880"/>
                </a:lnTo>
                <a:lnTo>
                  <a:pt x="3572" y="3876"/>
                </a:lnTo>
                <a:lnTo>
                  <a:pt x="3566" y="3868"/>
                </a:lnTo>
                <a:lnTo>
                  <a:pt x="3560" y="3862"/>
                </a:lnTo>
                <a:lnTo>
                  <a:pt x="3554" y="3858"/>
                </a:lnTo>
                <a:lnTo>
                  <a:pt x="3550" y="3856"/>
                </a:lnTo>
                <a:lnTo>
                  <a:pt x="3544" y="3856"/>
                </a:lnTo>
                <a:lnTo>
                  <a:pt x="3536" y="3854"/>
                </a:lnTo>
                <a:lnTo>
                  <a:pt x="3534" y="3854"/>
                </a:lnTo>
                <a:lnTo>
                  <a:pt x="3530" y="3850"/>
                </a:lnTo>
                <a:lnTo>
                  <a:pt x="3526" y="3846"/>
                </a:lnTo>
                <a:lnTo>
                  <a:pt x="3524" y="3846"/>
                </a:lnTo>
                <a:lnTo>
                  <a:pt x="3520" y="3846"/>
                </a:lnTo>
                <a:lnTo>
                  <a:pt x="3514" y="3848"/>
                </a:lnTo>
                <a:lnTo>
                  <a:pt x="3510" y="3848"/>
                </a:lnTo>
                <a:lnTo>
                  <a:pt x="3506" y="3844"/>
                </a:lnTo>
                <a:lnTo>
                  <a:pt x="3502" y="3840"/>
                </a:lnTo>
                <a:lnTo>
                  <a:pt x="3498" y="3842"/>
                </a:lnTo>
                <a:lnTo>
                  <a:pt x="3496" y="3844"/>
                </a:lnTo>
                <a:lnTo>
                  <a:pt x="3492" y="3846"/>
                </a:lnTo>
                <a:lnTo>
                  <a:pt x="3486" y="3846"/>
                </a:lnTo>
                <a:lnTo>
                  <a:pt x="3478" y="3844"/>
                </a:lnTo>
                <a:lnTo>
                  <a:pt x="3468" y="3842"/>
                </a:lnTo>
                <a:lnTo>
                  <a:pt x="3462" y="3842"/>
                </a:lnTo>
                <a:lnTo>
                  <a:pt x="3458" y="3842"/>
                </a:lnTo>
                <a:lnTo>
                  <a:pt x="3456" y="3844"/>
                </a:lnTo>
                <a:lnTo>
                  <a:pt x="3448" y="3850"/>
                </a:lnTo>
                <a:lnTo>
                  <a:pt x="3444" y="3850"/>
                </a:lnTo>
                <a:lnTo>
                  <a:pt x="3436" y="3852"/>
                </a:lnTo>
                <a:lnTo>
                  <a:pt x="3420" y="3854"/>
                </a:lnTo>
                <a:lnTo>
                  <a:pt x="3406" y="3858"/>
                </a:lnTo>
                <a:lnTo>
                  <a:pt x="3394" y="3864"/>
                </a:lnTo>
                <a:lnTo>
                  <a:pt x="3386" y="3870"/>
                </a:lnTo>
                <a:lnTo>
                  <a:pt x="3380" y="3876"/>
                </a:lnTo>
                <a:lnTo>
                  <a:pt x="3376" y="3882"/>
                </a:lnTo>
                <a:lnTo>
                  <a:pt x="3374" y="3888"/>
                </a:lnTo>
                <a:lnTo>
                  <a:pt x="3374" y="3894"/>
                </a:lnTo>
                <a:lnTo>
                  <a:pt x="3374" y="3898"/>
                </a:lnTo>
                <a:lnTo>
                  <a:pt x="3372" y="3902"/>
                </a:lnTo>
                <a:lnTo>
                  <a:pt x="3364" y="3904"/>
                </a:lnTo>
                <a:lnTo>
                  <a:pt x="3354" y="3904"/>
                </a:lnTo>
                <a:lnTo>
                  <a:pt x="3352" y="3906"/>
                </a:lnTo>
                <a:lnTo>
                  <a:pt x="3352" y="3910"/>
                </a:lnTo>
                <a:lnTo>
                  <a:pt x="3352" y="3912"/>
                </a:lnTo>
                <a:lnTo>
                  <a:pt x="3354" y="3912"/>
                </a:lnTo>
                <a:lnTo>
                  <a:pt x="3360" y="3914"/>
                </a:lnTo>
                <a:lnTo>
                  <a:pt x="3364" y="3912"/>
                </a:lnTo>
                <a:lnTo>
                  <a:pt x="3366" y="3912"/>
                </a:lnTo>
                <a:lnTo>
                  <a:pt x="3368" y="3914"/>
                </a:lnTo>
                <a:lnTo>
                  <a:pt x="3370" y="3916"/>
                </a:lnTo>
                <a:lnTo>
                  <a:pt x="3374" y="3914"/>
                </a:lnTo>
                <a:lnTo>
                  <a:pt x="3380" y="3910"/>
                </a:lnTo>
                <a:lnTo>
                  <a:pt x="3390" y="3908"/>
                </a:lnTo>
                <a:lnTo>
                  <a:pt x="3390" y="3904"/>
                </a:lnTo>
                <a:lnTo>
                  <a:pt x="3394" y="3900"/>
                </a:lnTo>
                <a:lnTo>
                  <a:pt x="3402" y="3894"/>
                </a:lnTo>
                <a:lnTo>
                  <a:pt x="3414" y="3890"/>
                </a:lnTo>
                <a:lnTo>
                  <a:pt x="3420" y="3886"/>
                </a:lnTo>
                <a:lnTo>
                  <a:pt x="3426" y="3880"/>
                </a:lnTo>
                <a:lnTo>
                  <a:pt x="3434" y="3876"/>
                </a:lnTo>
                <a:lnTo>
                  <a:pt x="3442" y="3872"/>
                </a:lnTo>
                <a:lnTo>
                  <a:pt x="3450" y="3870"/>
                </a:lnTo>
                <a:lnTo>
                  <a:pt x="3460" y="3868"/>
                </a:lnTo>
                <a:lnTo>
                  <a:pt x="3474" y="3870"/>
                </a:lnTo>
                <a:lnTo>
                  <a:pt x="3482" y="3874"/>
                </a:lnTo>
                <a:lnTo>
                  <a:pt x="3484" y="3876"/>
                </a:lnTo>
                <a:lnTo>
                  <a:pt x="3482" y="3876"/>
                </a:lnTo>
                <a:lnTo>
                  <a:pt x="3474" y="3880"/>
                </a:lnTo>
                <a:lnTo>
                  <a:pt x="3466" y="3884"/>
                </a:lnTo>
                <a:lnTo>
                  <a:pt x="3466" y="3886"/>
                </a:lnTo>
                <a:lnTo>
                  <a:pt x="3468" y="3888"/>
                </a:lnTo>
                <a:lnTo>
                  <a:pt x="3478" y="3894"/>
                </a:lnTo>
                <a:lnTo>
                  <a:pt x="3486" y="3898"/>
                </a:lnTo>
                <a:lnTo>
                  <a:pt x="3496" y="3900"/>
                </a:lnTo>
                <a:lnTo>
                  <a:pt x="3514" y="3900"/>
                </a:lnTo>
                <a:lnTo>
                  <a:pt x="3524" y="3900"/>
                </a:lnTo>
                <a:lnTo>
                  <a:pt x="3532" y="3902"/>
                </a:lnTo>
                <a:lnTo>
                  <a:pt x="3536" y="3904"/>
                </a:lnTo>
                <a:lnTo>
                  <a:pt x="3540" y="3908"/>
                </a:lnTo>
                <a:lnTo>
                  <a:pt x="3550" y="3914"/>
                </a:lnTo>
                <a:lnTo>
                  <a:pt x="3556" y="3918"/>
                </a:lnTo>
                <a:lnTo>
                  <a:pt x="3564" y="3922"/>
                </a:lnTo>
                <a:lnTo>
                  <a:pt x="3574" y="3924"/>
                </a:lnTo>
                <a:lnTo>
                  <a:pt x="3580" y="3926"/>
                </a:lnTo>
                <a:lnTo>
                  <a:pt x="3592" y="3926"/>
                </a:lnTo>
                <a:lnTo>
                  <a:pt x="3596" y="3926"/>
                </a:lnTo>
                <a:lnTo>
                  <a:pt x="3600" y="3926"/>
                </a:lnTo>
                <a:lnTo>
                  <a:pt x="3604" y="3930"/>
                </a:lnTo>
                <a:lnTo>
                  <a:pt x="3606" y="3934"/>
                </a:lnTo>
                <a:lnTo>
                  <a:pt x="3610" y="3946"/>
                </a:lnTo>
                <a:lnTo>
                  <a:pt x="3616" y="3958"/>
                </a:lnTo>
                <a:lnTo>
                  <a:pt x="3620" y="3962"/>
                </a:lnTo>
                <a:lnTo>
                  <a:pt x="3624" y="3966"/>
                </a:lnTo>
                <a:lnTo>
                  <a:pt x="3630" y="3968"/>
                </a:lnTo>
                <a:lnTo>
                  <a:pt x="3638" y="3968"/>
                </a:lnTo>
                <a:lnTo>
                  <a:pt x="3654" y="3970"/>
                </a:lnTo>
                <a:lnTo>
                  <a:pt x="3662" y="3972"/>
                </a:lnTo>
                <a:lnTo>
                  <a:pt x="3666" y="3974"/>
                </a:lnTo>
                <a:lnTo>
                  <a:pt x="3668" y="3978"/>
                </a:lnTo>
                <a:lnTo>
                  <a:pt x="3668" y="3982"/>
                </a:lnTo>
                <a:lnTo>
                  <a:pt x="3666" y="3986"/>
                </a:lnTo>
                <a:lnTo>
                  <a:pt x="3662" y="3990"/>
                </a:lnTo>
                <a:lnTo>
                  <a:pt x="3648" y="4000"/>
                </a:lnTo>
                <a:lnTo>
                  <a:pt x="3642" y="4004"/>
                </a:lnTo>
                <a:lnTo>
                  <a:pt x="3640" y="4008"/>
                </a:lnTo>
                <a:lnTo>
                  <a:pt x="3642" y="4010"/>
                </a:lnTo>
                <a:lnTo>
                  <a:pt x="3648" y="4010"/>
                </a:lnTo>
                <a:lnTo>
                  <a:pt x="3678" y="4008"/>
                </a:lnTo>
                <a:lnTo>
                  <a:pt x="3698" y="4006"/>
                </a:lnTo>
                <a:lnTo>
                  <a:pt x="3712" y="4006"/>
                </a:lnTo>
                <a:lnTo>
                  <a:pt x="3720" y="4008"/>
                </a:lnTo>
                <a:lnTo>
                  <a:pt x="3728" y="4010"/>
                </a:lnTo>
                <a:lnTo>
                  <a:pt x="3732" y="4012"/>
                </a:lnTo>
                <a:lnTo>
                  <a:pt x="3736" y="4012"/>
                </a:lnTo>
                <a:lnTo>
                  <a:pt x="3742" y="4012"/>
                </a:lnTo>
                <a:lnTo>
                  <a:pt x="3752" y="4008"/>
                </a:lnTo>
                <a:close/>
                <a:moveTo>
                  <a:pt x="3664" y="4082"/>
                </a:moveTo>
                <a:lnTo>
                  <a:pt x="3664" y="4082"/>
                </a:lnTo>
                <a:lnTo>
                  <a:pt x="3646" y="4080"/>
                </a:lnTo>
                <a:lnTo>
                  <a:pt x="3634" y="4078"/>
                </a:lnTo>
                <a:lnTo>
                  <a:pt x="3624" y="4082"/>
                </a:lnTo>
                <a:lnTo>
                  <a:pt x="3618" y="4088"/>
                </a:lnTo>
                <a:lnTo>
                  <a:pt x="3616" y="4092"/>
                </a:lnTo>
                <a:lnTo>
                  <a:pt x="3614" y="4094"/>
                </a:lnTo>
                <a:lnTo>
                  <a:pt x="3626" y="4098"/>
                </a:lnTo>
                <a:lnTo>
                  <a:pt x="3632" y="4102"/>
                </a:lnTo>
                <a:lnTo>
                  <a:pt x="3634" y="4106"/>
                </a:lnTo>
                <a:lnTo>
                  <a:pt x="3638" y="4110"/>
                </a:lnTo>
                <a:lnTo>
                  <a:pt x="3652" y="4116"/>
                </a:lnTo>
                <a:lnTo>
                  <a:pt x="3664" y="4118"/>
                </a:lnTo>
                <a:lnTo>
                  <a:pt x="3668" y="4116"/>
                </a:lnTo>
                <a:lnTo>
                  <a:pt x="3670" y="4112"/>
                </a:lnTo>
                <a:lnTo>
                  <a:pt x="3672" y="4110"/>
                </a:lnTo>
                <a:lnTo>
                  <a:pt x="3676" y="4110"/>
                </a:lnTo>
                <a:lnTo>
                  <a:pt x="3688" y="4110"/>
                </a:lnTo>
                <a:lnTo>
                  <a:pt x="3696" y="4112"/>
                </a:lnTo>
                <a:lnTo>
                  <a:pt x="3702" y="4112"/>
                </a:lnTo>
                <a:lnTo>
                  <a:pt x="3702" y="4110"/>
                </a:lnTo>
                <a:lnTo>
                  <a:pt x="3702" y="4106"/>
                </a:lnTo>
                <a:lnTo>
                  <a:pt x="3698" y="4100"/>
                </a:lnTo>
                <a:lnTo>
                  <a:pt x="3692" y="4092"/>
                </a:lnTo>
                <a:lnTo>
                  <a:pt x="3680" y="4088"/>
                </a:lnTo>
                <a:lnTo>
                  <a:pt x="3664" y="4082"/>
                </a:lnTo>
                <a:close/>
                <a:moveTo>
                  <a:pt x="4016" y="4068"/>
                </a:moveTo>
                <a:lnTo>
                  <a:pt x="4016" y="4068"/>
                </a:lnTo>
                <a:lnTo>
                  <a:pt x="4004" y="4058"/>
                </a:lnTo>
                <a:lnTo>
                  <a:pt x="4000" y="4054"/>
                </a:lnTo>
                <a:lnTo>
                  <a:pt x="3992" y="4054"/>
                </a:lnTo>
                <a:lnTo>
                  <a:pt x="3982" y="4054"/>
                </a:lnTo>
                <a:lnTo>
                  <a:pt x="3976" y="4052"/>
                </a:lnTo>
                <a:lnTo>
                  <a:pt x="3974" y="4050"/>
                </a:lnTo>
                <a:lnTo>
                  <a:pt x="3974" y="4048"/>
                </a:lnTo>
                <a:lnTo>
                  <a:pt x="3976" y="4046"/>
                </a:lnTo>
                <a:lnTo>
                  <a:pt x="3980" y="4046"/>
                </a:lnTo>
                <a:lnTo>
                  <a:pt x="3988" y="4042"/>
                </a:lnTo>
                <a:lnTo>
                  <a:pt x="3988" y="4040"/>
                </a:lnTo>
                <a:lnTo>
                  <a:pt x="3982" y="4038"/>
                </a:lnTo>
                <a:lnTo>
                  <a:pt x="3970" y="4040"/>
                </a:lnTo>
                <a:lnTo>
                  <a:pt x="3964" y="4040"/>
                </a:lnTo>
                <a:lnTo>
                  <a:pt x="3960" y="4038"/>
                </a:lnTo>
                <a:lnTo>
                  <a:pt x="3958" y="4034"/>
                </a:lnTo>
                <a:lnTo>
                  <a:pt x="3956" y="4030"/>
                </a:lnTo>
                <a:lnTo>
                  <a:pt x="3954" y="4024"/>
                </a:lnTo>
                <a:lnTo>
                  <a:pt x="3952" y="4022"/>
                </a:lnTo>
                <a:lnTo>
                  <a:pt x="3948" y="4022"/>
                </a:lnTo>
                <a:lnTo>
                  <a:pt x="3944" y="4022"/>
                </a:lnTo>
                <a:lnTo>
                  <a:pt x="3938" y="4022"/>
                </a:lnTo>
                <a:lnTo>
                  <a:pt x="3928" y="4016"/>
                </a:lnTo>
                <a:lnTo>
                  <a:pt x="3918" y="4010"/>
                </a:lnTo>
                <a:lnTo>
                  <a:pt x="3914" y="4008"/>
                </a:lnTo>
                <a:lnTo>
                  <a:pt x="3910" y="4010"/>
                </a:lnTo>
                <a:lnTo>
                  <a:pt x="3906" y="4012"/>
                </a:lnTo>
                <a:lnTo>
                  <a:pt x="3902" y="4012"/>
                </a:lnTo>
                <a:lnTo>
                  <a:pt x="3894" y="4010"/>
                </a:lnTo>
                <a:lnTo>
                  <a:pt x="3888" y="4012"/>
                </a:lnTo>
                <a:lnTo>
                  <a:pt x="3886" y="4014"/>
                </a:lnTo>
                <a:lnTo>
                  <a:pt x="3882" y="4018"/>
                </a:lnTo>
                <a:lnTo>
                  <a:pt x="3874" y="4016"/>
                </a:lnTo>
                <a:lnTo>
                  <a:pt x="3868" y="4018"/>
                </a:lnTo>
                <a:lnTo>
                  <a:pt x="3862" y="4016"/>
                </a:lnTo>
                <a:lnTo>
                  <a:pt x="3856" y="4014"/>
                </a:lnTo>
                <a:lnTo>
                  <a:pt x="3844" y="4008"/>
                </a:lnTo>
                <a:lnTo>
                  <a:pt x="3830" y="4008"/>
                </a:lnTo>
                <a:lnTo>
                  <a:pt x="3818" y="4010"/>
                </a:lnTo>
                <a:lnTo>
                  <a:pt x="3814" y="4012"/>
                </a:lnTo>
                <a:lnTo>
                  <a:pt x="3812" y="4016"/>
                </a:lnTo>
                <a:lnTo>
                  <a:pt x="3814" y="4022"/>
                </a:lnTo>
                <a:lnTo>
                  <a:pt x="3818" y="4024"/>
                </a:lnTo>
                <a:lnTo>
                  <a:pt x="3826" y="4024"/>
                </a:lnTo>
                <a:lnTo>
                  <a:pt x="3838" y="4028"/>
                </a:lnTo>
                <a:lnTo>
                  <a:pt x="3842" y="4032"/>
                </a:lnTo>
                <a:lnTo>
                  <a:pt x="3844" y="4034"/>
                </a:lnTo>
                <a:lnTo>
                  <a:pt x="3842" y="4040"/>
                </a:lnTo>
                <a:lnTo>
                  <a:pt x="3840" y="4044"/>
                </a:lnTo>
                <a:lnTo>
                  <a:pt x="3842" y="4050"/>
                </a:lnTo>
                <a:lnTo>
                  <a:pt x="3844" y="4056"/>
                </a:lnTo>
                <a:lnTo>
                  <a:pt x="3852" y="4064"/>
                </a:lnTo>
                <a:lnTo>
                  <a:pt x="3860" y="4074"/>
                </a:lnTo>
                <a:lnTo>
                  <a:pt x="3860" y="4076"/>
                </a:lnTo>
                <a:lnTo>
                  <a:pt x="3854" y="4076"/>
                </a:lnTo>
                <a:lnTo>
                  <a:pt x="3846" y="4078"/>
                </a:lnTo>
                <a:lnTo>
                  <a:pt x="3838" y="4080"/>
                </a:lnTo>
                <a:lnTo>
                  <a:pt x="3828" y="4080"/>
                </a:lnTo>
                <a:lnTo>
                  <a:pt x="3804" y="4076"/>
                </a:lnTo>
                <a:lnTo>
                  <a:pt x="3794" y="4074"/>
                </a:lnTo>
                <a:lnTo>
                  <a:pt x="3784" y="4072"/>
                </a:lnTo>
                <a:lnTo>
                  <a:pt x="3776" y="4074"/>
                </a:lnTo>
                <a:lnTo>
                  <a:pt x="3774" y="4074"/>
                </a:lnTo>
                <a:lnTo>
                  <a:pt x="3772" y="4078"/>
                </a:lnTo>
                <a:lnTo>
                  <a:pt x="3770" y="4082"/>
                </a:lnTo>
                <a:lnTo>
                  <a:pt x="3770" y="4086"/>
                </a:lnTo>
                <a:lnTo>
                  <a:pt x="3772" y="4088"/>
                </a:lnTo>
                <a:lnTo>
                  <a:pt x="3776" y="4090"/>
                </a:lnTo>
                <a:lnTo>
                  <a:pt x="3784" y="4092"/>
                </a:lnTo>
                <a:lnTo>
                  <a:pt x="3788" y="4094"/>
                </a:lnTo>
                <a:lnTo>
                  <a:pt x="3794" y="4100"/>
                </a:lnTo>
                <a:lnTo>
                  <a:pt x="3798" y="4102"/>
                </a:lnTo>
                <a:lnTo>
                  <a:pt x="3800" y="4102"/>
                </a:lnTo>
                <a:lnTo>
                  <a:pt x="3802" y="4098"/>
                </a:lnTo>
                <a:lnTo>
                  <a:pt x="3804" y="4094"/>
                </a:lnTo>
                <a:lnTo>
                  <a:pt x="3808" y="4094"/>
                </a:lnTo>
                <a:lnTo>
                  <a:pt x="3816" y="4094"/>
                </a:lnTo>
                <a:lnTo>
                  <a:pt x="3828" y="4098"/>
                </a:lnTo>
                <a:lnTo>
                  <a:pt x="3836" y="4100"/>
                </a:lnTo>
                <a:lnTo>
                  <a:pt x="3842" y="4098"/>
                </a:lnTo>
                <a:lnTo>
                  <a:pt x="3852" y="4096"/>
                </a:lnTo>
                <a:lnTo>
                  <a:pt x="3858" y="4096"/>
                </a:lnTo>
                <a:lnTo>
                  <a:pt x="3864" y="4096"/>
                </a:lnTo>
                <a:lnTo>
                  <a:pt x="3872" y="4098"/>
                </a:lnTo>
                <a:lnTo>
                  <a:pt x="3882" y="4102"/>
                </a:lnTo>
                <a:lnTo>
                  <a:pt x="3886" y="4110"/>
                </a:lnTo>
                <a:lnTo>
                  <a:pt x="3890" y="4114"/>
                </a:lnTo>
                <a:lnTo>
                  <a:pt x="3894" y="4118"/>
                </a:lnTo>
                <a:lnTo>
                  <a:pt x="3896" y="4118"/>
                </a:lnTo>
                <a:lnTo>
                  <a:pt x="3900" y="4116"/>
                </a:lnTo>
                <a:lnTo>
                  <a:pt x="3902" y="4112"/>
                </a:lnTo>
                <a:lnTo>
                  <a:pt x="3908" y="4104"/>
                </a:lnTo>
                <a:lnTo>
                  <a:pt x="3914" y="4094"/>
                </a:lnTo>
                <a:lnTo>
                  <a:pt x="3920" y="4086"/>
                </a:lnTo>
                <a:lnTo>
                  <a:pt x="3926" y="4084"/>
                </a:lnTo>
                <a:lnTo>
                  <a:pt x="3928" y="4086"/>
                </a:lnTo>
                <a:lnTo>
                  <a:pt x="3930" y="4088"/>
                </a:lnTo>
                <a:lnTo>
                  <a:pt x="3932" y="4094"/>
                </a:lnTo>
                <a:lnTo>
                  <a:pt x="3936" y="4096"/>
                </a:lnTo>
                <a:lnTo>
                  <a:pt x="3942" y="4092"/>
                </a:lnTo>
                <a:lnTo>
                  <a:pt x="3952" y="4086"/>
                </a:lnTo>
                <a:lnTo>
                  <a:pt x="3956" y="4084"/>
                </a:lnTo>
                <a:lnTo>
                  <a:pt x="3964" y="4082"/>
                </a:lnTo>
                <a:lnTo>
                  <a:pt x="3978" y="4082"/>
                </a:lnTo>
                <a:lnTo>
                  <a:pt x="3992" y="4084"/>
                </a:lnTo>
                <a:lnTo>
                  <a:pt x="4002" y="4090"/>
                </a:lnTo>
                <a:lnTo>
                  <a:pt x="4004" y="4090"/>
                </a:lnTo>
                <a:lnTo>
                  <a:pt x="4008" y="4090"/>
                </a:lnTo>
                <a:lnTo>
                  <a:pt x="4012" y="4088"/>
                </a:lnTo>
                <a:lnTo>
                  <a:pt x="4016" y="4086"/>
                </a:lnTo>
                <a:lnTo>
                  <a:pt x="4018" y="4082"/>
                </a:lnTo>
                <a:lnTo>
                  <a:pt x="4018" y="4078"/>
                </a:lnTo>
                <a:lnTo>
                  <a:pt x="4018" y="4072"/>
                </a:lnTo>
                <a:lnTo>
                  <a:pt x="4016" y="4068"/>
                </a:lnTo>
                <a:close/>
                <a:moveTo>
                  <a:pt x="4132" y="7870"/>
                </a:moveTo>
                <a:lnTo>
                  <a:pt x="4132" y="7870"/>
                </a:lnTo>
                <a:lnTo>
                  <a:pt x="4124" y="7870"/>
                </a:lnTo>
                <a:lnTo>
                  <a:pt x="4118" y="7870"/>
                </a:lnTo>
                <a:lnTo>
                  <a:pt x="4112" y="7866"/>
                </a:lnTo>
                <a:lnTo>
                  <a:pt x="4106" y="7864"/>
                </a:lnTo>
                <a:lnTo>
                  <a:pt x="4098" y="7860"/>
                </a:lnTo>
                <a:lnTo>
                  <a:pt x="4090" y="7854"/>
                </a:lnTo>
                <a:lnTo>
                  <a:pt x="4080" y="7846"/>
                </a:lnTo>
                <a:lnTo>
                  <a:pt x="4070" y="7840"/>
                </a:lnTo>
                <a:lnTo>
                  <a:pt x="4058" y="7832"/>
                </a:lnTo>
                <a:lnTo>
                  <a:pt x="4046" y="7820"/>
                </a:lnTo>
                <a:lnTo>
                  <a:pt x="4034" y="7808"/>
                </a:lnTo>
                <a:lnTo>
                  <a:pt x="4028" y="7798"/>
                </a:lnTo>
                <a:lnTo>
                  <a:pt x="4026" y="7788"/>
                </a:lnTo>
                <a:lnTo>
                  <a:pt x="4024" y="7786"/>
                </a:lnTo>
                <a:lnTo>
                  <a:pt x="4020" y="7786"/>
                </a:lnTo>
                <a:lnTo>
                  <a:pt x="4012" y="7784"/>
                </a:lnTo>
                <a:lnTo>
                  <a:pt x="4010" y="7782"/>
                </a:lnTo>
                <a:lnTo>
                  <a:pt x="4010" y="7778"/>
                </a:lnTo>
                <a:lnTo>
                  <a:pt x="4012" y="7774"/>
                </a:lnTo>
                <a:lnTo>
                  <a:pt x="4018" y="7768"/>
                </a:lnTo>
                <a:lnTo>
                  <a:pt x="4018" y="7770"/>
                </a:lnTo>
                <a:lnTo>
                  <a:pt x="4020" y="7772"/>
                </a:lnTo>
                <a:lnTo>
                  <a:pt x="4022" y="7776"/>
                </a:lnTo>
                <a:lnTo>
                  <a:pt x="4024" y="7776"/>
                </a:lnTo>
                <a:lnTo>
                  <a:pt x="4024" y="7772"/>
                </a:lnTo>
                <a:lnTo>
                  <a:pt x="4020" y="7762"/>
                </a:lnTo>
                <a:lnTo>
                  <a:pt x="4006" y="7748"/>
                </a:lnTo>
                <a:lnTo>
                  <a:pt x="4006" y="7884"/>
                </a:lnTo>
                <a:lnTo>
                  <a:pt x="4014" y="7882"/>
                </a:lnTo>
                <a:lnTo>
                  <a:pt x="4016" y="7880"/>
                </a:lnTo>
                <a:lnTo>
                  <a:pt x="4020" y="7878"/>
                </a:lnTo>
                <a:lnTo>
                  <a:pt x="4026" y="7880"/>
                </a:lnTo>
                <a:lnTo>
                  <a:pt x="4040" y="7884"/>
                </a:lnTo>
                <a:lnTo>
                  <a:pt x="4056" y="7886"/>
                </a:lnTo>
                <a:lnTo>
                  <a:pt x="4074" y="7888"/>
                </a:lnTo>
                <a:lnTo>
                  <a:pt x="4080" y="7888"/>
                </a:lnTo>
                <a:lnTo>
                  <a:pt x="4084" y="7890"/>
                </a:lnTo>
                <a:lnTo>
                  <a:pt x="4092" y="7894"/>
                </a:lnTo>
                <a:lnTo>
                  <a:pt x="4096" y="7894"/>
                </a:lnTo>
                <a:lnTo>
                  <a:pt x="4098" y="7892"/>
                </a:lnTo>
                <a:lnTo>
                  <a:pt x="4104" y="7890"/>
                </a:lnTo>
                <a:lnTo>
                  <a:pt x="4110" y="7888"/>
                </a:lnTo>
                <a:lnTo>
                  <a:pt x="4116" y="7886"/>
                </a:lnTo>
                <a:lnTo>
                  <a:pt x="4120" y="7884"/>
                </a:lnTo>
                <a:lnTo>
                  <a:pt x="4122" y="7886"/>
                </a:lnTo>
                <a:lnTo>
                  <a:pt x="4126" y="7890"/>
                </a:lnTo>
                <a:lnTo>
                  <a:pt x="4128" y="7888"/>
                </a:lnTo>
                <a:lnTo>
                  <a:pt x="4130" y="7886"/>
                </a:lnTo>
                <a:lnTo>
                  <a:pt x="4134" y="7886"/>
                </a:lnTo>
                <a:lnTo>
                  <a:pt x="4136" y="7886"/>
                </a:lnTo>
                <a:lnTo>
                  <a:pt x="4138" y="7886"/>
                </a:lnTo>
                <a:lnTo>
                  <a:pt x="4144" y="7878"/>
                </a:lnTo>
                <a:lnTo>
                  <a:pt x="4146" y="7872"/>
                </a:lnTo>
                <a:lnTo>
                  <a:pt x="4144" y="7868"/>
                </a:lnTo>
                <a:lnTo>
                  <a:pt x="4140" y="7868"/>
                </a:lnTo>
                <a:lnTo>
                  <a:pt x="4132" y="7870"/>
                </a:lnTo>
                <a:close/>
                <a:moveTo>
                  <a:pt x="3988" y="7750"/>
                </a:moveTo>
                <a:lnTo>
                  <a:pt x="3988" y="7750"/>
                </a:lnTo>
                <a:lnTo>
                  <a:pt x="3984" y="7750"/>
                </a:lnTo>
                <a:lnTo>
                  <a:pt x="3982" y="7748"/>
                </a:lnTo>
                <a:lnTo>
                  <a:pt x="3980" y="7742"/>
                </a:lnTo>
                <a:lnTo>
                  <a:pt x="3976" y="7738"/>
                </a:lnTo>
                <a:lnTo>
                  <a:pt x="3974" y="7736"/>
                </a:lnTo>
                <a:lnTo>
                  <a:pt x="3972" y="7736"/>
                </a:lnTo>
                <a:lnTo>
                  <a:pt x="3968" y="7740"/>
                </a:lnTo>
                <a:lnTo>
                  <a:pt x="3964" y="7746"/>
                </a:lnTo>
                <a:lnTo>
                  <a:pt x="3960" y="7754"/>
                </a:lnTo>
                <a:lnTo>
                  <a:pt x="3956" y="7758"/>
                </a:lnTo>
                <a:lnTo>
                  <a:pt x="3952" y="7758"/>
                </a:lnTo>
                <a:lnTo>
                  <a:pt x="3946" y="7754"/>
                </a:lnTo>
                <a:lnTo>
                  <a:pt x="3942" y="7752"/>
                </a:lnTo>
                <a:lnTo>
                  <a:pt x="3936" y="7752"/>
                </a:lnTo>
                <a:lnTo>
                  <a:pt x="3934" y="7754"/>
                </a:lnTo>
                <a:lnTo>
                  <a:pt x="3936" y="7756"/>
                </a:lnTo>
                <a:lnTo>
                  <a:pt x="3938" y="7756"/>
                </a:lnTo>
                <a:lnTo>
                  <a:pt x="3940" y="7760"/>
                </a:lnTo>
                <a:lnTo>
                  <a:pt x="3940" y="7762"/>
                </a:lnTo>
                <a:lnTo>
                  <a:pt x="3944" y="7762"/>
                </a:lnTo>
                <a:lnTo>
                  <a:pt x="3946" y="7764"/>
                </a:lnTo>
                <a:lnTo>
                  <a:pt x="3946" y="7768"/>
                </a:lnTo>
                <a:lnTo>
                  <a:pt x="3942" y="7772"/>
                </a:lnTo>
                <a:lnTo>
                  <a:pt x="3940" y="7772"/>
                </a:lnTo>
                <a:lnTo>
                  <a:pt x="3936" y="7766"/>
                </a:lnTo>
                <a:lnTo>
                  <a:pt x="3934" y="7766"/>
                </a:lnTo>
                <a:lnTo>
                  <a:pt x="3932" y="7772"/>
                </a:lnTo>
                <a:lnTo>
                  <a:pt x="3932" y="7782"/>
                </a:lnTo>
                <a:lnTo>
                  <a:pt x="3936" y="7792"/>
                </a:lnTo>
                <a:lnTo>
                  <a:pt x="3940" y="7796"/>
                </a:lnTo>
                <a:lnTo>
                  <a:pt x="3944" y="7796"/>
                </a:lnTo>
                <a:lnTo>
                  <a:pt x="3958" y="7792"/>
                </a:lnTo>
                <a:lnTo>
                  <a:pt x="3970" y="7788"/>
                </a:lnTo>
                <a:lnTo>
                  <a:pt x="3974" y="7788"/>
                </a:lnTo>
                <a:lnTo>
                  <a:pt x="3978" y="7792"/>
                </a:lnTo>
                <a:lnTo>
                  <a:pt x="3978" y="7798"/>
                </a:lnTo>
                <a:lnTo>
                  <a:pt x="3974" y="7802"/>
                </a:lnTo>
                <a:lnTo>
                  <a:pt x="3968" y="7804"/>
                </a:lnTo>
                <a:lnTo>
                  <a:pt x="3962" y="7806"/>
                </a:lnTo>
                <a:lnTo>
                  <a:pt x="3948" y="7812"/>
                </a:lnTo>
                <a:lnTo>
                  <a:pt x="3944" y="7816"/>
                </a:lnTo>
                <a:lnTo>
                  <a:pt x="3944" y="7822"/>
                </a:lnTo>
                <a:lnTo>
                  <a:pt x="3948" y="7830"/>
                </a:lnTo>
                <a:lnTo>
                  <a:pt x="3954" y="7836"/>
                </a:lnTo>
                <a:lnTo>
                  <a:pt x="3962" y="7842"/>
                </a:lnTo>
                <a:lnTo>
                  <a:pt x="3970" y="7846"/>
                </a:lnTo>
                <a:lnTo>
                  <a:pt x="3984" y="7852"/>
                </a:lnTo>
                <a:lnTo>
                  <a:pt x="3990" y="7856"/>
                </a:lnTo>
                <a:lnTo>
                  <a:pt x="3992" y="7858"/>
                </a:lnTo>
                <a:lnTo>
                  <a:pt x="3978" y="7856"/>
                </a:lnTo>
                <a:lnTo>
                  <a:pt x="3972" y="7852"/>
                </a:lnTo>
                <a:lnTo>
                  <a:pt x="3970" y="7850"/>
                </a:lnTo>
                <a:lnTo>
                  <a:pt x="3968" y="7852"/>
                </a:lnTo>
                <a:lnTo>
                  <a:pt x="3966" y="7854"/>
                </a:lnTo>
                <a:lnTo>
                  <a:pt x="3964" y="7852"/>
                </a:lnTo>
                <a:lnTo>
                  <a:pt x="3958" y="7850"/>
                </a:lnTo>
                <a:lnTo>
                  <a:pt x="3952" y="7846"/>
                </a:lnTo>
                <a:lnTo>
                  <a:pt x="3950" y="7846"/>
                </a:lnTo>
                <a:lnTo>
                  <a:pt x="3946" y="7848"/>
                </a:lnTo>
                <a:lnTo>
                  <a:pt x="3944" y="7850"/>
                </a:lnTo>
                <a:lnTo>
                  <a:pt x="3944" y="7852"/>
                </a:lnTo>
                <a:lnTo>
                  <a:pt x="3946" y="7854"/>
                </a:lnTo>
                <a:lnTo>
                  <a:pt x="3946" y="7856"/>
                </a:lnTo>
                <a:lnTo>
                  <a:pt x="3944" y="7856"/>
                </a:lnTo>
                <a:lnTo>
                  <a:pt x="3938" y="7852"/>
                </a:lnTo>
                <a:lnTo>
                  <a:pt x="3918" y="7838"/>
                </a:lnTo>
                <a:lnTo>
                  <a:pt x="3914" y="7836"/>
                </a:lnTo>
                <a:lnTo>
                  <a:pt x="3912" y="7838"/>
                </a:lnTo>
                <a:lnTo>
                  <a:pt x="3914" y="7840"/>
                </a:lnTo>
                <a:lnTo>
                  <a:pt x="3920" y="7846"/>
                </a:lnTo>
                <a:lnTo>
                  <a:pt x="3924" y="7848"/>
                </a:lnTo>
                <a:lnTo>
                  <a:pt x="3926" y="7850"/>
                </a:lnTo>
                <a:lnTo>
                  <a:pt x="3922" y="7850"/>
                </a:lnTo>
                <a:lnTo>
                  <a:pt x="3918" y="7850"/>
                </a:lnTo>
                <a:lnTo>
                  <a:pt x="3914" y="7852"/>
                </a:lnTo>
                <a:lnTo>
                  <a:pt x="3912" y="7856"/>
                </a:lnTo>
                <a:lnTo>
                  <a:pt x="3910" y="7858"/>
                </a:lnTo>
                <a:lnTo>
                  <a:pt x="3904" y="7858"/>
                </a:lnTo>
                <a:lnTo>
                  <a:pt x="3896" y="7852"/>
                </a:lnTo>
                <a:lnTo>
                  <a:pt x="3894" y="7854"/>
                </a:lnTo>
                <a:lnTo>
                  <a:pt x="3894" y="7856"/>
                </a:lnTo>
                <a:lnTo>
                  <a:pt x="3892" y="7856"/>
                </a:lnTo>
                <a:lnTo>
                  <a:pt x="3888" y="7856"/>
                </a:lnTo>
                <a:lnTo>
                  <a:pt x="3878" y="7854"/>
                </a:lnTo>
                <a:lnTo>
                  <a:pt x="3876" y="7854"/>
                </a:lnTo>
                <a:lnTo>
                  <a:pt x="3876" y="7856"/>
                </a:lnTo>
                <a:lnTo>
                  <a:pt x="3880" y="7858"/>
                </a:lnTo>
                <a:lnTo>
                  <a:pt x="3882" y="7862"/>
                </a:lnTo>
                <a:lnTo>
                  <a:pt x="3882" y="7864"/>
                </a:lnTo>
                <a:lnTo>
                  <a:pt x="3878" y="7862"/>
                </a:lnTo>
                <a:lnTo>
                  <a:pt x="3874" y="7860"/>
                </a:lnTo>
                <a:lnTo>
                  <a:pt x="3870" y="7858"/>
                </a:lnTo>
                <a:lnTo>
                  <a:pt x="3870" y="7860"/>
                </a:lnTo>
                <a:lnTo>
                  <a:pt x="3872" y="7864"/>
                </a:lnTo>
                <a:lnTo>
                  <a:pt x="3872" y="7868"/>
                </a:lnTo>
                <a:lnTo>
                  <a:pt x="3872" y="7870"/>
                </a:lnTo>
                <a:lnTo>
                  <a:pt x="3876" y="7870"/>
                </a:lnTo>
                <a:lnTo>
                  <a:pt x="3880" y="7870"/>
                </a:lnTo>
                <a:lnTo>
                  <a:pt x="3886" y="7870"/>
                </a:lnTo>
                <a:lnTo>
                  <a:pt x="3890" y="7870"/>
                </a:lnTo>
                <a:lnTo>
                  <a:pt x="3890" y="7872"/>
                </a:lnTo>
                <a:lnTo>
                  <a:pt x="3892" y="7872"/>
                </a:lnTo>
                <a:lnTo>
                  <a:pt x="3894" y="7868"/>
                </a:lnTo>
                <a:lnTo>
                  <a:pt x="3896" y="7864"/>
                </a:lnTo>
                <a:lnTo>
                  <a:pt x="3898" y="7862"/>
                </a:lnTo>
                <a:lnTo>
                  <a:pt x="3900" y="7864"/>
                </a:lnTo>
                <a:lnTo>
                  <a:pt x="3900" y="7866"/>
                </a:lnTo>
                <a:lnTo>
                  <a:pt x="3898" y="7870"/>
                </a:lnTo>
                <a:lnTo>
                  <a:pt x="3900" y="7872"/>
                </a:lnTo>
                <a:lnTo>
                  <a:pt x="3904" y="7872"/>
                </a:lnTo>
                <a:lnTo>
                  <a:pt x="3908" y="7870"/>
                </a:lnTo>
                <a:lnTo>
                  <a:pt x="3912" y="7868"/>
                </a:lnTo>
                <a:lnTo>
                  <a:pt x="3910" y="7872"/>
                </a:lnTo>
                <a:lnTo>
                  <a:pt x="3908" y="7876"/>
                </a:lnTo>
                <a:lnTo>
                  <a:pt x="3910" y="7876"/>
                </a:lnTo>
                <a:lnTo>
                  <a:pt x="3912" y="7876"/>
                </a:lnTo>
                <a:lnTo>
                  <a:pt x="3916" y="7876"/>
                </a:lnTo>
                <a:lnTo>
                  <a:pt x="3918" y="7880"/>
                </a:lnTo>
                <a:lnTo>
                  <a:pt x="3920" y="7882"/>
                </a:lnTo>
                <a:lnTo>
                  <a:pt x="3924" y="7880"/>
                </a:lnTo>
                <a:lnTo>
                  <a:pt x="3928" y="7880"/>
                </a:lnTo>
                <a:lnTo>
                  <a:pt x="3934" y="7880"/>
                </a:lnTo>
                <a:lnTo>
                  <a:pt x="3938" y="7882"/>
                </a:lnTo>
                <a:lnTo>
                  <a:pt x="3942" y="7880"/>
                </a:lnTo>
                <a:lnTo>
                  <a:pt x="3946" y="7880"/>
                </a:lnTo>
                <a:lnTo>
                  <a:pt x="3948" y="7880"/>
                </a:lnTo>
                <a:lnTo>
                  <a:pt x="3950" y="7882"/>
                </a:lnTo>
                <a:lnTo>
                  <a:pt x="3952" y="7882"/>
                </a:lnTo>
                <a:lnTo>
                  <a:pt x="3954" y="7880"/>
                </a:lnTo>
                <a:lnTo>
                  <a:pt x="3958" y="7880"/>
                </a:lnTo>
                <a:lnTo>
                  <a:pt x="3960" y="7880"/>
                </a:lnTo>
                <a:lnTo>
                  <a:pt x="3962" y="7876"/>
                </a:lnTo>
                <a:lnTo>
                  <a:pt x="3962" y="7874"/>
                </a:lnTo>
                <a:lnTo>
                  <a:pt x="3964" y="7876"/>
                </a:lnTo>
                <a:lnTo>
                  <a:pt x="3966" y="7880"/>
                </a:lnTo>
                <a:lnTo>
                  <a:pt x="3974" y="7884"/>
                </a:lnTo>
                <a:lnTo>
                  <a:pt x="3994" y="7888"/>
                </a:lnTo>
                <a:lnTo>
                  <a:pt x="3998" y="7888"/>
                </a:lnTo>
                <a:lnTo>
                  <a:pt x="4000" y="7886"/>
                </a:lnTo>
                <a:lnTo>
                  <a:pt x="4000" y="7882"/>
                </a:lnTo>
                <a:lnTo>
                  <a:pt x="4002" y="7882"/>
                </a:lnTo>
                <a:lnTo>
                  <a:pt x="4006" y="7884"/>
                </a:lnTo>
                <a:lnTo>
                  <a:pt x="4006" y="7748"/>
                </a:lnTo>
                <a:lnTo>
                  <a:pt x="4004" y="7744"/>
                </a:lnTo>
                <a:lnTo>
                  <a:pt x="4000" y="7744"/>
                </a:lnTo>
                <a:lnTo>
                  <a:pt x="3996" y="7744"/>
                </a:lnTo>
                <a:lnTo>
                  <a:pt x="3992" y="7748"/>
                </a:lnTo>
                <a:lnTo>
                  <a:pt x="3988" y="7750"/>
                </a:lnTo>
                <a:close/>
                <a:moveTo>
                  <a:pt x="3812" y="7278"/>
                </a:moveTo>
                <a:lnTo>
                  <a:pt x="3812" y="7278"/>
                </a:lnTo>
                <a:lnTo>
                  <a:pt x="3812" y="7282"/>
                </a:lnTo>
                <a:lnTo>
                  <a:pt x="3814" y="7286"/>
                </a:lnTo>
                <a:lnTo>
                  <a:pt x="3814" y="7288"/>
                </a:lnTo>
                <a:lnTo>
                  <a:pt x="3814" y="7290"/>
                </a:lnTo>
                <a:lnTo>
                  <a:pt x="3816" y="7292"/>
                </a:lnTo>
                <a:lnTo>
                  <a:pt x="3820" y="7294"/>
                </a:lnTo>
                <a:lnTo>
                  <a:pt x="3826" y="7292"/>
                </a:lnTo>
                <a:lnTo>
                  <a:pt x="3834" y="7286"/>
                </a:lnTo>
                <a:lnTo>
                  <a:pt x="3836" y="7282"/>
                </a:lnTo>
                <a:lnTo>
                  <a:pt x="3834" y="7280"/>
                </a:lnTo>
                <a:lnTo>
                  <a:pt x="3834" y="7278"/>
                </a:lnTo>
                <a:lnTo>
                  <a:pt x="3838" y="7278"/>
                </a:lnTo>
                <a:lnTo>
                  <a:pt x="3840" y="7274"/>
                </a:lnTo>
                <a:lnTo>
                  <a:pt x="3840" y="7270"/>
                </a:lnTo>
                <a:lnTo>
                  <a:pt x="3834" y="7264"/>
                </a:lnTo>
                <a:lnTo>
                  <a:pt x="3830" y="7262"/>
                </a:lnTo>
                <a:lnTo>
                  <a:pt x="3826" y="7264"/>
                </a:lnTo>
                <a:lnTo>
                  <a:pt x="3826" y="7266"/>
                </a:lnTo>
                <a:lnTo>
                  <a:pt x="3824" y="7266"/>
                </a:lnTo>
                <a:lnTo>
                  <a:pt x="3822" y="7266"/>
                </a:lnTo>
                <a:lnTo>
                  <a:pt x="3820" y="7266"/>
                </a:lnTo>
                <a:lnTo>
                  <a:pt x="3820" y="7268"/>
                </a:lnTo>
                <a:lnTo>
                  <a:pt x="3820" y="7272"/>
                </a:lnTo>
                <a:lnTo>
                  <a:pt x="3818" y="7276"/>
                </a:lnTo>
                <a:lnTo>
                  <a:pt x="3816" y="7276"/>
                </a:lnTo>
                <a:lnTo>
                  <a:pt x="3814" y="7276"/>
                </a:lnTo>
                <a:lnTo>
                  <a:pt x="3812" y="7278"/>
                </a:lnTo>
                <a:close/>
                <a:moveTo>
                  <a:pt x="3916" y="7824"/>
                </a:moveTo>
                <a:lnTo>
                  <a:pt x="3916" y="7824"/>
                </a:lnTo>
                <a:lnTo>
                  <a:pt x="3916" y="7830"/>
                </a:lnTo>
                <a:lnTo>
                  <a:pt x="3920" y="7834"/>
                </a:lnTo>
                <a:lnTo>
                  <a:pt x="3938" y="7846"/>
                </a:lnTo>
                <a:lnTo>
                  <a:pt x="3940" y="7846"/>
                </a:lnTo>
                <a:lnTo>
                  <a:pt x="3940" y="7844"/>
                </a:lnTo>
                <a:lnTo>
                  <a:pt x="3938" y="7840"/>
                </a:lnTo>
                <a:lnTo>
                  <a:pt x="3934" y="7836"/>
                </a:lnTo>
                <a:lnTo>
                  <a:pt x="3926" y="7830"/>
                </a:lnTo>
                <a:lnTo>
                  <a:pt x="3928" y="7828"/>
                </a:lnTo>
                <a:lnTo>
                  <a:pt x="3930" y="7830"/>
                </a:lnTo>
                <a:lnTo>
                  <a:pt x="3936" y="7834"/>
                </a:lnTo>
                <a:lnTo>
                  <a:pt x="3938" y="7834"/>
                </a:lnTo>
                <a:lnTo>
                  <a:pt x="3938" y="7830"/>
                </a:lnTo>
                <a:lnTo>
                  <a:pt x="3936" y="7826"/>
                </a:lnTo>
                <a:lnTo>
                  <a:pt x="3932" y="7822"/>
                </a:lnTo>
                <a:lnTo>
                  <a:pt x="3932" y="7816"/>
                </a:lnTo>
                <a:lnTo>
                  <a:pt x="3932" y="7804"/>
                </a:lnTo>
                <a:lnTo>
                  <a:pt x="3930" y="7802"/>
                </a:lnTo>
                <a:lnTo>
                  <a:pt x="3926" y="7806"/>
                </a:lnTo>
                <a:lnTo>
                  <a:pt x="3924" y="7810"/>
                </a:lnTo>
                <a:lnTo>
                  <a:pt x="3922" y="7816"/>
                </a:lnTo>
                <a:lnTo>
                  <a:pt x="3924" y="7820"/>
                </a:lnTo>
                <a:lnTo>
                  <a:pt x="3922" y="7820"/>
                </a:lnTo>
                <a:lnTo>
                  <a:pt x="3918" y="7820"/>
                </a:lnTo>
                <a:lnTo>
                  <a:pt x="3916" y="7824"/>
                </a:lnTo>
                <a:close/>
                <a:moveTo>
                  <a:pt x="3886" y="7846"/>
                </a:moveTo>
                <a:lnTo>
                  <a:pt x="3886" y="7846"/>
                </a:lnTo>
                <a:lnTo>
                  <a:pt x="3890" y="7846"/>
                </a:lnTo>
                <a:lnTo>
                  <a:pt x="3890" y="7844"/>
                </a:lnTo>
                <a:lnTo>
                  <a:pt x="3892" y="7842"/>
                </a:lnTo>
                <a:lnTo>
                  <a:pt x="3896" y="7842"/>
                </a:lnTo>
                <a:lnTo>
                  <a:pt x="3898" y="7846"/>
                </a:lnTo>
                <a:lnTo>
                  <a:pt x="3898" y="7848"/>
                </a:lnTo>
                <a:lnTo>
                  <a:pt x="3898" y="7850"/>
                </a:lnTo>
                <a:lnTo>
                  <a:pt x="3904" y="7852"/>
                </a:lnTo>
                <a:lnTo>
                  <a:pt x="3906" y="7852"/>
                </a:lnTo>
                <a:lnTo>
                  <a:pt x="3908" y="7848"/>
                </a:lnTo>
                <a:lnTo>
                  <a:pt x="3908" y="7838"/>
                </a:lnTo>
                <a:lnTo>
                  <a:pt x="3908" y="7834"/>
                </a:lnTo>
                <a:lnTo>
                  <a:pt x="3904" y="7834"/>
                </a:lnTo>
                <a:lnTo>
                  <a:pt x="3902" y="7834"/>
                </a:lnTo>
                <a:lnTo>
                  <a:pt x="3900" y="7830"/>
                </a:lnTo>
                <a:lnTo>
                  <a:pt x="3896" y="7828"/>
                </a:lnTo>
                <a:lnTo>
                  <a:pt x="3890" y="7826"/>
                </a:lnTo>
                <a:lnTo>
                  <a:pt x="3886" y="7828"/>
                </a:lnTo>
                <a:lnTo>
                  <a:pt x="3884" y="7828"/>
                </a:lnTo>
                <a:lnTo>
                  <a:pt x="3886" y="7832"/>
                </a:lnTo>
                <a:lnTo>
                  <a:pt x="3886" y="7836"/>
                </a:lnTo>
                <a:lnTo>
                  <a:pt x="3884" y="7840"/>
                </a:lnTo>
                <a:lnTo>
                  <a:pt x="3884" y="7842"/>
                </a:lnTo>
                <a:lnTo>
                  <a:pt x="3886" y="7846"/>
                </a:lnTo>
                <a:close/>
                <a:moveTo>
                  <a:pt x="3794" y="7210"/>
                </a:moveTo>
                <a:lnTo>
                  <a:pt x="3794" y="7210"/>
                </a:lnTo>
                <a:lnTo>
                  <a:pt x="3800" y="7210"/>
                </a:lnTo>
                <a:lnTo>
                  <a:pt x="3802" y="7208"/>
                </a:lnTo>
                <a:lnTo>
                  <a:pt x="3802" y="7206"/>
                </a:lnTo>
                <a:lnTo>
                  <a:pt x="3802" y="7204"/>
                </a:lnTo>
                <a:lnTo>
                  <a:pt x="3800" y="7198"/>
                </a:lnTo>
                <a:lnTo>
                  <a:pt x="3800" y="7196"/>
                </a:lnTo>
                <a:lnTo>
                  <a:pt x="3804" y="7194"/>
                </a:lnTo>
                <a:lnTo>
                  <a:pt x="3808" y="7194"/>
                </a:lnTo>
                <a:lnTo>
                  <a:pt x="3808" y="7188"/>
                </a:lnTo>
                <a:lnTo>
                  <a:pt x="3804" y="7184"/>
                </a:lnTo>
                <a:lnTo>
                  <a:pt x="3804" y="7182"/>
                </a:lnTo>
                <a:lnTo>
                  <a:pt x="3806" y="7182"/>
                </a:lnTo>
                <a:lnTo>
                  <a:pt x="3810" y="7180"/>
                </a:lnTo>
                <a:lnTo>
                  <a:pt x="3810" y="7178"/>
                </a:lnTo>
                <a:lnTo>
                  <a:pt x="3802" y="7168"/>
                </a:lnTo>
                <a:lnTo>
                  <a:pt x="3798" y="7162"/>
                </a:lnTo>
                <a:lnTo>
                  <a:pt x="3800" y="7160"/>
                </a:lnTo>
                <a:lnTo>
                  <a:pt x="3802" y="7160"/>
                </a:lnTo>
                <a:lnTo>
                  <a:pt x="3804" y="7158"/>
                </a:lnTo>
                <a:lnTo>
                  <a:pt x="3802" y="7156"/>
                </a:lnTo>
                <a:lnTo>
                  <a:pt x="3802" y="7152"/>
                </a:lnTo>
                <a:lnTo>
                  <a:pt x="3802" y="7150"/>
                </a:lnTo>
                <a:lnTo>
                  <a:pt x="3812" y="7148"/>
                </a:lnTo>
                <a:lnTo>
                  <a:pt x="3814" y="7148"/>
                </a:lnTo>
                <a:lnTo>
                  <a:pt x="3816" y="7146"/>
                </a:lnTo>
                <a:lnTo>
                  <a:pt x="3816" y="7142"/>
                </a:lnTo>
                <a:lnTo>
                  <a:pt x="3810" y="7130"/>
                </a:lnTo>
                <a:lnTo>
                  <a:pt x="3808" y="7122"/>
                </a:lnTo>
                <a:lnTo>
                  <a:pt x="3804" y="7122"/>
                </a:lnTo>
                <a:lnTo>
                  <a:pt x="3800" y="7122"/>
                </a:lnTo>
                <a:lnTo>
                  <a:pt x="3794" y="7122"/>
                </a:lnTo>
                <a:lnTo>
                  <a:pt x="3794" y="7120"/>
                </a:lnTo>
                <a:lnTo>
                  <a:pt x="3792" y="7118"/>
                </a:lnTo>
                <a:lnTo>
                  <a:pt x="3790" y="7118"/>
                </a:lnTo>
                <a:lnTo>
                  <a:pt x="3786" y="7120"/>
                </a:lnTo>
                <a:lnTo>
                  <a:pt x="3786" y="7122"/>
                </a:lnTo>
                <a:lnTo>
                  <a:pt x="3786" y="7128"/>
                </a:lnTo>
                <a:lnTo>
                  <a:pt x="3788" y="7134"/>
                </a:lnTo>
                <a:lnTo>
                  <a:pt x="3786" y="7140"/>
                </a:lnTo>
                <a:lnTo>
                  <a:pt x="3782" y="7146"/>
                </a:lnTo>
                <a:lnTo>
                  <a:pt x="3780" y="7152"/>
                </a:lnTo>
                <a:lnTo>
                  <a:pt x="3780" y="7160"/>
                </a:lnTo>
                <a:lnTo>
                  <a:pt x="3782" y="7166"/>
                </a:lnTo>
                <a:lnTo>
                  <a:pt x="3782" y="7172"/>
                </a:lnTo>
                <a:lnTo>
                  <a:pt x="3778" y="7186"/>
                </a:lnTo>
                <a:lnTo>
                  <a:pt x="3774" y="7198"/>
                </a:lnTo>
                <a:lnTo>
                  <a:pt x="3776" y="7202"/>
                </a:lnTo>
                <a:lnTo>
                  <a:pt x="3776" y="7204"/>
                </a:lnTo>
                <a:lnTo>
                  <a:pt x="3784" y="7208"/>
                </a:lnTo>
                <a:lnTo>
                  <a:pt x="3794" y="7210"/>
                </a:lnTo>
                <a:close/>
                <a:moveTo>
                  <a:pt x="3820" y="7234"/>
                </a:moveTo>
                <a:lnTo>
                  <a:pt x="3820" y="7234"/>
                </a:lnTo>
                <a:lnTo>
                  <a:pt x="3818" y="7238"/>
                </a:lnTo>
                <a:lnTo>
                  <a:pt x="3818" y="7240"/>
                </a:lnTo>
                <a:lnTo>
                  <a:pt x="3820" y="7242"/>
                </a:lnTo>
                <a:lnTo>
                  <a:pt x="3822" y="7242"/>
                </a:lnTo>
                <a:lnTo>
                  <a:pt x="3822" y="7238"/>
                </a:lnTo>
                <a:lnTo>
                  <a:pt x="3822" y="7234"/>
                </a:lnTo>
                <a:lnTo>
                  <a:pt x="3820" y="7234"/>
                </a:lnTo>
                <a:close/>
                <a:moveTo>
                  <a:pt x="3798" y="7230"/>
                </a:moveTo>
                <a:lnTo>
                  <a:pt x="3798" y="7230"/>
                </a:lnTo>
                <a:lnTo>
                  <a:pt x="3796" y="7228"/>
                </a:lnTo>
                <a:lnTo>
                  <a:pt x="3794" y="7228"/>
                </a:lnTo>
                <a:lnTo>
                  <a:pt x="3792" y="7230"/>
                </a:lnTo>
                <a:lnTo>
                  <a:pt x="3788" y="7230"/>
                </a:lnTo>
                <a:lnTo>
                  <a:pt x="3784" y="7230"/>
                </a:lnTo>
                <a:lnTo>
                  <a:pt x="3782" y="7232"/>
                </a:lnTo>
                <a:lnTo>
                  <a:pt x="3784" y="7234"/>
                </a:lnTo>
                <a:lnTo>
                  <a:pt x="3788" y="7238"/>
                </a:lnTo>
                <a:lnTo>
                  <a:pt x="3790" y="7238"/>
                </a:lnTo>
                <a:lnTo>
                  <a:pt x="3792" y="7236"/>
                </a:lnTo>
                <a:lnTo>
                  <a:pt x="3798" y="7236"/>
                </a:lnTo>
                <a:lnTo>
                  <a:pt x="3798" y="7234"/>
                </a:lnTo>
                <a:lnTo>
                  <a:pt x="3798" y="7230"/>
                </a:lnTo>
                <a:close/>
                <a:moveTo>
                  <a:pt x="3790" y="7312"/>
                </a:moveTo>
                <a:lnTo>
                  <a:pt x="3790" y="7312"/>
                </a:lnTo>
                <a:lnTo>
                  <a:pt x="3792" y="7312"/>
                </a:lnTo>
                <a:lnTo>
                  <a:pt x="3796" y="7312"/>
                </a:lnTo>
                <a:lnTo>
                  <a:pt x="3798" y="7314"/>
                </a:lnTo>
                <a:lnTo>
                  <a:pt x="3802" y="7314"/>
                </a:lnTo>
                <a:lnTo>
                  <a:pt x="3802" y="7312"/>
                </a:lnTo>
                <a:lnTo>
                  <a:pt x="3798" y="7302"/>
                </a:lnTo>
                <a:lnTo>
                  <a:pt x="3796" y="7300"/>
                </a:lnTo>
                <a:lnTo>
                  <a:pt x="3794" y="7300"/>
                </a:lnTo>
                <a:lnTo>
                  <a:pt x="3790" y="7302"/>
                </a:lnTo>
                <a:lnTo>
                  <a:pt x="3786" y="7302"/>
                </a:lnTo>
                <a:lnTo>
                  <a:pt x="3782" y="7302"/>
                </a:lnTo>
                <a:lnTo>
                  <a:pt x="3780" y="7304"/>
                </a:lnTo>
                <a:lnTo>
                  <a:pt x="3782" y="7306"/>
                </a:lnTo>
                <a:lnTo>
                  <a:pt x="3784" y="7308"/>
                </a:lnTo>
                <a:lnTo>
                  <a:pt x="3788" y="7308"/>
                </a:lnTo>
                <a:lnTo>
                  <a:pt x="3790" y="7312"/>
                </a:lnTo>
                <a:close/>
                <a:moveTo>
                  <a:pt x="3774" y="7298"/>
                </a:moveTo>
                <a:lnTo>
                  <a:pt x="3774" y="7298"/>
                </a:lnTo>
                <a:lnTo>
                  <a:pt x="3774" y="7300"/>
                </a:lnTo>
                <a:lnTo>
                  <a:pt x="3778" y="7298"/>
                </a:lnTo>
                <a:lnTo>
                  <a:pt x="3782" y="7298"/>
                </a:lnTo>
                <a:lnTo>
                  <a:pt x="3790" y="7296"/>
                </a:lnTo>
                <a:lnTo>
                  <a:pt x="3792" y="7296"/>
                </a:lnTo>
                <a:lnTo>
                  <a:pt x="3790" y="7296"/>
                </a:lnTo>
                <a:lnTo>
                  <a:pt x="3786" y="7292"/>
                </a:lnTo>
                <a:lnTo>
                  <a:pt x="3782" y="7290"/>
                </a:lnTo>
                <a:lnTo>
                  <a:pt x="3778" y="7292"/>
                </a:lnTo>
                <a:lnTo>
                  <a:pt x="3774" y="7298"/>
                </a:lnTo>
                <a:close/>
                <a:moveTo>
                  <a:pt x="3778" y="7284"/>
                </a:moveTo>
                <a:lnTo>
                  <a:pt x="3778" y="7284"/>
                </a:lnTo>
                <a:lnTo>
                  <a:pt x="3782" y="7284"/>
                </a:lnTo>
                <a:lnTo>
                  <a:pt x="3786" y="7284"/>
                </a:lnTo>
                <a:lnTo>
                  <a:pt x="3792" y="7282"/>
                </a:lnTo>
                <a:lnTo>
                  <a:pt x="3794" y="7280"/>
                </a:lnTo>
                <a:lnTo>
                  <a:pt x="3794" y="7278"/>
                </a:lnTo>
                <a:lnTo>
                  <a:pt x="3792" y="7278"/>
                </a:lnTo>
                <a:lnTo>
                  <a:pt x="3788" y="7276"/>
                </a:lnTo>
                <a:lnTo>
                  <a:pt x="3778" y="7276"/>
                </a:lnTo>
                <a:lnTo>
                  <a:pt x="3774" y="7278"/>
                </a:lnTo>
                <a:lnTo>
                  <a:pt x="3772" y="7280"/>
                </a:lnTo>
                <a:lnTo>
                  <a:pt x="3774" y="7282"/>
                </a:lnTo>
                <a:lnTo>
                  <a:pt x="3778" y="7284"/>
                </a:lnTo>
                <a:close/>
                <a:moveTo>
                  <a:pt x="3800" y="7272"/>
                </a:moveTo>
                <a:lnTo>
                  <a:pt x="3800" y="7272"/>
                </a:lnTo>
                <a:lnTo>
                  <a:pt x="3796" y="7274"/>
                </a:lnTo>
                <a:lnTo>
                  <a:pt x="3796" y="7276"/>
                </a:lnTo>
                <a:lnTo>
                  <a:pt x="3798" y="7282"/>
                </a:lnTo>
                <a:lnTo>
                  <a:pt x="3800" y="7284"/>
                </a:lnTo>
                <a:lnTo>
                  <a:pt x="3804" y="7282"/>
                </a:lnTo>
                <a:lnTo>
                  <a:pt x="3806" y="7280"/>
                </a:lnTo>
                <a:lnTo>
                  <a:pt x="3806" y="7276"/>
                </a:lnTo>
                <a:lnTo>
                  <a:pt x="3802" y="7274"/>
                </a:lnTo>
                <a:lnTo>
                  <a:pt x="3800" y="7272"/>
                </a:lnTo>
                <a:close/>
                <a:moveTo>
                  <a:pt x="3804" y="7324"/>
                </a:moveTo>
                <a:lnTo>
                  <a:pt x="3804" y="7324"/>
                </a:lnTo>
                <a:lnTo>
                  <a:pt x="3800" y="7326"/>
                </a:lnTo>
                <a:lnTo>
                  <a:pt x="3798" y="7330"/>
                </a:lnTo>
                <a:lnTo>
                  <a:pt x="3798" y="7336"/>
                </a:lnTo>
                <a:lnTo>
                  <a:pt x="3800" y="7340"/>
                </a:lnTo>
                <a:lnTo>
                  <a:pt x="3802" y="7342"/>
                </a:lnTo>
                <a:lnTo>
                  <a:pt x="3804" y="7340"/>
                </a:lnTo>
                <a:lnTo>
                  <a:pt x="3804" y="7334"/>
                </a:lnTo>
                <a:lnTo>
                  <a:pt x="3806" y="7328"/>
                </a:lnTo>
                <a:lnTo>
                  <a:pt x="3806" y="7326"/>
                </a:lnTo>
                <a:lnTo>
                  <a:pt x="3804" y="7324"/>
                </a:lnTo>
                <a:close/>
                <a:moveTo>
                  <a:pt x="3774" y="7342"/>
                </a:moveTo>
                <a:lnTo>
                  <a:pt x="3774" y="7342"/>
                </a:lnTo>
                <a:lnTo>
                  <a:pt x="3776" y="7340"/>
                </a:lnTo>
                <a:lnTo>
                  <a:pt x="3780" y="7334"/>
                </a:lnTo>
                <a:lnTo>
                  <a:pt x="3782" y="7332"/>
                </a:lnTo>
                <a:lnTo>
                  <a:pt x="3780" y="7330"/>
                </a:lnTo>
                <a:lnTo>
                  <a:pt x="3776" y="7326"/>
                </a:lnTo>
                <a:lnTo>
                  <a:pt x="3772" y="7326"/>
                </a:lnTo>
                <a:lnTo>
                  <a:pt x="3770" y="7328"/>
                </a:lnTo>
                <a:lnTo>
                  <a:pt x="3770" y="7330"/>
                </a:lnTo>
                <a:lnTo>
                  <a:pt x="3770" y="7332"/>
                </a:lnTo>
                <a:lnTo>
                  <a:pt x="3772" y="7336"/>
                </a:lnTo>
                <a:lnTo>
                  <a:pt x="3772" y="7340"/>
                </a:lnTo>
                <a:lnTo>
                  <a:pt x="3772" y="7342"/>
                </a:lnTo>
                <a:lnTo>
                  <a:pt x="3774" y="7342"/>
                </a:lnTo>
                <a:close/>
                <a:moveTo>
                  <a:pt x="3792" y="7332"/>
                </a:moveTo>
                <a:lnTo>
                  <a:pt x="3792" y="7332"/>
                </a:lnTo>
                <a:lnTo>
                  <a:pt x="3790" y="7332"/>
                </a:lnTo>
                <a:lnTo>
                  <a:pt x="3786" y="7332"/>
                </a:lnTo>
                <a:lnTo>
                  <a:pt x="3786" y="7336"/>
                </a:lnTo>
                <a:lnTo>
                  <a:pt x="3786" y="7338"/>
                </a:lnTo>
                <a:lnTo>
                  <a:pt x="3788" y="7340"/>
                </a:lnTo>
                <a:lnTo>
                  <a:pt x="3792" y="7338"/>
                </a:lnTo>
                <a:lnTo>
                  <a:pt x="3792" y="7336"/>
                </a:lnTo>
                <a:lnTo>
                  <a:pt x="3792" y="7332"/>
                </a:lnTo>
                <a:close/>
                <a:moveTo>
                  <a:pt x="3796" y="7352"/>
                </a:moveTo>
                <a:lnTo>
                  <a:pt x="3796" y="7352"/>
                </a:lnTo>
                <a:lnTo>
                  <a:pt x="3800" y="7348"/>
                </a:lnTo>
                <a:lnTo>
                  <a:pt x="3802" y="7346"/>
                </a:lnTo>
                <a:lnTo>
                  <a:pt x="3800" y="7344"/>
                </a:lnTo>
                <a:lnTo>
                  <a:pt x="3796" y="7344"/>
                </a:lnTo>
                <a:lnTo>
                  <a:pt x="3794" y="7346"/>
                </a:lnTo>
                <a:lnTo>
                  <a:pt x="3792" y="7350"/>
                </a:lnTo>
                <a:lnTo>
                  <a:pt x="3792" y="7354"/>
                </a:lnTo>
                <a:lnTo>
                  <a:pt x="3796" y="7352"/>
                </a:lnTo>
                <a:close/>
                <a:moveTo>
                  <a:pt x="3746" y="7354"/>
                </a:moveTo>
                <a:lnTo>
                  <a:pt x="3746" y="7354"/>
                </a:lnTo>
                <a:lnTo>
                  <a:pt x="3746" y="7356"/>
                </a:lnTo>
                <a:lnTo>
                  <a:pt x="3746" y="7358"/>
                </a:lnTo>
                <a:lnTo>
                  <a:pt x="3744" y="7358"/>
                </a:lnTo>
                <a:lnTo>
                  <a:pt x="3746" y="7360"/>
                </a:lnTo>
                <a:lnTo>
                  <a:pt x="3748" y="7362"/>
                </a:lnTo>
                <a:lnTo>
                  <a:pt x="3750" y="7362"/>
                </a:lnTo>
                <a:lnTo>
                  <a:pt x="3756" y="7358"/>
                </a:lnTo>
                <a:lnTo>
                  <a:pt x="3758" y="7354"/>
                </a:lnTo>
                <a:lnTo>
                  <a:pt x="3758" y="7350"/>
                </a:lnTo>
                <a:lnTo>
                  <a:pt x="3758" y="7348"/>
                </a:lnTo>
                <a:lnTo>
                  <a:pt x="3758" y="7346"/>
                </a:lnTo>
                <a:lnTo>
                  <a:pt x="3754" y="7346"/>
                </a:lnTo>
                <a:lnTo>
                  <a:pt x="3746" y="7348"/>
                </a:lnTo>
                <a:lnTo>
                  <a:pt x="3744" y="7350"/>
                </a:lnTo>
                <a:lnTo>
                  <a:pt x="3746" y="7354"/>
                </a:lnTo>
                <a:close/>
                <a:moveTo>
                  <a:pt x="3772" y="7272"/>
                </a:moveTo>
                <a:lnTo>
                  <a:pt x="3772" y="7272"/>
                </a:lnTo>
                <a:lnTo>
                  <a:pt x="3776" y="7270"/>
                </a:lnTo>
                <a:lnTo>
                  <a:pt x="3778" y="7268"/>
                </a:lnTo>
                <a:lnTo>
                  <a:pt x="3780" y="7266"/>
                </a:lnTo>
                <a:lnTo>
                  <a:pt x="3778" y="7264"/>
                </a:lnTo>
                <a:lnTo>
                  <a:pt x="3776" y="7264"/>
                </a:lnTo>
                <a:lnTo>
                  <a:pt x="3770" y="7266"/>
                </a:lnTo>
                <a:lnTo>
                  <a:pt x="3768" y="7268"/>
                </a:lnTo>
                <a:lnTo>
                  <a:pt x="3768" y="7270"/>
                </a:lnTo>
                <a:lnTo>
                  <a:pt x="3768" y="7272"/>
                </a:lnTo>
                <a:lnTo>
                  <a:pt x="3772" y="7272"/>
                </a:lnTo>
                <a:close/>
                <a:moveTo>
                  <a:pt x="3786" y="7272"/>
                </a:moveTo>
                <a:lnTo>
                  <a:pt x="3786" y="7272"/>
                </a:lnTo>
                <a:lnTo>
                  <a:pt x="3792" y="7272"/>
                </a:lnTo>
                <a:lnTo>
                  <a:pt x="3792" y="7268"/>
                </a:lnTo>
                <a:lnTo>
                  <a:pt x="3790" y="7268"/>
                </a:lnTo>
                <a:lnTo>
                  <a:pt x="3786" y="7268"/>
                </a:lnTo>
                <a:lnTo>
                  <a:pt x="3778" y="7272"/>
                </a:lnTo>
                <a:lnTo>
                  <a:pt x="3786" y="7272"/>
                </a:lnTo>
                <a:close/>
                <a:moveTo>
                  <a:pt x="3786" y="7256"/>
                </a:moveTo>
                <a:lnTo>
                  <a:pt x="3786" y="7256"/>
                </a:lnTo>
                <a:lnTo>
                  <a:pt x="3788" y="7260"/>
                </a:lnTo>
                <a:lnTo>
                  <a:pt x="3790" y="7258"/>
                </a:lnTo>
                <a:lnTo>
                  <a:pt x="3792" y="7256"/>
                </a:lnTo>
                <a:lnTo>
                  <a:pt x="3790" y="7252"/>
                </a:lnTo>
                <a:lnTo>
                  <a:pt x="3786" y="7252"/>
                </a:lnTo>
                <a:lnTo>
                  <a:pt x="3786" y="7256"/>
                </a:lnTo>
                <a:close/>
                <a:moveTo>
                  <a:pt x="3800" y="7238"/>
                </a:moveTo>
                <a:lnTo>
                  <a:pt x="3800" y="7238"/>
                </a:lnTo>
                <a:lnTo>
                  <a:pt x="3800" y="7242"/>
                </a:lnTo>
                <a:lnTo>
                  <a:pt x="3800" y="7244"/>
                </a:lnTo>
                <a:lnTo>
                  <a:pt x="3802" y="7248"/>
                </a:lnTo>
                <a:lnTo>
                  <a:pt x="3804" y="7248"/>
                </a:lnTo>
                <a:lnTo>
                  <a:pt x="3806" y="7246"/>
                </a:lnTo>
                <a:lnTo>
                  <a:pt x="3804" y="7242"/>
                </a:lnTo>
                <a:lnTo>
                  <a:pt x="3802" y="7240"/>
                </a:lnTo>
                <a:lnTo>
                  <a:pt x="3800" y="7238"/>
                </a:lnTo>
                <a:close/>
                <a:moveTo>
                  <a:pt x="3756" y="7220"/>
                </a:moveTo>
                <a:lnTo>
                  <a:pt x="3756" y="7220"/>
                </a:lnTo>
                <a:lnTo>
                  <a:pt x="3758" y="7222"/>
                </a:lnTo>
                <a:lnTo>
                  <a:pt x="3762" y="7220"/>
                </a:lnTo>
                <a:lnTo>
                  <a:pt x="3764" y="7220"/>
                </a:lnTo>
                <a:lnTo>
                  <a:pt x="3762" y="7216"/>
                </a:lnTo>
                <a:lnTo>
                  <a:pt x="3760" y="7216"/>
                </a:lnTo>
                <a:lnTo>
                  <a:pt x="3756" y="7216"/>
                </a:lnTo>
                <a:lnTo>
                  <a:pt x="3754" y="7218"/>
                </a:lnTo>
                <a:lnTo>
                  <a:pt x="3756" y="7220"/>
                </a:lnTo>
                <a:close/>
                <a:moveTo>
                  <a:pt x="3762" y="7342"/>
                </a:moveTo>
                <a:lnTo>
                  <a:pt x="3762" y="7342"/>
                </a:lnTo>
                <a:lnTo>
                  <a:pt x="3766" y="7340"/>
                </a:lnTo>
                <a:lnTo>
                  <a:pt x="3766" y="7338"/>
                </a:lnTo>
                <a:lnTo>
                  <a:pt x="3766" y="7334"/>
                </a:lnTo>
                <a:lnTo>
                  <a:pt x="3764" y="7332"/>
                </a:lnTo>
                <a:lnTo>
                  <a:pt x="3762" y="7334"/>
                </a:lnTo>
                <a:lnTo>
                  <a:pt x="3760" y="7338"/>
                </a:lnTo>
                <a:lnTo>
                  <a:pt x="3760" y="7340"/>
                </a:lnTo>
                <a:lnTo>
                  <a:pt x="3762" y="7342"/>
                </a:lnTo>
                <a:close/>
                <a:moveTo>
                  <a:pt x="3790" y="7328"/>
                </a:moveTo>
                <a:lnTo>
                  <a:pt x="3790" y="7328"/>
                </a:lnTo>
                <a:lnTo>
                  <a:pt x="3792" y="7328"/>
                </a:lnTo>
                <a:lnTo>
                  <a:pt x="3794" y="7326"/>
                </a:lnTo>
                <a:lnTo>
                  <a:pt x="3796" y="7324"/>
                </a:lnTo>
                <a:lnTo>
                  <a:pt x="3794" y="7324"/>
                </a:lnTo>
                <a:lnTo>
                  <a:pt x="3790" y="7322"/>
                </a:lnTo>
                <a:lnTo>
                  <a:pt x="3788" y="7322"/>
                </a:lnTo>
                <a:lnTo>
                  <a:pt x="3786" y="7324"/>
                </a:lnTo>
                <a:lnTo>
                  <a:pt x="3786" y="7328"/>
                </a:lnTo>
                <a:lnTo>
                  <a:pt x="3790" y="7328"/>
                </a:lnTo>
                <a:close/>
                <a:moveTo>
                  <a:pt x="3800" y="7296"/>
                </a:moveTo>
                <a:lnTo>
                  <a:pt x="3800" y="7296"/>
                </a:lnTo>
                <a:lnTo>
                  <a:pt x="3800" y="7294"/>
                </a:lnTo>
                <a:lnTo>
                  <a:pt x="3798" y="7290"/>
                </a:lnTo>
                <a:lnTo>
                  <a:pt x="3796" y="7286"/>
                </a:lnTo>
                <a:lnTo>
                  <a:pt x="3794" y="7286"/>
                </a:lnTo>
                <a:lnTo>
                  <a:pt x="3792" y="7290"/>
                </a:lnTo>
                <a:lnTo>
                  <a:pt x="3794" y="7292"/>
                </a:lnTo>
                <a:lnTo>
                  <a:pt x="3796" y="7296"/>
                </a:lnTo>
                <a:lnTo>
                  <a:pt x="3800" y="7296"/>
                </a:lnTo>
                <a:close/>
                <a:moveTo>
                  <a:pt x="4018" y="7914"/>
                </a:moveTo>
                <a:lnTo>
                  <a:pt x="4018" y="7914"/>
                </a:lnTo>
                <a:lnTo>
                  <a:pt x="4014" y="7912"/>
                </a:lnTo>
                <a:lnTo>
                  <a:pt x="4016" y="7910"/>
                </a:lnTo>
                <a:lnTo>
                  <a:pt x="4020" y="7910"/>
                </a:lnTo>
                <a:lnTo>
                  <a:pt x="4022" y="7908"/>
                </a:lnTo>
                <a:lnTo>
                  <a:pt x="4020" y="7908"/>
                </a:lnTo>
                <a:lnTo>
                  <a:pt x="4016" y="7904"/>
                </a:lnTo>
                <a:lnTo>
                  <a:pt x="4006" y="7904"/>
                </a:lnTo>
                <a:lnTo>
                  <a:pt x="4002" y="7902"/>
                </a:lnTo>
                <a:lnTo>
                  <a:pt x="4010" y="7900"/>
                </a:lnTo>
                <a:lnTo>
                  <a:pt x="4016" y="7898"/>
                </a:lnTo>
                <a:lnTo>
                  <a:pt x="4018" y="7896"/>
                </a:lnTo>
                <a:lnTo>
                  <a:pt x="4016" y="7892"/>
                </a:lnTo>
                <a:lnTo>
                  <a:pt x="4014" y="7890"/>
                </a:lnTo>
                <a:lnTo>
                  <a:pt x="4008" y="7890"/>
                </a:lnTo>
                <a:lnTo>
                  <a:pt x="4002" y="7890"/>
                </a:lnTo>
                <a:lnTo>
                  <a:pt x="3994" y="7892"/>
                </a:lnTo>
                <a:lnTo>
                  <a:pt x="3988" y="7892"/>
                </a:lnTo>
                <a:lnTo>
                  <a:pt x="3982" y="7892"/>
                </a:lnTo>
                <a:lnTo>
                  <a:pt x="3976" y="7894"/>
                </a:lnTo>
                <a:lnTo>
                  <a:pt x="3958" y="7898"/>
                </a:lnTo>
                <a:lnTo>
                  <a:pt x="3952" y="7900"/>
                </a:lnTo>
                <a:lnTo>
                  <a:pt x="3950" y="7900"/>
                </a:lnTo>
                <a:lnTo>
                  <a:pt x="3950" y="7902"/>
                </a:lnTo>
                <a:lnTo>
                  <a:pt x="3960" y="7908"/>
                </a:lnTo>
                <a:lnTo>
                  <a:pt x="3962" y="7908"/>
                </a:lnTo>
                <a:lnTo>
                  <a:pt x="3962" y="7910"/>
                </a:lnTo>
                <a:lnTo>
                  <a:pt x="3960" y="7910"/>
                </a:lnTo>
                <a:lnTo>
                  <a:pt x="3958" y="7912"/>
                </a:lnTo>
                <a:lnTo>
                  <a:pt x="3966" y="7916"/>
                </a:lnTo>
                <a:lnTo>
                  <a:pt x="3972" y="7918"/>
                </a:lnTo>
                <a:lnTo>
                  <a:pt x="3976" y="7920"/>
                </a:lnTo>
                <a:lnTo>
                  <a:pt x="3982" y="7924"/>
                </a:lnTo>
                <a:lnTo>
                  <a:pt x="3986" y="7924"/>
                </a:lnTo>
                <a:lnTo>
                  <a:pt x="3986" y="7922"/>
                </a:lnTo>
                <a:lnTo>
                  <a:pt x="3978" y="7912"/>
                </a:lnTo>
                <a:lnTo>
                  <a:pt x="3976" y="7908"/>
                </a:lnTo>
                <a:lnTo>
                  <a:pt x="3978" y="7906"/>
                </a:lnTo>
                <a:lnTo>
                  <a:pt x="3982" y="7906"/>
                </a:lnTo>
                <a:lnTo>
                  <a:pt x="3986" y="7908"/>
                </a:lnTo>
                <a:lnTo>
                  <a:pt x="3990" y="7908"/>
                </a:lnTo>
                <a:lnTo>
                  <a:pt x="3994" y="7908"/>
                </a:lnTo>
                <a:lnTo>
                  <a:pt x="3996" y="7906"/>
                </a:lnTo>
                <a:lnTo>
                  <a:pt x="3996" y="7908"/>
                </a:lnTo>
                <a:lnTo>
                  <a:pt x="3994" y="7916"/>
                </a:lnTo>
                <a:lnTo>
                  <a:pt x="3994" y="7920"/>
                </a:lnTo>
                <a:lnTo>
                  <a:pt x="3996" y="7922"/>
                </a:lnTo>
                <a:lnTo>
                  <a:pt x="3998" y="7924"/>
                </a:lnTo>
                <a:lnTo>
                  <a:pt x="4000" y="7924"/>
                </a:lnTo>
                <a:lnTo>
                  <a:pt x="4002" y="7922"/>
                </a:lnTo>
                <a:lnTo>
                  <a:pt x="4006" y="7920"/>
                </a:lnTo>
                <a:lnTo>
                  <a:pt x="4008" y="7920"/>
                </a:lnTo>
                <a:lnTo>
                  <a:pt x="4008" y="7922"/>
                </a:lnTo>
                <a:lnTo>
                  <a:pt x="4012" y="7924"/>
                </a:lnTo>
                <a:lnTo>
                  <a:pt x="4014" y="7924"/>
                </a:lnTo>
                <a:lnTo>
                  <a:pt x="4018" y="7924"/>
                </a:lnTo>
                <a:lnTo>
                  <a:pt x="4020" y="7928"/>
                </a:lnTo>
                <a:lnTo>
                  <a:pt x="4020" y="7930"/>
                </a:lnTo>
                <a:lnTo>
                  <a:pt x="4022" y="7930"/>
                </a:lnTo>
                <a:lnTo>
                  <a:pt x="4026" y="7934"/>
                </a:lnTo>
                <a:lnTo>
                  <a:pt x="4028" y="7936"/>
                </a:lnTo>
                <a:lnTo>
                  <a:pt x="4030" y="7934"/>
                </a:lnTo>
                <a:lnTo>
                  <a:pt x="4032" y="7930"/>
                </a:lnTo>
                <a:lnTo>
                  <a:pt x="4030" y="7926"/>
                </a:lnTo>
                <a:lnTo>
                  <a:pt x="4028" y="7924"/>
                </a:lnTo>
                <a:lnTo>
                  <a:pt x="4028" y="7922"/>
                </a:lnTo>
                <a:lnTo>
                  <a:pt x="4026" y="7918"/>
                </a:lnTo>
                <a:lnTo>
                  <a:pt x="4018" y="7914"/>
                </a:lnTo>
                <a:close/>
                <a:moveTo>
                  <a:pt x="3972" y="7890"/>
                </a:moveTo>
                <a:lnTo>
                  <a:pt x="3972" y="7890"/>
                </a:lnTo>
                <a:lnTo>
                  <a:pt x="3980" y="7888"/>
                </a:lnTo>
                <a:lnTo>
                  <a:pt x="3968" y="7886"/>
                </a:lnTo>
                <a:lnTo>
                  <a:pt x="3962" y="7884"/>
                </a:lnTo>
                <a:lnTo>
                  <a:pt x="3956" y="7886"/>
                </a:lnTo>
                <a:lnTo>
                  <a:pt x="3946" y="7888"/>
                </a:lnTo>
                <a:lnTo>
                  <a:pt x="3944" y="7890"/>
                </a:lnTo>
                <a:lnTo>
                  <a:pt x="3944" y="7892"/>
                </a:lnTo>
                <a:lnTo>
                  <a:pt x="3952" y="7894"/>
                </a:lnTo>
                <a:lnTo>
                  <a:pt x="3958" y="7894"/>
                </a:lnTo>
                <a:lnTo>
                  <a:pt x="3972" y="7890"/>
                </a:lnTo>
                <a:close/>
                <a:moveTo>
                  <a:pt x="3932" y="7886"/>
                </a:moveTo>
                <a:lnTo>
                  <a:pt x="3932" y="7886"/>
                </a:lnTo>
                <a:lnTo>
                  <a:pt x="3924" y="7888"/>
                </a:lnTo>
                <a:lnTo>
                  <a:pt x="3922" y="7890"/>
                </a:lnTo>
                <a:lnTo>
                  <a:pt x="3918" y="7890"/>
                </a:lnTo>
                <a:lnTo>
                  <a:pt x="3910" y="7890"/>
                </a:lnTo>
                <a:lnTo>
                  <a:pt x="3910" y="7892"/>
                </a:lnTo>
                <a:lnTo>
                  <a:pt x="3910" y="7894"/>
                </a:lnTo>
                <a:lnTo>
                  <a:pt x="3912" y="7896"/>
                </a:lnTo>
                <a:lnTo>
                  <a:pt x="3914" y="7898"/>
                </a:lnTo>
                <a:lnTo>
                  <a:pt x="3924" y="7898"/>
                </a:lnTo>
                <a:lnTo>
                  <a:pt x="3928" y="7900"/>
                </a:lnTo>
                <a:lnTo>
                  <a:pt x="3928" y="7904"/>
                </a:lnTo>
                <a:lnTo>
                  <a:pt x="3928" y="7906"/>
                </a:lnTo>
                <a:lnTo>
                  <a:pt x="3934" y="7904"/>
                </a:lnTo>
                <a:lnTo>
                  <a:pt x="3938" y="7902"/>
                </a:lnTo>
                <a:lnTo>
                  <a:pt x="3938" y="7898"/>
                </a:lnTo>
                <a:lnTo>
                  <a:pt x="3938" y="7896"/>
                </a:lnTo>
                <a:lnTo>
                  <a:pt x="3934" y="7894"/>
                </a:lnTo>
                <a:lnTo>
                  <a:pt x="3928" y="7894"/>
                </a:lnTo>
                <a:lnTo>
                  <a:pt x="3930" y="7892"/>
                </a:lnTo>
                <a:lnTo>
                  <a:pt x="3934" y="7892"/>
                </a:lnTo>
                <a:lnTo>
                  <a:pt x="3940" y="7890"/>
                </a:lnTo>
                <a:lnTo>
                  <a:pt x="3940" y="7888"/>
                </a:lnTo>
                <a:lnTo>
                  <a:pt x="3938" y="7886"/>
                </a:lnTo>
                <a:lnTo>
                  <a:pt x="3932" y="7886"/>
                </a:lnTo>
                <a:close/>
                <a:moveTo>
                  <a:pt x="3908" y="7882"/>
                </a:moveTo>
                <a:lnTo>
                  <a:pt x="3908" y="7882"/>
                </a:lnTo>
                <a:lnTo>
                  <a:pt x="3902" y="7880"/>
                </a:lnTo>
                <a:lnTo>
                  <a:pt x="3898" y="7880"/>
                </a:lnTo>
                <a:lnTo>
                  <a:pt x="3894" y="7882"/>
                </a:lnTo>
                <a:lnTo>
                  <a:pt x="3892" y="7884"/>
                </a:lnTo>
                <a:lnTo>
                  <a:pt x="3892" y="7886"/>
                </a:lnTo>
                <a:lnTo>
                  <a:pt x="3894" y="7886"/>
                </a:lnTo>
                <a:lnTo>
                  <a:pt x="3898" y="7886"/>
                </a:lnTo>
                <a:lnTo>
                  <a:pt x="3902" y="7884"/>
                </a:lnTo>
                <a:lnTo>
                  <a:pt x="3904" y="7884"/>
                </a:lnTo>
                <a:lnTo>
                  <a:pt x="3906" y="7886"/>
                </a:lnTo>
                <a:lnTo>
                  <a:pt x="3910" y="7886"/>
                </a:lnTo>
                <a:lnTo>
                  <a:pt x="3912" y="7886"/>
                </a:lnTo>
                <a:lnTo>
                  <a:pt x="3912" y="7884"/>
                </a:lnTo>
                <a:lnTo>
                  <a:pt x="3910" y="7882"/>
                </a:lnTo>
                <a:lnTo>
                  <a:pt x="3908" y="7882"/>
                </a:lnTo>
                <a:close/>
                <a:moveTo>
                  <a:pt x="4038" y="7944"/>
                </a:moveTo>
                <a:lnTo>
                  <a:pt x="4038" y="7944"/>
                </a:lnTo>
                <a:lnTo>
                  <a:pt x="4040" y="7946"/>
                </a:lnTo>
                <a:lnTo>
                  <a:pt x="4046" y="7946"/>
                </a:lnTo>
                <a:lnTo>
                  <a:pt x="4050" y="7944"/>
                </a:lnTo>
                <a:lnTo>
                  <a:pt x="4052" y="7942"/>
                </a:lnTo>
                <a:lnTo>
                  <a:pt x="4048" y="7940"/>
                </a:lnTo>
                <a:lnTo>
                  <a:pt x="4044" y="7940"/>
                </a:lnTo>
                <a:lnTo>
                  <a:pt x="4038" y="7942"/>
                </a:lnTo>
                <a:lnTo>
                  <a:pt x="4038" y="7944"/>
                </a:lnTo>
                <a:close/>
                <a:moveTo>
                  <a:pt x="4056" y="7930"/>
                </a:moveTo>
                <a:lnTo>
                  <a:pt x="4056" y="7930"/>
                </a:lnTo>
                <a:lnTo>
                  <a:pt x="4054" y="7932"/>
                </a:lnTo>
                <a:lnTo>
                  <a:pt x="4052" y="7932"/>
                </a:lnTo>
                <a:lnTo>
                  <a:pt x="4050" y="7934"/>
                </a:lnTo>
                <a:lnTo>
                  <a:pt x="4050" y="7936"/>
                </a:lnTo>
                <a:lnTo>
                  <a:pt x="4056" y="7940"/>
                </a:lnTo>
                <a:lnTo>
                  <a:pt x="4060" y="7940"/>
                </a:lnTo>
                <a:lnTo>
                  <a:pt x="4060" y="7938"/>
                </a:lnTo>
                <a:lnTo>
                  <a:pt x="4058" y="7932"/>
                </a:lnTo>
                <a:lnTo>
                  <a:pt x="4056" y="7928"/>
                </a:lnTo>
                <a:lnTo>
                  <a:pt x="4056" y="7930"/>
                </a:lnTo>
                <a:close/>
                <a:moveTo>
                  <a:pt x="3872" y="7846"/>
                </a:moveTo>
                <a:lnTo>
                  <a:pt x="3872" y="7846"/>
                </a:lnTo>
                <a:lnTo>
                  <a:pt x="3872" y="7850"/>
                </a:lnTo>
                <a:lnTo>
                  <a:pt x="3874" y="7850"/>
                </a:lnTo>
                <a:lnTo>
                  <a:pt x="3876" y="7850"/>
                </a:lnTo>
                <a:lnTo>
                  <a:pt x="3876" y="7848"/>
                </a:lnTo>
                <a:lnTo>
                  <a:pt x="3876" y="7846"/>
                </a:lnTo>
                <a:lnTo>
                  <a:pt x="3878" y="7844"/>
                </a:lnTo>
                <a:lnTo>
                  <a:pt x="3880" y="7844"/>
                </a:lnTo>
                <a:lnTo>
                  <a:pt x="3880" y="7840"/>
                </a:lnTo>
                <a:lnTo>
                  <a:pt x="3882" y="7838"/>
                </a:lnTo>
                <a:lnTo>
                  <a:pt x="3882" y="7836"/>
                </a:lnTo>
                <a:lnTo>
                  <a:pt x="3882" y="7834"/>
                </a:lnTo>
                <a:lnTo>
                  <a:pt x="3882" y="7832"/>
                </a:lnTo>
                <a:lnTo>
                  <a:pt x="3882" y="7828"/>
                </a:lnTo>
                <a:lnTo>
                  <a:pt x="3884" y="7826"/>
                </a:lnTo>
                <a:lnTo>
                  <a:pt x="3880" y="7824"/>
                </a:lnTo>
                <a:lnTo>
                  <a:pt x="3874" y="7822"/>
                </a:lnTo>
                <a:lnTo>
                  <a:pt x="3872" y="7822"/>
                </a:lnTo>
                <a:lnTo>
                  <a:pt x="3870" y="7824"/>
                </a:lnTo>
                <a:lnTo>
                  <a:pt x="3868" y="7826"/>
                </a:lnTo>
                <a:lnTo>
                  <a:pt x="3866" y="7826"/>
                </a:lnTo>
                <a:lnTo>
                  <a:pt x="3864" y="7824"/>
                </a:lnTo>
                <a:lnTo>
                  <a:pt x="3860" y="7824"/>
                </a:lnTo>
                <a:lnTo>
                  <a:pt x="3860" y="7826"/>
                </a:lnTo>
                <a:lnTo>
                  <a:pt x="3860" y="7828"/>
                </a:lnTo>
                <a:lnTo>
                  <a:pt x="3864" y="7836"/>
                </a:lnTo>
                <a:lnTo>
                  <a:pt x="3872" y="7840"/>
                </a:lnTo>
                <a:lnTo>
                  <a:pt x="3874" y="7842"/>
                </a:lnTo>
                <a:lnTo>
                  <a:pt x="3872" y="7846"/>
                </a:lnTo>
                <a:close/>
                <a:moveTo>
                  <a:pt x="3834" y="7700"/>
                </a:moveTo>
                <a:lnTo>
                  <a:pt x="3834" y="7700"/>
                </a:lnTo>
                <a:lnTo>
                  <a:pt x="3828" y="7706"/>
                </a:lnTo>
                <a:lnTo>
                  <a:pt x="3826" y="7708"/>
                </a:lnTo>
                <a:lnTo>
                  <a:pt x="3826" y="7710"/>
                </a:lnTo>
                <a:lnTo>
                  <a:pt x="3828" y="7710"/>
                </a:lnTo>
                <a:lnTo>
                  <a:pt x="3830" y="7710"/>
                </a:lnTo>
                <a:lnTo>
                  <a:pt x="3834" y="7706"/>
                </a:lnTo>
                <a:lnTo>
                  <a:pt x="3836" y="7702"/>
                </a:lnTo>
                <a:lnTo>
                  <a:pt x="3834" y="7700"/>
                </a:lnTo>
                <a:close/>
                <a:moveTo>
                  <a:pt x="3852" y="7832"/>
                </a:moveTo>
                <a:lnTo>
                  <a:pt x="3852" y="7832"/>
                </a:lnTo>
                <a:lnTo>
                  <a:pt x="3854" y="7834"/>
                </a:lnTo>
                <a:lnTo>
                  <a:pt x="3856" y="7834"/>
                </a:lnTo>
                <a:lnTo>
                  <a:pt x="3854" y="7828"/>
                </a:lnTo>
                <a:lnTo>
                  <a:pt x="3854" y="7826"/>
                </a:lnTo>
                <a:lnTo>
                  <a:pt x="3856" y="7824"/>
                </a:lnTo>
                <a:lnTo>
                  <a:pt x="3858" y="7822"/>
                </a:lnTo>
                <a:lnTo>
                  <a:pt x="3862" y="7820"/>
                </a:lnTo>
                <a:lnTo>
                  <a:pt x="3864" y="7818"/>
                </a:lnTo>
                <a:lnTo>
                  <a:pt x="3862" y="7816"/>
                </a:lnTo>
                <a:lnTo>
                  <a:pt x="3860" y="7814"/>
                </a:lnTo>
                <a:lnTo>
                  <a:pt x="3856" y="7812"/>
                </a:lnTo>
                <a:lnTo>
                  <a:pt x="3854" y="7812"/>
                </a:lnTo>
                <a:lnTo>
                  <a:pt x="3852" y="7808"/>
                </a:lnTo>
                <a:lnTo>
                  <a:pt x="3852" y="7806"/>
                </a:lnTo>
                <a:lnTo>
                  <a:pt x="3848" y="7804"/>
                </a:lnTo>
                <a:lnTo>
                  <a:pt x="3846" y="7802"/>
                </a:lnTo>
                <a:lnTo>
                  <a:pt x="3842" y="7802"/>
                </a:lnTo>
                <a:lnTo>
                  <a:pt x="3840" y="7804"/>
                </a:lnTo>
                <a:lnTo>
                  <a:pt x="3840" y="7802"/>
                </a:lnTo>
                <a:lnTo>
                  <a:pt x="3838" y="7800"/>
                </a:lnTo>
                <a:lnTo>
                  <a:pt x="3836" y="7802"/>
                </a:lnTo>
                <a:lnTo>
                  <a:pt x="3834" y="7804"/>
                </a:lnTo>
                <a:lnTo>
                  <a:pt x="3834" y="7802"/>
                </a:lnTo>
                <a:lnTo>
                  <a:pt x="3834" y="7798"/>
                </a:lnTo>
                <a:lnTo>
                  <a:pt x="3830" y="7794"/>
                </a:lnTo>
                <a:lnTo>
                  <a:pt x="3826" y="7792"/>
                </a:lnTo>
                <a:lnTo>
                  <a:pt x="3824" y="7796"/>
                </a:lnTo>
                <a:lnTo>
                  <a:pt x="3824" y="7798"/>
                </a:lnTo>
                <a:lnTo>
                  <a:pt x="3818" y="7798"/>
                </a:lnTo>
                <a:lnTo>
                  <a:pt x="3816" y="7796"/>
                </a:lnTo>
                <a:lnTo>
                  <a:pt x="3814" y="7798"/>
                </a:lnTo>
                <a:lnTo>
                  <a:pt x="3816" y="7802"/>
                </a:lnTo>
                <a:lnTo>
                  <a:pt x="3818" y="7804"/>
                </a:lnTo>
                <a:lnTo>
                  <a:pt x="3818" y="7806"/>
                </a:lnTo>
                <a:lnTo>
                  <a:pt x="3816" y="7806"/>
                </a:lnTo>
                <a:lnTo>
                  <a:pt x="3810" y="7804"/>
                </a:lnTo>
                <a:lnTo>
                  <a:pt x="3808" y="7804"/>
                </a:lnTo>
                <a:lnTo>
                  <a:pt x="3804" y="7808"/>
                </a:lnTo>
                <a:lnTo>
                  <a:pt x="3804" y="7810"/>
                </a:lnTo>
                <a:lnTo>
                  <a:pt x="3806" y="7810"/>
                </a:lnTo>
                <a:lnTo>
                  <a:pt x="3808" y="7812"/>
                </a:lnTo>
                <a:lnTo>
                  <a:pt x="3808" y="7814"/>
                </a:lnTo>
                <a:lnTo>
                  <a:pt x="3808" y="7816"/>
                </a:lnTo>
                <a:lnTo>
                  <a:pt x="3812" y="7814"/>
                </a:lnTo>
                <a:lnTo>
                  <a:pt x="3816" y="7814"/>
                </a:lnTo>
                <a:lnTo>
                  <a:pt x="3818" y="7814"/>
                </a:lnTo>
                <a:lnTo>
                  <a:pt x="3818" y="7818"/>
                </a:lnTo>
                <a:lnTo>
                  <a:pt x="3818" y="7824"/>
                </a:lnTo>
                <a:lnTo>
                  <a:pt x="3820" y="7828"/>
                </a:lnTo>
                <a:lnTo>
                  <a:pt x="3824" y="7830"/>
                </a:lnTo>
                <a:lnTo>
                  <a:pt x="3826" y="7832"/>
                </a:lnTo>
                <a:lnTo>
                  <a:pt x="3828" y="7830"/>
                </a:lnTo>
                <a:lnTo>
                  <a:pt x="3828" y="7826"/>
                </a:lnTo>
                <a:lnTo>
                  <a:pt x="3828" y="7822"/>
                </a:lnTo>
                <a:lnTo>
                  <a:pt x="3828" y="7820"/>
                </a:lnTo>
                <a:lnTo>
                  <a:pt x="3830" y="7822"/>
                </a:lnTo>
                <a:lnTo>
                  <a:pt x="3834" y="7822"/>
                </a:lnTo>
                <a:lnTo>
                  <a:pt x="3836" y="7822"/>
                </a:lnTo>
                <a:lnTo>
                  <a:pt x="3838" y="7822"/>
                </a:lnTo>
                <a:lnTo>
                  <a:pt x="3838" y="7826"/>
                </a:lnTo>
                <a:lnTo>
                  <a:pt x="3836" y="7830"/>
                </a:lnTo>
                <a:lnTo>
                  <a:pt x="3832" y="7834"/>
                </a:lnTo>
                <a:lnTo>
                  <a:pt x="3830" y="7836"/>
                </a:lnTo>
                <a:lnTo>
                  <a:pt x="3834" y="7838"/>
                </a:lnTo>
                <a:lnTo>
                  <a:pt x="3838" y="7838"/>
                </a:lnTo>
                <a:lnTo>
                  <a:pt x="3842" y="7836"/>
                </a:lnTo>
                <a:lnTo>
                  <a:pt x="3844" y="7834"/>
                </a:lnTo>
                <a:lnTo>
                  <a:pt x="3846" y="7834"/>
                </a:lnTo>
                <a:lnTo>
                  <a:pt x="3848" y="7834"/>
                </a:lnTo>
                <a:lnTo>
                  <a:pt x="3848" y="7832"/>
                </a:lnTo>
                <a:lnTo>
                  <a:pt x="3850" y="7832"/>
                </a:lnTo>
                <a:lnTo>
                  <a:pt x="3852" y="7832"/>
                </a:lnTo>
                <a:close/>
                <a:moveTo>
                  <a:pt x="3856" y="7838"/>
                </a:moveTo>
                <a:lnTo>
                  <a:pt x="3856" y="7838"/>
                </a:lnTo>
                <a:lnTo>
                  <a:pt x="3854" y="7840"/>
                </a:lnTo>
                <a:lnTo>
                  <a:pt x="3850" y="7842"/>
                </a:lnTo>
                <a:lnTo>
                  <a:pt x="3850" y="7846"/>
                </a:lnTo>
                <a:lnTo>
                  <a:pt x="3852" y="7846"/>
                </a:lnTo>
                <a:lnTo>
                  <a:pt x="3854" y="7846"/>
                </a:lnTo>
                <a:lnTo>
                  <a:pt x="3860" y="7842"/>
                </a:lnTo>
                <a:lnTo>
                  <a:pt x="3860" y="7838"/>
                </a:lnTo>
                <a:lnTo>
                  <a:pt x="3860" y="7836"/>
                </a:lnTo>
                <a:lnTo>
                  <a:pt x="3858" y="7836"/>
                </a:lnTo>
                <a:lnTo>
                  <a:pt x="3856" y="7838"/>
                </a:lnTo>
                <a:close/>
                <a:moveTo>
                  <a:pt x="3780" y="7788"/>
                </a:moveTo>
                <a:lnTo>
                  <a:pt x="3780" y="7788"/>
                </a:lnTo>
                <a:lnTo>
                  <a:pt x="3782" y="7788"/>
                </a:lnTo>
                <a:lnTo>
                  <a:pt x="3786" y="7788"/>
                </a:lnTo>
                <a:lnTo>
                  <a:pt x="3786" y="7784"/>
                </a:lnTo>
                <a:lnTo>
                  <a:pt x="3786" y="7782"/>
                </a:lnTo>
                <a:lnTo>
                  <a:pt x="3784" y="7782"/>
                </a:lnTo>
                <a:lnTo>
                  <a:pt x="3782" y="7784"/>
                </a:lnTo>
                <a:lnTo>
                  <a:pt x="3780" y="7786"/>
                </a:lnTo>
                <a:lnTo>
                  <a:pt x="3780" y="7788"/>
                </a:lnTo>
                <a:close/>
                <a:moveTo>
                  <a:pt x="3800" y="7744"/>
                </a:moveTo>
                <a:lnTo>
                  <a:pt x="3800" y="7744"/>
                </a:lnTo>
                <a:lnTo>
                  <a:pt x="3800" y="7742"/>
                </a:lnTo>
                <a:lnTo>
                  <a:pt x="3802" y="7740"/>
                </a:lnTo>
                <a:lnTo>
                  <a:pt x="3802" y="7738"/>
                </a:lnTo>
                <a:lnTo>
                  <a:pt x="3802" y="7734"/>
                </a:lnTo>
                <a:lnTo>
                  <a:pt x="3800" y="7732"/>
                </a:lnTo>
                <a:lnTo>
                  <a:pt x="3798" y="7732"/>
                </a:lnTo>
                <a:lnTo>
                  <a:pt x="3790" y="7740"/>
                </a:lnTo>
                <a:lnTo>
                  <a:pt x="3788" y="7742"/>
                </a:lnTo>
                <a:lnTo>
                  <a:pt x="3788" y="7744"/>
                </a:lnTo>
                <a:lnTo>
                  <a:pt x="3792" y="7752"/>
                </a:lnTo>
                <a:lnTo>
                  <a:pt x="3794" y="7752"/>
                </a:lnTo>
                <a:lnTo>
                  <a:pt x="3796" y="7752"/>
                </a:lnTo>
                <a:lnTo>
                  <a:pt x="3798" y="7748"/>
                </a:lnTo>
                <a:lnTo>
                  <a:pt x="3800" y="7744"/>
                </a:lnTo>
                <a:close/>
                <a:moveTo>
                  <a:pt x="3808" y="7788"/>
                </a:moveTo>
                <a:lnTo>
                  <a:pt x="3808" y="7788"/>
                </a:lnTo>
                <a:lnTo>
                  <a:pt x="3810" y="7790"/>
                </a:lnTo>
                <a:lnTo>
                  <a:pt x="3812" y="7788"/>
                </a:lnTo>
                <a:lnTo>
                  <a:pt x="3814" y="7788"/>
                </a:lnTo>
                <a:lnTo>
                  <a:pt x="3818" y="7790"/>
                </a:lnTo>
                <a:lnTo>
                  <a:pt x="3822" y="7792"/>
                </a:lnTo>
                <a:lnTo>
                  <a:pt x="3824" y="7790"/>
                </a:lnTo>
                <a:lnTo>
                  <a:pt x="3820" y="7786"/>
                </a:lnTo>
                <a:lnTo>
                  <a:pt x="3814" y="7780"/>
                </a:lnTo>
                <a:lnTo>
                  <a:pt x="3812" y="7778"/>
                </a:lnTo>
                <a:lnTo>
                  <a:pt x="3810" y="7778"/>
                </a:lnTo>
                <a:lnTo>
                  <a:pt x="3808" y="7776"/>
                </a:lnTo>
                <a:lnTo>
                  <a:pt x="3806" y="7774"/>
                </a:lnTo>
                <a:lnTo>
                  <a:pt x="3804" y="7772"/>
                </a:lnTo>
                <a:lnTo>
                  <a:pt x="3804" y="7774"/>
                </a:lnTo>
                <a:lnTo>
                  <a:pt x="3802" y="7774"/>
                </a:lnTo>
                <a:lnTo>
                  <a:pt x="3800" y="7774"/>
                </a:lnTo>
                <a:lnTo>
                  <a:pt x="3792" y="7768"/>
                </a:lnTo>
                <a:lnTo>
                  <a:pt x="3780" y="7764"/>
                </a:lnTo>
                <a:lnTo>
                  <a:pt x="3776" y="7762"/>
                </a:lnTo>
                <a:lnTo>
                  <a:pt x="3770" y="7758"/>
                </a:lnTo>
                <a:lnTo>
                  <a:pt x="3764" y="7754"/>
                </a:lnTo>
                <a:lnTo>
                  <a:pt x="3760" y="7752"/>
                </a:lnTo>
                <a:lnTo>
                  <a:pt x="3762" y="7756"/>
                </a:lnTo>
                <a:lnTo>
                  <a:pt x="3766" y="7760"/>
                </a:lnTo>
                <a:lnTo>
                  <a:pt x="3766" y="7762"/>
                </a:lnTo>
                <a:lnTo>
                  <a:pt x="3766" y="7764"/>
                </a:lnTo>
                <a:lnTo>
                  <a:pt x="3768" y="7766"/>
                </a:lnTo>
                <a:lnTo>
                  <a:pt x="3772" y="7768"/>
                </a:lnTo>
                <a:lnTo>
                  <a:pt x="3774" y="7770"/>
                </a:lnTo>
                <a:lnTo>
                  <a:pt x="3778" y="7772"/>
                </a:lnTo>
                <a:lnTo>
                  <a:pt x="3784" y="7774"/>
                </a:lnTo>
                <a:lnTo>
                  <a:pt x="3790" y="7776"/>
                </a:lnTo>
                <a:lnTo>
                  <a:pt x="3792" y="7778"/>
                </a:lnTo>
                <a:lnTo>
                  <a:pt x="3796" y="7780"/>
                </a:lnTo>
                <a:lnTo>
                  <a:pt x="3798" y="7782"/>
                </a:lnTo>
                <a:lnTo>
                  <a:pt x="3800" y="7782"/>
                </a:lnTo>
                <a:lnTo>
                  <a:pt x="3800" y="7780"/>
                </a:lnTo>
                <a:lnTo>
                  <a:pt x="3804" y="7782"/>
                </a:lnTo>
                <a:lnTo>
                  <a:pt x="3806" y="7784"/>
                </a:lnTo>
                <a:lnTo>
                  <a:pt x="3806" y="7786"/>
                </a:lnTo>
                <a:lnTo>
                  <a:pt x="3806" y="7788"/>
                </a:lnTo>
                <a:lnTo>
                  <a:pt x="3808" y="7788"/>
                </a:lnTo>
                <a:close/>
                <a:moveTo>
                  <a:pt x="3790" y="7696"/>
                </a:moveTo>
                <a:lnTo>
                  <a:pt x="3790" y="7696"/>
                </a:lnTo>
                <a:lnTo>
                  <a:pt x="3790" y="7694"/>
                </a:lnTo>
                <a:lnTo>
                  <a:pt x="3790" y="7690"/>
                </a:lnTo>
                <a:lnTo>
                  <a:pt x="3786" y="7680"/>
                </a:lnTo>
                <a:lnTo>
                  <a:pt x="3784" y="7682"/>
                </a:lnTo>
                <a:lnTo>
                  <a:pt x="3784" y="7686"/>
                </a:lnTo>
                <a:lnTo>
                  <a:pt x="3782" y="7688"/>
                </a:lnTo>
                <a:lnTo>
                  <a:pt x="3780" y="7692"/>
                </a:lnTo>
                <a:lnTo>
                  <a:pt x="3784" y="7694"/>
                </a:lnTo>
                <a:lnTo>
                  <a:pt x="3786" y="7696"/>
                </a:lnTo>
                <a:lnTo>
                  <a:pt x="3790" y="7696"/>
                </a:lnTo>
                <a:close/>
                <a:moveTo>
                  <a:pt x="3758" y="7690"/>
                </a:moveTo>
                <a:lnTo>
                  <a:pt x="3758" y="7690"/>
                </a:lnTo>
                <a:lnTo>
                  <a:pt x="3756" y="7686"/>
                </a:lnTo>
                <a:lnTo>
                  <a:pt x="3754" y="7688"/>
                </a:lnTo>
                <a:lnTo>
                  <a:pt x="3754" y="7692"/>
                </a:lnTo>
                <a:lnTo>
                  <a:pt x="3754" y="7696"/>
                </a:lnTo>
                <a:lnTo>
                  <a:pt x="3750" y="7692"/>
                </a:lnTo>
                <a:lnTo>
                  <a:pt x="3750" y="7690"/>
                </a:lnTo>
                <a:lnTo>
                  <a:pt x="3748" y="7690"/>
                </a:lnTo>
                <a:lnTo>
                  <a:pt x="3746" y="7694"/>
                </a:lnTo>
                <a:lnTo>
                  <a:pt x="3746" y="7698"/>
                </a:lnTo>
                <a:lnTo>
                  <a:pt x="3746" y="7702"/>
                </a:lnTo>
                <a:lnTo>
                  <a:pt x="3748" y="7704"/>
                </a:lnTo>
                <a:lnTo>
                  <a:pt x="3748" y="7706"/>
                </a:lnTo>
                <a:lnTo>
                  <a:pt x="3746" y="7708"/>
                </a:lnTo>
                <a:lnTo>
                  <a:pt x="3748" y="7712"/>
                </a:lnTo>
                <a:lnTo>
                  <a:pt x="3750" y="7714"/>
                </a:lnTo>
                <a:lnTo>
                  <a:pt x="3750" y="7716"/>
                </a:lnTo>
                <a:lnTo>
                  <a:pt x="3754" y="7708"/>
                </a:lnTo>
                <a:lnTo>
                  <a:pt x="3758" y="7698"/>
                </a:lnTo>
                <a:lnTo>
                  <a:pt x="3758" y="7694"/>
                </a:lnTo>
                <a:lnTo>
                  <a:pt x="3758" y="7690"/>
                </a:lnTo>
                <a:close/>
                <a:moveTo>
                  <a:pt x="3778" y="7704"/>
                </a:moveTo>
                <a:lnTo>
                  <a:pt x="3778" y="7704"/>
                </a:lnTo>
                <a:lnTo>
                  <a:pt x="3782" y="7704"/>
                </a:lnTo>
                <a:lnTo>
                  <a:pt x="3782" y="7702"/>
                </a:lnTo>
                <a:lnTo>
                  <a:pt x="3782" y="7700"/>
                </a:lnTo>
                <a:lnTo>
                  <a:pt x="3778" y="7694"/>
                </a:lnTo>
                <a:lnTo>
                  <a:pt x="3774" y="7692"/>
                </a:lnTo>
                <a:lnTo>
                  <a:pt x="3772" y="7690"/>
                </a:lnTo>
                <a:lnTo>
                  <a:pt x="3770" y="7692"/>
                </a:lnTo>
                <a:lnTo>
                  <a:pt x="3772" y="7694"/>
                </a:lnTo>
                <a:lnTo>
                  <a:pt x="3772" y="7696"/>
                </a:lnTo>
                <a:lnTo>
                  <a:pt x="3772" y="7698"/>
                </a:lnTo>
                <a:lnTo>
                  <a:pt x="3774" y="7700"/>
                </a:lnTo>
                <a:lnTo>
                  <a:pt x="3778" y="7704"/>
                </a:lnTo>
                <a:close/>
                <a:moveTo>
                  <a:pt x="3786" y="7706"/>
                </a:moveTo>
                <a:lnTo>
                  <a:pt x="3786" y="7706"/>
                </a:lnTo>
                <a:lnTo>
                  <a:pt x="3786" y="7708"/>
                </a:lnTo>
                <a:lnTo>
                  <a:pt x="3788" y="7710"/>
                </a:lnTo>
                <a:lnTo>
                  <a:pt x="3796" y="7716"/>
                </a:lnTo>
                <a:lnTo>
                  <a:pt x="3800" y="7722"/>
                </a:lnTo>
                <a:lnTo>
                  <a:pt x="3802" y="7720"/>
                </a:lnTo>
                <a:lnTo>
                  <a:pt x="3798" y="7714"/>
                </a:lnTo>
                <a:lnTo>
                  <a:pt x="3792" y="7706"/>
                </a:lnTo>
                <a:lnTo>
                  <a:pt x="3788" y="7704"/>
                </a:lnTo>
                <a:lnTo>
                  <a:pt x="3786" y="7706"/>
                </a:lnTo>
                <a:close/>
                <a:moveTo>
                  <a:pt x="3782" y="7732"/>
                </a:moveTo>
                <a:lnTo>
                  <a:pt x="3782" y="7732"/>
                </a:lnTo>
                <a:lnTo>
                  <a:pt x="3784" y="7732"/>
                </a:lnTo>
                <a:lnTo>
                  <a:pt x="3786" y="7732"/>
                </a:lnTo>
                <a:lnTo>
                  <a:pt x="3792" y="7728"/>
                </a:lnTo>
                <a:lnTo>
                  <a:pt x="3794" y="7726"/>
                </a:lnTo>
                <a:lnTo>
                  <a:pt x="3792" y="7724"/>
                </a:lnTo>
                <a:lnTo>
                  <a:pt x="3782" y="7718"/>
                </a:lnTo>
                <a:lnTo>
                  <a:pt x="3778" y="7714"/>
                </a:lnTo>
                <a:lnTo>
                  <a:pt x="3774" y="7714"/>
                </a:lnTo>
                <a:lnTo>
                  <a:pt x="3772" y="7714"/>
                </a:lnTo>
                <a:lnTo>
                  <a:pt x="3774" y="7718"/>
                </a:lnTo>
                <a:lnTo>
                  <a:pt x="3776" y="7718"/>
                </a:lnTo>
                <a:lnTo>
                  <a:pt x="3778" y="7718"/>
                </a:lnTo>
                <a:lnTo>
                  <a:pt x="3780" y="7720"/>
                </a:lnTo>
                <a:lnTo>
                  <a:pt x="3782" y="7722"/>
                </a:lnTo>
                <a:lnTo>
                  <a:pt x="3780" y="7724"/>
                </a:lnTo>
                <a:lnTo>
                  <a:pt x="3780" y="7726"/>
                </a:lnTo>
                <a:lnTo>
                  <a:pt x="3782" y="7732"/>
                </a:lnTo>
                <a:close/>
                <a:moveTo>
                  <a:pt x="3760" y="7702"/>
                </a:moveTo>
                <a:lnTo>
                  <a:pt x="3760" y="7702"/>
                </a:lnTo>
                <a:lnTo>
                  <a:pt x="3756" y="7712"/>
                </a:lnTo>
                <a:lnTo>
                  <a:pt x="3756" y="7716"/>
                </a:lnTo>
                <a:lnTo>
                  <a:pt x="3758" y="7714"/>
                </a:lnTo>
                <a:lnTo>
                  <a:pt x="3760" y="7710"/>
                </a:lnTo>
                <a:lnTo>
                  <a:pt x="3764" y="7704"/>
                </a:lnTo>
                <a:lnTo>
                  <a:pt x="3764" y="7700"/>
                </a:lnTo>
                <a:lnTo>
                  <a:pt x="3764" y="7698"/>
                </a:lnTo>
                <a:lnTo>
                  <a:pt x="3762" y="7698"/>
                </a:lnTo>
                <a:lnTo>
                  <a:pt x="3760" y="7702"/>
                </a:lnTo>
                <a:close/>
                <a:moveTo>
                  <a:pt x="3764" y="7720"/>
                </a:moveTo>
                <a:lnTo>
                  <a:pt x="3764" y="7720"/>
                </a:lnTo>
                <a:lnTo>
                  <a:pt x="3756" y="7720"/>
                </a:lnTo>
                <a:lnTo>
                  <a:pt x="3754" y="7720"/>
                </a:lnTo>
                <a:lnTo>
                  <a:pt x="3752" y="7722"/>
                </a:lnTo>
                <a:lnTo>
                  <a:pt x="3754" y="7724"/>
                </a:lnTo>
                <a:lnTo>
                  <a:pt x="3758" y="7726"/>
                </a:lnTo>
                <a:lnTo>
                  <a:pt x="3762" y="7726"/>
                </a:lnTo>
                <a:lnTo>
                  <a:pt x="3764" y="7724"/>
                </a:lnTo>
                <a:lnTo>
                  <a:pt x="3766" y="7722"/>
                </a:lnTo>
                <a:lnTo>
                  <a:pt x="3764" y="7720"/>
                </a:lnTo>
                <a:close/>
                <a:moveTo>
                  <a:pt x="3744" y="7666"/>
                </a:moveTo>
                <a:lnTo>
                  <a:pt x="3744" y="7666"/>
                </a:lnTo>
                <a:lnTo>
                  <a:pt x="3742" y="7666"/>
                </a:lnTo>
                <a:lnTo>
                  <a:pt x="3740" y="7668"/>
                </a:lnTo>
                <a:lnTo>
                  <a:pt x="3740" y="7676"/>
                </a:lnTo>
                <a:lnTo>
                  <a:pt x="3736" y="7682"/>
                </a:lnTo>
                <a:lnTo>
                  <a:pt x="3736" y="7686"/>
                </a:lnTo>
                <a:lnTo>
                  <a:pt x="3740" y="7686"/>
                </a:lnTo>
                <a:lnTo>
                  <a:pt x="3742" y="7684"/>
                </a:lnTo>
                <a:lnTo>
                  <a:pt x="3744" y="7682"/>
                </a:lnTo>
                <a:lnTo>
                  <a:pt x="3744" y="7678"/>
                </a:lnTo>
                <a:lnTo>
                  <a:pt x="3746" y="7674"/>
                </a:lnTo>
                <a:lnTo>
                  <a:pt x="3748" y="7670"/>
                </a:lnTo>
                <a:lnTo>
                  <a:pt x="3744" y="7666"/>
                </a:lnTo>
                <a:close/>
                <a:moveTo>
                  <a:pt x="3780" y="7668"/>
                </a:moveTo>
                <a:lnTo>
                  <a:pt x="3780" y="7668"/>
                </a:lnTo>
                <a:lnTo>
                  <a:pt x="3778" y="7668"/>
                </a:lnTo>
                <a:lnTo>
                  <a:pt x="3778" y="7670"/>
                </a:lnTo>
                <a:lnTo>
                  <a:pt x="3778" y="7672"/>
                </a:lnTo>
                <a:lnTo>
                  <a:pt x="3782" y="7674"/>
                </a:lnTo>
                <a:lnTo>
                  <a:pt x="3784" y="7674"/>
                </a:lnTo>
                <a:lnTo>
                  <a:pt x="3784" y="7672"/>
                </a:lnTo>
                <a:lnTo>
                  <a:pt x="3782" y="7668"/>
                </a:lnTo>
                <a:lnTo>
                  <a:pt x="3780" y="7668"/>
                </a:lnTo>
                <a:close/>
                <a:moveTo>
                  <a:pt x="3792" y="7664"/>
                </a:moveTo>
                <a:lnTo>
                  <a:pt x="3792" y="7664"/>
                </a:lnTo>
                <a:lnTo>
                  <a:pt x="3790" y="7662"/>
                </a:lnTo>
                <a:lnTo>
                  <a:pt x="3788" y="7662"/>
                </a:lnTo>
                <a:lnTo>
                  <a:pt x="3784" y="7664"/>
                </a:lnTo>
                <a:lnTo>
                  <a:pt x="3784" y="7668"/>
                </a:lnTo>
                <a:lnTo>
                  <a:pt x="3786" y="7670"/>
                </a:lnTo>
                <a:lnTo>
                  <a:pt x="3788" y="7670"/>
                </a:lnTo>
                <a:lnTo>
                  <a:pt x="3790" y="7668"/>
                </a:lnTo>
                <a:lnTo>
                  <a:pt x="3792" y="7664"/>
                </a:lnTo>
                <a:close/>
                <a:moveTo>
                  <a:pt x="3766" y="7668"/>
                </a:moveTo>
                <a:lnTo>
                  <a:pt x="3766" y="7668"/>
                </a:lnTo>
                <a:lnTo>
                  <a:pt x="3766" y="7664"/>
                </a:lnTo>
                <a:lnTo>
                  <a:pt x="3766" y="7662"/>
                </a:lnTo>
                <a:lnTo>
                  <a:pt x="3762" y="7662"/>
                </a:lnTo>
                <a:lnTo>
                  <a:pt x="3758" y="7662"/>
                </a:lnTo>
                <a:lnTo>
                  <a:pt x="3756" y="7664"/>
                </a:lnTo>
                <a:lnTo>
                  <a:pt x="3752" y="7670"/>
                </a:lnTo>
                <a:lnTo>
                  <a:pt x="3748" y="7674"/>
                </a:lnTo>
                <a:lnTo>
                  <a:pt x="3750" y="7676"/>
                </a:lnTo>
                <a:lnTo>
                  <a:pt x="3756" y="7674"/>
                </a:lnTo>
                <a:lnTo>
                  <a:pt x="3758" y="7674"/>
                </a:lnTo>
                <a:lnTo>
                  <a:pt x="3760" y="7670"/>
                </a:lnTo>
                <a:lnTo>
                  <a:pt x="3760" y="7668"/>
                </a:lnTo>
                <a:lnTo>
                  <a:pt x="3762" y="7670"/>
                </a:lnTo>
                <a:lnTo>
                  <a:pt x="3764" y="7672"/>
                </a:lnTo>
                <a:lnTo>
                  <a:pt x="3766" y="7672"/>
                </a:lnTo>
                <a:lnTo>
                  <a:pt x="3766" y="7670"/>
                </a:lnTo>
                <a:lnTo>
                  <a:pt x="3766" y="7668"/>
                </a:lnTo>
                <a:close/>
                <a:moveTo>
                  <a:pt x="3780" y="7662"/>
                </a:moveTo>
                <a:lnTo>
                  <a:pt x="3780" y="7662"/>
                </a:lnTo>
                <a:lnTo>
                  <a:pt x="3780" y="7660"/>
                </a:lnTo>
                <a:lnTo>
                  <a:pt x="3780" y="7652"/>
                </a:lnTo>
                <a:lnTo>
                  <a:pt x="3778" y="7646"/>
                </a:lnTo>
                <a:lnTo>
                  <a:pt x="3776" y="7644"/>
                </a:lnTo>
                <a:lnTo>
                  <a:pt x="3774" y="7648"/>
                </a:lnTo>
                <a:lnTo>
                  <a:pt x="3776" y="7654"/>
                </a:lnTo>
                <a:lnTo>
                  <a:pt x="3776" y="7660"/>
                </a:lnTo>
                <a:lnTo>
                  <a:pt x="3778" y="7662"/>
                </a:lnTo>
                <a:lnTo>
                  <a:pt x="3780" y="7662"/>
                </a:lnTo>
                <a:close/>
                <a:moveTo>
                  <a:pt x="3770" y="7568"/>
                </a:moveTo>
                <a:lnTo>
                  <a:pt x="3770" y="7568"/>
                </a:lnTo>
                <a:lnTo>
                  <a:pt x="3768" y="7570"/>
                </a:lnTo>
                <a:lnTo>
                  <a:pt x="3766" y="7568"/>
                </a:lnTo>
                <a:lnTo>
                  <a:pt x="3768" y="7562"/>
                </a:lnTo>
                <a:lnTo>
                  <a:pt x="3770" y="7558"/>
                </a:lnTo>
                <a:lnTo>
                  <a:pt x="3770" y="7552"/>
                </a:lnTo>
                <a:lnTo>
                  <a:pt x="3770" y="7534"/>
                </a:lnTo>
                <a:lnTo>
                  <a:pt x="3770" y="7520"/>
                </a:lnTo>
                <a:lnTo>
                  <a:pt x="3768" y="7516"/>
                </a:lnTo>
                <a:lnTo>
                  <a:pt x="3766" y="7514"/>
                </a:lnTo>
                <a:lnTo>
                  <a:pt x="3762" y="7514"/>
                </a:lnTo>
                <a:lnTo>
                  <a:pt x="3760" y="7514"/>
                </a:lnTo>
                <a:lnTo>
                  <a:pt x="3758" y="7512"/>
                </a:lnTo>
                <a:lnTo>
                  <a:pt x="3756" y="7514"/>
                </a:lnTo>
                <a:lnTo>
                  <a:pt x="3748" y="7520"/>
                </a:lnTo>
                <a:lnTo>
                  <a:pt x="3746" y="7522"/>
                </a:lnTo>
                <a:lnTo>
                  <a:pt x="3748" y="7524"/>
                </a:lnTo>
                <a:lnTo>
                  <a:pt x="3750" y="7526"/>
                </a:lnTo>
                <a:lnTo>
                  <a:pt x="3750" y="7528"/>
                </a:lnTo>
                <a:lnTo>
                  <a:pt x="3752" y="7530"/>
                </a:lnTo>
                <a:lnTo>
                  <a:pt x="3756" y="7534"/>
                </a:lnTo>
                <a:lnTo>
                  <a:pt x="3756" y="7538"/>
                </a:lnTo>
                <a:lnTo>
                  <a:pt x="3754" y="7548"/>
                </a:lnTo>
                <a:lnTo>
                  <a:pt x="3752" y="7550"/>
                </a:lnTo>
                <a:lnTo>
                  <a:pt x="3748" y="7548"/>
                </a:lnTo>
                <a:lnTo>
                  <a:pt x="3746" y="7546"/>
                </a:lnTo>
                <a:lnTo>
                  <a:pt x="3742" y="7546"/>
                </a:lnTo>
                <a:lnTo>
                  <a:pt x="3740" y="7548"/>
                </a:lnTo>
                <a:lnTo>
                  <a:pt x="3740" y="7546"/>
                </a:lnTo>
                <a:lnTo>
                  <a:pt x="3738" y="7546"/>
                </a:lnTo>
                <a:lnTo>
                  <a:pt x="3734" y="7546"/>
                </a:lnTo>
                <a:lnTo>
                  <a:pt x="3732" y="7548"/>
                </a:lnTo>
                <a:lnTo>
                  <a:pt x="3730" y="7550"/>
                </a:lnTo>
                <a:lnTo>
                  <a:pt x="3732" y="7556"/>
                </a:lnTo>
                <a:lnTo>
                  <a:pt x="3736" y="7560"/>
                </a:lnTo>
                <a:lnTo>
                  <a:pt x="3738" y="7568"/>
                </a:lnTo>
                <a:lnTo>
                  <a:pt x="3740" y="7572"/>
                </a:lnTo>
                <a:lnTo>
                  <a:pt x="3742" y="7578"/>
                </a:lnTo>
                <a:lnTo>
                  <a:pt x="3746" y="7582"/>
                </a:lnTo>
                <a:lnTo>
                  <a:pt x="3748" y="7584"/>
                </a:lnTo>
                <a:lnTo>
                  <a:pt x="3750" y="7580"/>
                </a:lnTo>
                <a:lnTo>
                  <a:pt x="3750" y="7572"/>
                </a:lnTo>
                <a:lnTo>
                  <a:pt x="3748" y="7568"/>
                </a:lnTo>
                <a:lnTo>
                  <a:pt x="3748" y="7564"/>
                </a:lnTo>
                <a:lnTo>
                  <a:pt x="3748" y="7562"/>
                </a:lnTo>
                <a:lnTo>
                  <a:pt x="3750" y="7562"/>
                </a:lnTo>
                <a:lnTo>
                  <a:pt x="3754" y="7564"/>
                </a:lnTo>
                <a:lnTo>
                  <a:pt x="3758" y="7568"/>
                </a:lnTo>
                <a:lnTo>
                  <a:pt x="3756" y="7570"/>
                </a:lnTo>
                <a:lnTo>
                  <a:pt x="3754" y="7572"/>
                </a:lnTo>
                <a:lnTo>
                  <a:pt x="3754" y="7576"/>
                </a:lnTo>
                <a:lnTo>
                  <a:pt x="3756" y="7578"/>
                </a:lnTo>
                <a:lnTo>
                  <a:pt x="3754" y="7580"/>
                </a:lnTo>
                <a:lnTo>
                  <a:pt x="3754" y="7586"/>
                </a:lnTo>
                <a:lnTo>
                  <a:pt x="3754" y="7588"/>
                </a:lnTo>
                <a:lnTo>
                  <a:pt x="3756" y="7590"/>
                </a:lnTo>
                <a:lnTo>
                  <a:pt x="3762" y="7592"/>
                </a:lnTo>
                <a:lnTo>
                  <a:pt x="3766" y="7590"/>
                </a:lnTo>
                <a:lnTo>
                  <a:pt x="3768" y="7588"/>
                </a:lnTo>
                <a:lnTo>
                  <a:pt x="3770" y="7584"/>
                </a:lnTo>
                <a:lnTo>
                  <a:pt x="3770" y="7578"/>
                </a:lnTo>
                <a:lnTo>
                  <a:pt x="3772" y="7574"/>
                </a:lnTo>
                <a:lnTo>
                  <a:pt x="3774" y="7572"/>
                </a:lnTo>
                <a:lnTo>
                  <a:pt x="3774" y="7570"/>
                </a:lnTo>
                <a:lnTo>
                  <a:pt x="3772" y="7568"/>
                </a:lnTo>
                <a:lnTo>
                  <a:pt x="3770" y="7568"/>
                </a:lnTo>
                <a:close/>
                <a:moveTo>
                  <a:pt x="3742" y="7626"/>
                </a:moveTo>
                <a:lnTo>
                  <a:pt x="3742" y="7626"/>
                </a:lnTo>
                <a:lnTo>
                  <a:pt x="3744" y="7622"/>
                </a:lnTo>
                <a:lnTo>
                  <a:pt x="3746" y="7620"/>
                </a:lnTo>
                <a:lnTo>
                  <a:pt x="3742" y="7618"/>
                </a:lnTo>
                <a:lnTo>
                  <a:pt x="3736" y="7618"/>
                </a:lnTo>
                <a:lnTo>
                  <a:pt x="3730" y="7618"/>
                </a:lnTo>
                <a:lnTo>
                  <a:pt x="3730" y="7620"/>
                </a:lnTo>
                <a:lnTo>
                  <a:pt x="3732" y="7624"/>
                </a:lnTo>
                <a:lnTo>
                  <a:pt x="3732" y="7626"/>
                </a:lnTo>
                <a:lnTo>
                  <a:pt x="3728" y="7632"/>
                </a:lnTo>
                <a:lnTo>
                  <a:pt x="3730" y="7634"/>
                </a:lnTo>
                <a:lnTo>
                  <a:pt x="3734" y="7636"/>
                </a:lnTo>
                <a:lnTo>
                  <a:pt x="3738" y="7636"/>
                </a:lnTo>
                <a:lnTo>
                  <a:pt x="3738" y="7634"/>
                </a:lnTo>
                <a:lnTo>
                  <a:pt x="3738" y="7630"/>
                </a:lnTo>
                <a:lnTo>
                  <a:pt x="3742" y="7626"/>
                </a:lnTo>
                <a:close/>
                <a:moveTo>
                  <a:pt x="3778" y="7630"/>
                </a:moveTo>
                <a:lnTo>
                  <a:pt x="3778" y="7630"/>
                </a:lnTo>
                <a:lnTo>
                  <a:pt x="3776" y="7626"/>
                </a:lnTo>
                <a:lnTo>
                  <a:pt x="3776" y="7622"/>
                </a:lnTo>
                <a:lnTo>
                  <a:pt x="3774" y="7620"/>
                </a:lnTo>
                <a:lnTo>
                  <a:pt x="3772" y="7616"/>
                </a:lnTo>
                <a:lnTo>
                  <a:pt x="3768" y="7616"/>
                </a:lnTo>
                <a:lnTo>
                  <a:pt x="3766" y="7616"/>
                </a:lnTo>
                <a:lnTo>
                  <a:pt x="3766" y="7618"/>
                </a:lnTo>
                <a:lnTo>
                  <a:pt x="3770" y="7622"/>
                </a:lnTo>
                <a:lnTo>
                  <a:pt x="3770" y="7624"/>
                </a:lnTo>
                <a:lnTo>
                  <a:pt x="3768" y="7624"/>
                </a:lnTo>
                <a:lnTo>
                  <a:pt x="3768" y="7628"/>
                </a:lnTo>
                <a:lnTo>
                  <a:pt x="3772" y="7636"/>
                </a:lnTo>
                <a:lnTo>
                  <a:pt x="3776" y="7638"/>
                </a:lnTo>
                <a:lnTo>
                  <a:pt x="3780" y="7638"/>
                </a:lnTo>
                <a:lnTo>
                  <a:pt x="3782" y="7638"/>
                </a:lnTo>
                <a:lnTo>
                  <a:pt x="3784" y="7636"/>
                </a:lnTo>
                <a:lnTo>
                  <a:pt x="3778" y="7630"/>
                </a:lnTo>
                <a:close/>
                <a:moveTo>
                  <a:pt x="3736" y="7582"/>
                </a:moveTo>
                <a:lnTo>
                  <a:pt x="3736" y="7582"/>
                </a:lnTo>
                <a:lnTo>
                  <a:pt x="3738" y="7584"/>
                </a:lnTo>
                <a:lnTo>
                  <a:pt x="3740" y="7584"/>
                </a:lnTo>
                <a:lnTo>
                  <a:pt x="3738" y="7576"/>
                </a:lnTo>
                <a:lnTo>
                  <a:pt x="3736" y="7568"/>
                </a:lnTo>
                <a:lnTo>
                  <a:pt x="3734" y="7566"/>
                </a:lnTo>
                <a:lnTo>
                  <a:pt x="3730" y="7566"/>
                </a:lnTo>
                <a:lnTo>
                  <a:pt x="3728" y="7566"/>
                </a:lnTo>
                <a:lnTo>
                  <a:pt x="3726" y="7568"/>
                </a:lnTo>
                <a:lnTo>
                  <a:pt x="3726" y="7578"/>
                </a:lnTo>
                <a:lnTo>
                  <a:pt x="3726" y="7580"/>
                </a:lnTo>
                <a:lnTo>
                  <a:pt x="3728" y="7580"/>
                </a:lnTo>
                <a:lnTo>
                  <a:pt x="3732" y="7576"/>
                </a:lnTo>
                <a:lnTo>
                  <a:pt x="3734" y="7576"/>
                </a:lnTo>
                <a:lnTo>
                  <a:pt x="3734" y="7578"/>
                </a:lnTo>
                <a:lnTo>
                  <a:pt x="3734" y="7580"/>
                </a:lnTo>
                <a:lnTo>
                  <a:pt x="3736" y="7582"/>
                </a:lnTo>
                <a:close/>
                <a:moveTo>
                  <a:pt x="3742" y="7612"/>
                </a:moveTo>
                <a:lnTo>
                  <a:pt x="3742" y="7612"/>
                </a:lnTo>
                <a:lnTo>
                  <a:pt x="3746" y="7610"/>
                </a:lnTo>
                <a:lnTo>
                  <a:pt x="3746" y="7612"/>
                </a:lnTo>
                <a:lnTo>
                  <a:pt x="3748" y="7612"/>
                </a:lnTo>
                <a:lnTo>
                  <a:pt x="3752" y="7610"/>
                </a:lnTo>
                <a:lnTo>
                  <a:pt x="3754" y="7608"/>
                </a:lnTo>
                <a:lnTo>
                  <a:pt x="3752" y="7606"/>
                </a:lnTo>
                <a:lnTo>
                  <a:pt x="3752" y="7604"/>
                </a:lnTo>
                <a:lnTo>
                  <a:pt x="3754" y="7602"/>
                </a:lnTo>
                <a:lnTo>
                  <a:pt x="3758" y="7600"/>
                </a:lnTo>
                <a:lnTo>
                  <a:pt x="3758" y="7598"/>
                </a:lnTo>
                <a:lnTo>
                  <a:pt x="3756" y="7598"/>
                </a:lnTo>
                <a:lnTo>
                  <a:pt x="3752" y="7598"/>
                </a:lnTo>
                <a:lnTo>
                  <a:pt x="3750" y="7600"/>
                </a:lnTo>
                <a:lnTo>
                  <a:pt x="3750" y="7598"/>
                </a:lnTo>
                <a:lnTo>
                  <a:pt x="3750" y="7596"/>
                </a:lnTo>
                <a:lnTo>
                  <a:pt x="3748" y="7594"/>
                </a:lnTo>
                <a:lnTo>
                  <a:pt x="3746" y="7594"/>
                </a:lnTo>
                <a:lnTo>
                  <a:pt x="3742" y="7592"/>
                </a:lnTo>
                <a:lnTo>
                  <a:pt x="3740" y="7590"/>
                </a:lnTo>
                <a:lnTo>
                  <a:pt x="3734" y="7590"/>
                </a:lnTo>
                <a:lnTo>
                  <a:pt x="3732" y="7592"/>
                </a:lnTo>
                <a:lnTo>
                  <a:pt x="3736" y="7596"/>
                </a:lnTo>
                <a:lnTo>
                  <a:pt x="3740" y="7598"/>
                </a:lnTo>
                <a:lnTo>
                  <a:pt x="3742" y="7600"/>
                </a:lnTo>
                <a:lnTo>
                  <a:pt x="3742" y="7602"/>
                </a:lnTo>
                <a:lnTo>
                  <a:pt x="3738" y="7602"/>
                </a:lnTo>
                <a:lnTo>
                  <a:pt x="3736" y="7600"/>
                </a:lnTo>
                <a:lnTo>
                  <a:pt x="3732" y="7600"/>
                </a:lnTo>
                <a:lnTo>
                  <a:pt x="3730" y="7606"/>
                </a:lnTo>
                <a:lnTo>
                  <a:pt x="3730" y="7608"/>
                </a:lnTo>
                <a:lnTo>
                  <a:pt x="3730" y="7610"/>
                </a:lnTo>
                <a:lnTo>
                  <a:pt x="3734" y="7610"/>
                </a:lnTo>
                <a:lnTo>
                  <a:pt x="3738" y="7608"/>
                </a:lnTo>
                <a:lnTo>
                  <a:pt x="3738" y="7610"/>
                </a:lnTo>
                <a:lnTo>
                  <a:pt x="3736" y="7612"/>
                </a:lnTo>
                <a:lnTo>
                  <a:pt x="3738" y="7614"/>
                </a:lnTo>
                <a:lnTo>
                  <a:pt x="3740" y="7614"/>
                </a:lnTo>
                <a:lnTo>
                  <a:pt x="3742" y="7612"/>
                </a:lnTo>
                <a:close/>
                <a:moveTo>
                  <a:pt x="3758" y="7644"/>
                </a:moveTo>
                <a:lnTo>
                  <a:pt x="3758" y="7644"/>
                </a:lnTo>
                <a:lnTo>
                  <a:pt x="3754" y="7644"/>
                </a:lnTo>
                <a:lnTo>
                  <a:pt x="3750" y="7644"/>
                </a:lnTo>
                <a:lnTo>
                  <a:pt x="3750" y="7646"/>
                </a:lnTo>
                <a:lnTo>
                  <a:pt x="3752" y="7646"/>
                </a:lnTo>
                <a:lnTo>
                  <a:pt x="3756" y="7648"/>
                </a:lnTo>
                <a:lnTo>
                  <a:pt x="3756" y="7650"/>
                </a:lnTo>
                <a:lnTo>
                  <a:pt x="3756" y="7652"/>
                </a:lnTo>
                <a:lnTo>
                  <a:pt x="3760" y="7654"/>
                </a:lnTo>
                <a:lnTo>
                  <a:pt x="3762" y="7654"/>
                </a:lnTo>
                <a:lnTo>
                  <a:pt x="3764" y="7652"/>
                </a:lnTo>
                <a:lnTo>
                  <a:pt x="3768" y="7650"/>
                </a:lnTo>
                <a:lnTo>
                  <a:pt x="3770" y="7650"/>
                </a:lnTo>
                <a:lnTo>
                  <a:pt x="3772" y="7650"/>
                </a:lnTo>
                <a:lnTo>
                  <a:pt x="3772" y="7648"/>
                </a:lnTo>
                <a:lnTo>
                  <a:pt x="3772" y="7642"/>
                </a:lnTo>
                <a:lnTo>
                  <a:pt x="3770" y="7638"/>
                </a:lnTo>
                <a:lnTo>
                  <a:pt x="3766" y="7634"/>
                </a:lnTo>
                <a:lnTo>
                  <a:pt x="3764" y="7634"/>
                </a:lnTo>
                <a:lnTo>
                  <a:pt x="3762" y="7636"/>
                </a:lnTo>
                <a:lnTo>
                  <a:pt x="3764" y="7642"/>
                </a:lnTo>
                <a:lnTo>
                  <a:pt x="3764" y="7644"/>
                </a:lnTo>
                <a:lnTo>
                  <a:pt x="3758" y="7644"/>
                </a:lnTo>
                <a:close/>
                <a:moveTo>
                  <a:pt x="3752" y="7630"/>
                </a:moveTo>
                <a:lnTo>
                  <a:pt x="3752" y="7630"/>
                </a:lnTo>
                <a:lnTo>
                  <a:pt x="3750" y="7634"/>
                </a:lnTo>
                <a:lnTo>
                  <a:pt x="3752" y="7636"/>
                </a:lnTo>
                <a:lnTo>
                  <a:pt x="3754" y="7640"/>
                </a:lnTo>
                <a:lnTo>
                  <a:pt x="3758" y="7640"/>
                </a:lnTo>
                <a:lnTo>
                  <a:pt x="3760" y="7640"/>
                </a:lnTo>
                <a:lnTo>
                  <a:pt x="3760" y="7636"/>
                </a:lnTo>
                <a:lnTo>
                  <a:pt x="3756" y="7632"/>
                </a:lnTo>
                <a:lnTo>
                  <a:pt x="3754" y="7630"/>
                </a:lnTo>
                <a:lnTo>
                  <a:pt x="3752" y="7630"/>
                </a:lnTo>
                <a:close/>
                <a:moveTo>
                  <a:pt x="3770" y="7654"/>
                </a:moveTo>
                <a:lnTo>
                  <a:pt x="3770" y="7654"/>
                </a:lnTo>
                <a:lnTo>
                  <a:pt x="3768" y="7654"/>
                </a:lnTo>
                <a:lnTo>
                  <a:pt x="3766" y="7654"/>
                </a:lnTo>
                <a:lnTo>
                  <a:pt x="3766" y="7656"/>
                </a:lnTo>
                <a:lnTo>
                  <a:pt x="3770" y="7660"/>
                </a:lnTo>
                <a:lnTo>
                  <a:pt x="3772" y="7660"/>
                </a:lnTo>
                <a:lnTo>
                  <a:pt x="3772" y="7658"/>
                </a:lnTo>
                <a:lnTo>
                  <a:pt x="3772" y="7656"/>
                </a:lnTo>
                <a:lnTo>
                  <a:pt x="3770" y="7654"/>
                </a:lnTo>
                <a:close/>
                <a:moveTo>
                  <a:pt x="3750" y="7544"/>
                </a:moveTo>
                <a:lnTo>
                  <a:pt x="3750" y="7544"/>
                </a:lnTo>
                <a:lnTo>
                  <a:pt x="3752" y="7542"/>
                </a:lnTo>
                <a:lnTo>
                  <a:pt x="3752" y="7536"/>
                </a:lnTo>
                <a:lnTo>
                  <a:pt x="3750" y="7534"/>
                </a:lnTo>
                <a:lnTo>
                  <a:pt x="3746" y="7534"/>
                </a:lnTo>
                <a:lnTo>
                  <a:pt x="3742" y="7534"/>
                </a:lnTo>
                <a:lnTo>
                  <a:pt x="3740" y="7538"/>
                </a:lnTo>
                <a:lnTo>
                  <a:pt x="3740" y="7540"/>
                </a:lnTo>
                <a:lnTo>
                  <a:pt x="3742" y="7540"/>
                </a:lnTo>
                <a:lnTo>
                  <a:pt x="3746" y="7540"/>
                </a:lnTo>
                <a:lnTo>
                  <a:pt x="3750" y="7544"/>
                </a:lnTo>
                <a:close/>
                <a:moveTo>
                  <a:pt x="3750" y="7500"/>
                </a:moveTo>
                <a:lnTo>
                  <a:pt x="3750" y="7500"/>
                </a:lnTo>
                <a:lnTo>
                  <a:pt x="3748" y="7504"/>
                </a:lnTo>
                <a:lnTo>
                  <a:pt x="3750" y="7506"/>
                </a:lnTo>
                <a:lnTo>
                  <a:pt x="3762" y="7510"/>
                </a:lnTo>
                <a:lnTo>
                  <a:pt x="3768" y="7512"/>
                </a:lnTo>
                <a:lnTo>
                  <a:pt x="3770" y="7508"/>
                </a:lnTo>
                <a:lnTo>
                  <a:pt x="3772" y="7506"/>
                </a:lnTo>
                <a:lnTo>
                  <a:pt x="3770" y="7506"/>
                </a:lnTo>
                <a:lnTo>
                  <a:pt x="3768" y="7506"/>
                </a:lnTo>
                <a:lnTo>
                  <a:pt x="3766" y="7504"/>
                </a:lnTo>
                <a:lnTo>
                  <a:pt x="3766" y="7502"/>
                </a:lnTo>
                <a:lnTo>
                  <a:pt x="3766" y="7500"/>
                </a:lnTo>
                <a:lnTo>
                  <a:pt x="3766" y="7496"/>
                </a:lnTo>
                <a:lnTo>
                  <a:pt x="3766" y="7492"/>
                </a:lnTo>
                <a:lnTo>
                  <a:pt x="3762" y="7482"/>
                </a:lnTo>
                <a:lnTo>
                  <a:pt x="3760" y="7482"/>
                </a:lnTo>
                <a:lnTo>
                  <a:pt x="3758" y="7484"/>
                </a:lnTo>
                <a:lnTo>
                  <a:pt x="3758" y="7490"/>
                </a:lnTo>
                <a:lnTo>
                  <a:pt x="3758" y="7492"/>
                </a:lnTo>
                <a:lnTo>
                  <a:pt x="3760" y="7498"/>
                </a:lnTo>
                <a:lnTo>
                  <a:pt x="3758" y="7500"/>
                </a:lnTo>
                <a:lnTo>
                  <a:pt x="3756" y="7498"/>
                </a:lnTo>
                <a:lnTo>
                  <a:pt x="3754" y="7498"/>
                </a:lnTo>
                <a:lnTo>
                  <a:pt x="3750" y="7500"/>
                </a:lnTo>
                <a:close/>
                <a:moveTo>
                  <a:pt x="3790" y="7468"/>
                </a:moveTo>
                <a:lnTo>
                  <a:pt x="3790" y="7468"/>
                </a:lnTo>
                <a:lnTo>
                  <a:pt x="3794" y="7470"/>
                </a:lnTo>
                <a:lnTo>
                  <a:pt x="3796" y="7466"/>
                </a:lnTo>
                <a:lnTo>
                  <a:pt x="3794" y="7464"/>
                </a:lnTo>
                <a:lnTo>
                  <a:pt x="3788" y="7462"/>
                </a:lnTo>
                <a:lnTo>
                  <a:pt x="3784" y="7462"/>
                </a:lnTo>
                <a:lnTo>
                  <a:pt x="3778" y="7462"/>
                </a:lnTo>
                <a:lnTo>
                  <a:pt x="3772" y="7462"/>
                </a:lnTo>
                <a:lnTo>
                  <a:pt x="3770" y="7464"/>
                </a:lnTo>
                <a:lnTo>
                  <a:pt x="3770" y="7466"/>
                </a:lnTo>
                <a:lnTo>
                  <a:pt x="3772" y="7468"/>
                </a:lnTo>
                <a:lnTo>
                  <a:pt x="3778" y="7468"/>
                </a:lnTo>
                <a:lnTo>
                  <a:pt x="3784" y="7466"/>
                </a:lnTo>
                <a:lnTo>
                  <a:pt x="3790" y="7468"/>
                </a:lnTo>
                <a:close/>
                <a:moveTo>
                  <a:pt x="3742" y="7476"/>
                </a:moveTo>
                <a:lnTo>
                  <a:pt x="3742" y="7476"/>
                </a:lnTo>
                <a:lnTo>
                  <a:pt x="3740" y="7476"/>
                </a:lnTo>
                <a:lnTo>
                  <a:pt x="3738" y="7478"/>
                </a:lnTo>
                <a:lnTo>
                  <a:pt x="3740" y="7482"/>
                </a:lnTo>
                <a:lnTo>
                  <a:pt x="3746" y="7496"/>
                </a:lnTo>
                <a:lnTo>
                  <a:pt x="3748" y="7496"/>
                </a:lnTo>
                <a:lnTo>
                  <a:pt x="3750" y="7496"/>
                </a:lnTo>
                <a:lnTo>
                  <a:pt x="3754" y="7494"/>
                </a:lnTo>
                <a:lnTo>
                  <a:pt x="3754" y="7492"/>
                </a:lnTo>
                <a:lnTo>
                  <a:pt x="3754" y="7490"/>
                </a:lnTo>
                <a:lnTo>
                  <a:pt x="3756" y="7484"/>
                </a:lnTo>
                <a:lnTo>
                  <a:pt x="3754" y="7482"/>
                </a:lnTo>
                <a:lnTo>
                  <a:pt x="3752" y="7480"/>
                </a:lnTo>
                <a:lnTo>
                  <a:pt x="3742" y="7476"/>
                </a:lnTo>
                <a:close/>
                <a:moveTo>
                  <a:pt x="3730" y="7544"/>
                </a:moveTo>
                <a:lnTo>
                  <a:pt x="3730" y="7544"/>
                </a:lnTo>
                <a:lnTo>
                  <a:pt x="3730" y="7542"/>
                </a:lnTo>
                <a:lnTo>
                  <a:pt x="3732" y="7540"/>
                </a:lnTo>
                <a:lnTo>
                  <a:pt x="3734" y="7538"/>
                </a:lnTo>
                <a:lnTo>
                  <a:pt x="3734" y="7534"/>
                </a:lnTo>
                <a:lnTo>
                  <a:pt x="3734" y="7532"/>
                </a:lnTo>
                <a:lnTo>
                  <a:pt x="3732" y="7534"/>
                </a:lnTo>
                <a:lnTo>
                  <a:pt x="3730" y="7536"/>
                </a:lnTo>
                <a:lnTo>
                  <a:pt x="3726" y="7538"/>
                </a:lnTo>
                <a:lnTo>
                  <a:pt x="3724" y="7538"/>
                </a:lnTo>
                <a:lnTo>
                  <a:pt x="3722" y="7540"/>
                </a:lnTo>
                <a:lnTo>
                  <a:pt x="3722" y="7542"/>
                </a:lnTo>
                <a:lnTo>
                  <a:pt x="3724" y="7546"/>
                </a:lnTo>
                <a:lnTo>
                  <a:pt x="3728" y="7548"/>
                </a:lnTo>
                <a:lnTo>
                  <a:pt x="3730" y="7544"/>
                </a:lnTo>
                <a:close/>
                <a:moveTo>
                  <a:pt x="3742" y="7474"/>
                </a:moveTo>
                <a:lnTo>
                  <a:pt x="3742" y="7474"/>
                </a:lnTo>
                <a:lnTo>
                  <a:pt x="3746" y="7472"/>
                </a:lnTo>
                <a:lnTo>
                  <a:pt x="3748" y="7474"/>
                </a:lnTo>
                <a:lnTo>
                  <a:pt x="3750" y="7476"/>
                </a:lnTo>
                <a:lnTo>
                  <a:pt x="3754" y="7476"/>
                </a:lnTo>
                <a:lnTo>
                  <a:pt x="3756" y="7474"/>
                </a:lnTo>
                <a:lnTo>
                  <a:pt x="3758" y="7468"/>
                </a:lnTo>
                <a:lnTo>
                  <a:pt x="3756" y="7462"/>
                </a:lnTo>
                <a:lnTo>
                  <a:pt x="3756" y="7460"/>
                </a:lnTo>
                <a:lnTo>
                  <a:pt x="3754" y="7460"/>
                </a:lnTo>
                <a:lnTo>
                  <a:pt x="3752" y="7464"/>
                </a:lnTo>
                <a:lnTo>
                  <a:pt x="3750" y="7466"/>
                </a:lnTo>
                <a:lnTo>
                  <a:pt x="3744" y="7468"/>
                </a:lnTo>
                <a:lnTo>
                  <a:pt x="3740" y="7470"/>
                </a:lnTo>
                <a:lnTo>
                  <a:pt x="3738" y="7472"/>
                </a:lnTo>
                <a:lnTo>
                  <a:pt x="3738" y="7474"/>
                </a:lnTo>
                <a:lnTo>
                  <a:pt x="3742" y="7474"/>
                </a:lnTo>
                <a:close/>
                <a:moveTo>
                  <a:pt x="3732" y="7494"/>
                </a:moveTo>
                <a:lnTo>
                  <a:pt x="3732" y="7494"/>
                </a:lnTo>
                <a:lnTo>
                  <a:pt x="3734" y="7494"/>
                </a:lnTo>
                <a:lnTo>
                  <a:pt x="3736" y="7494"/>
                </a:lnTo>
                <a:lnTo>
                  <a:pt x="3736" y="7502"/>
                </a:lnTo>
                <a:lnTo>
                  <a:pt x="3738" y="7510"/>
                </a:lnTo>
                <a:lnTo>
                  <a:pt x="3738" y="7512"/>
                </a:lnTo>
                <a:lnTo>
                  <a:pt x="3740" y="7512"/>
                </a:lnTo>
                <a:lnTo>
                  <a:pt x="3744" y="7508"/>
                </a:lnTo>
                <a:lnTo>
                  <a:pt x="3746" y="7504"/>
                </a:lnTo>
                <a:lnTo>
                  <a:pt x="3740" y="7492"/>
                </a:lnTo>
                <a:lnTo>
                  <a:pt x="3738" y="7486"/>
                </a:lnTo>
                <a:lnTo>
                  <a:pt x="3736" y="7480"/>
                </a:lnTo>
                <a:lnTo>
                  <a:pt x="3734" y="7472"/>
                </a:lnTo>
                <a:lnTo>
                  <a:pt x="3732" y="7472"/>
                </a:lnTo>
                <a:lnTo>
                  <a:pt x="3728" y="7474"/>
                </a:lnTo>
                <a:lnTo>
                  <a:pt x="3726" y="7478"/>
                </a:lnTo>
                <a:lnTo>
                  <a:pt x="3726" y="7480"/>
                </a:lnTo>
                <a:lnTo>
                  <a:pt x="3728" y="7484"/>
                </a:lnTo>
                <a:lnTo>
                  <a:pt x="3728" y="7488"/>
                </a:lnTo>
                <a:lnTo>
                  <a:pt x="3726" y="7490"/>
                </a:lnTo>
                <a:lnTo>
                  <a:pt x="3726" y="7494"/>
                </a:lnTo>
                <a:lnTo>
                  <a:pt x="3728" y="7494"/>
                </a:lnTo>
                <a:lnTo>
                  <a:pt x="3732" y="7494"/>
                </a:lnTo>
                <a:close/>
                <a:moveTo>
                  <a:pt x="3722" y="7504"/>
                </a:moveTo>
                <a:lnTo>
                  <a:pt x="3722" y="7504"/>
                </a:lnTo>
                <a:lnTo>
                  <a:pt x="3722" y="7508"/>
                </a:lnTo>
                <a:lnTo>
                  <a:pt x="3724" y="7510"/>
                </a:lnTo>
                <a:lnTo>
                  <a:pt x="3728" y="7510"/>
                </a:lnTo>
                <a:lnTo>
                  <a:pt x="3732" y="7510"/>
                </a:lnTo>
                <a:lnTo>
                  <a:pt x="3734" y="7506"/>
                </a:lnTo>
                <a:lnTo>
                  <a:pt x="3734" y="7502"/>
                </a:lnTo>
                <a:lnTo>
                  <a:pt x="3732" y="7498"/>
                </a:lnTo>
                <a:lnTo>
                  <a:pt x="3730" y="7498"/>
                </a:lnTo>
                <a:lnTo>
                  <a:pt x="3728" y="7500"/>
                </a:lnTo>
                <a:lnTo>
                  <a:pt x="3724" y="7498"/>
                </a:lnTo>
                <a:lnTo>
                  <a:pt x="3722" y="7500"/>
                </a:lnTo>
                <a:lnTo>
                  <a:pt x="3722" y="7504"/>
                </a:lnTo>
                <a:close/>
                <a:moveTo>
                  <a:pt x="3732" y="7530"/>
                </a:moveTo>
                <a:lnTo>
                  <a:pt x="3732" y="7530"/>
                </a:lnTo>
                <a:lnTo>
                  <a:pt x="3734" y="7530"/>
                </a:lnTo>
                <a:lnTo>
                  <a:pt x="3736" y="7530"/>
                </a:lnTo>
                <a:lnTo>
                  <a:pt x="3738" y="7532"/>
                </a:lnTo>
                <a:lnTo>
                  <a:pt x="3738" y="7530"/>
                </a:lnTo>
                <a:lnTo>
                  <a:pt x="3738" y="7524"/>
                </a:lnTo>
                <a:lnTo>
                  <a:pt x="3732" y="7522"/>
                </a:lnTo>
                <a:lnTo>
                  <a:pt x="3728" y="7522"/>
                </a:lnTo>
                <a:lnTo>
                  <a:pt x="3724" y="7522"/>
                </a:lnTo>
                <a:lnTo>
                  <a:pt x="3722" y="7524"/>
                </a:lnTo>
                <a:lnTo>
                  <a:pt x="3722" y="7528"/>
                </a:lnTo>
                <a:lnTo>
                  <a:pt x="3722" y="7530"/>
                </a:lnTo>
                <a:lnTo>
                  <a:pt x="3726" y="7530"/>
                </a:lnTo>
                <a:lnTo>
                  <a:pt x="3732" y="7530"/>
                </a:lnTo>
                <a:close/>
                <a:moveTo>
                  <a:pt x="3746" y="7456"/>
                </a:moveTo>
                <a:lnTo>
                  <a:pt x="3746" y="7456"/>
                </a:lnTo>
                <a:lnTo>
                  <a:pt x="3742" y="7454"/>
                </a:lnTo>
                <a:lnTo>
                  <a:pt x="3740" y="7456"/>
                </a:lnTo>
                <a:lnTo>
                  <a:pt x="3738" y="7458"/>
                </a:lnTo>
                <a:lnTo>
                  <a:pt x="3740" y="7462"/>
                </a:lnTo>
                <a:lnTo>
                  <a:pt x="3742" y="7462"/>
                </a:lnTo>
                <a:lnTo>
                  <a:pt x="3744" y="7462"/>
                </a:lnTo>
                <a:lnTo>
                  <a:pt x="3746" y="7460"/>
                </a:lnTo>
                <a:lnTo>
                  <a:pt x="3746" y="7456"/>
                </a:lnTo>
                <a:close/>
                <a:moveTo>
                  <a:pt x="3788" y="7418"/>
                </a:moveTo>
                <a:lnTo>
                  <a:pt x="3788" y="7418"/>
                </a:lnTo>
                <a:lnTo>
                  <a:pt x="3788" y="7414"/>
                </a:lnTo>
                <a:lnTo>
                  <a:pt x="3784" y="7414"/>
                </a:lnTo>
                <a:lnTo>
                  <a:pt x="3780" y="7414"/>
                </a:lnTo>
                <a:lnTo>
                  <a:pt x="3780" y="7416"/>
                </a:lnTo>
                <a:lnTo>
                  <a:pt x="3780" y="7420"/>
                </a:lnTo>
                <a:lnTo>
                  <a:pt x="3782" y="7420"/>
                </a:lnTo>
                <a:lnTo>
                  <a:pt x="3786" y="7420"/>
                </a:lnTo>
                <a:lnTo>
                  <a:pt x="3788" y="7418"/>
                </a:lnTo>
                <a:close/>
                <a:moveTo>
                  <a:pt x="3732" y="7512"/>
                </a:moveTo>
                <a:lnTo>
                  <a:pt x="3732" y="7512"/>
                </a:lnTo>
                <a:lnTo>
                  <a:pt x="3724" y="7514"/>
                </a:lnTo>
                <a:lnTo>
                  <a:pt x="3722" y="7518"/>
                </a:lnTo>
                <a:lnTo>
                  <a:pt x="3724" y="7518"/>
                </a:lnTo>
                <a:lnTo>
                  <a:pt x="3732" y="7516"/>
                </a:lnTo>
                <a:lnTo>
                  <a:pt x="3736" y="7514"/>
                </a:lnTo>
                <a:lnTo>
                  <a:pt x="3736" y="7512"/>
                </a:lnTo>
                <a:lnTo>
                  <a:pt x="3734" y="7512"/>
                </a:lnTo>
                <a:lnTo>
                  <a:pt x="3732" y="7512"/>
                </a:lnTo>
                <a:close/>
                <a:moveTo>
                  <a:pt x="3746" y="7528"/>
                </a:moveTo>
                <a:lnTo>
                  <a:pt x="3746" y="7528"/>
                </a:lnTo>
                <a:lnTo>
                  <a:pt x="3746" y="7526"/>
                </a:lnTo>
                <a:lnTo>
                  <a:pt x="3740" y="7520"/>
                </a:lnTo>
                <a:lnTo>
                  <a:pt x="3738" y="7518"/>
                </a:lnTo>
                <a:lnTo>
                  <a:pt x="3738" y="7520"/>
                </a:lnTo>
                <a:lnTo>
                  <a:pt x="3740" y="7524"/>
                </a:lnTo>
                <a:lnTo>
                  <a:pt x="3742" y="7528"/>
                </a:lnTo>
                <a:lnTo>
                  <a:pt x="3744" y="7530"/>
                </a:lnTo>
                <a:lnTo>
                  <a:pt x="3746" y="7528"/>
                </a:lnTo>
                <a:close/>
                <a:moveTo>
                  <a:pt x="3772" y="7494"/>
                </a:moveTo>
                <a:lnTo>
                  <a:pt x="3772" y="7494"/>
                </a:lnTo>
                <a:lnTo>
                  <a:pt x="3782" y="7496"/>
                </a:lnTo>
                <a:lnTo>
                  <a:pt x="3786" y="7496"/>
                </a:lnTo>
                <a:lnTo>
                  <a:pt x="3780" y="7492"/>
                </a:lnTo>
                <a:lnTo>
                  <a:pt x="3772" y="7486"/>
                </a:lnTo>
                <a:lnTo>
                  <a:pt x="3768" y="7480"/>
                </a:lnTo>
                <a:lnTo>
                  <a:pt x="3766" y="7482"/>
                </a:lnTo>
                <a:lnTo>
                  <a:pt x="3766" y="7486"/>
                </a:lnTo>
                <a:lnTo>
                  <a:pt x="3768" y="7492"/>
                </a:lnTo>
                <a:lnTo>
                  <a:pt x="3772" y="7494"/>
                </a:lnTo>
                <a:close/>
                <a:moveTo>
                  <a:pt x="4194" y="7874"/>
                </a:moveTo>
                <a:lnTo>
                  <a:pt x="4194" y="7874"/>
                </a:lnTo>
                <a:lnTo>
                  <a:pt x="4188" y="7874"/>
                </a:lnTo>
                <a:lnTo>
                  <a:pt x="4184" y="7874"/>
                </a:lnTo>
                <a:lnTo>
                  <a:pt x="4180" y="7874"/>
                </a:lnTo>
                <a:lnTo>
                  <a:pt x="4176" y="7876"/>
                </a:lnTo>
                <a:lnTo>
                  <a:pt x="4166" y="7878"/>
                </a:lnTo>
                <a:lnTo>
                  <a:pt x="4164" y="7880"/>
                </a:lnTo>
                <a:lnTo>
                  <a:pt x="4166" y="7884"/>
                </a:lnTo>
                <a:lnTo>
                  <a:pt x="4170" y="7884"/>
                </a:lnTo>
                <a:lnTo>
                  <a:pt x="4174" y="7880"/>
                </a:lnTo>
                <a:lnTo>
                  <a:pt x="4178" y="7878"/>
                </a:lnTo>
                <a:lnTo>
                  <a:pt x="4180" y="7878"/>
                </a:lnTo>
                <a:lnTo>
                  <a:pt x="4182" y="7880"/>
                </a:lnTo>
                <a:lnTo>
                  <a:pt x="4186" y="7880"/>
                </a:lnTo>
                <a:lnTo>
                  <a:pt x="4190" y="7878"/>
                </a:lnTo>
                <a:lnTo>
                  <a:pt x="4192" y="7880"/>
                </a:lnTo>
                <a:lnTo>
                  <a:pt x="4196" y="7880"/>
                </a:lnTo>
                <a:lnTo>
                  <a:pt x="4200" y="7878"/>
                </a:lnTo>
                <a:lnTo>
                  <a:pt x="4200" y="7876"/>
                </a:lnTo>
                <a:lnTo>
                  <a:pt x="4198" y="7874"/>
                </a:lnTo>
                <a:lnTo>
                  <a:pt x="4194" y="7874"/>
                </a:lnTo>
                <a:close/>
                <a:moveTo>
                  <a:pt x="4054" y="7888"/>
                </a:moveTo>
                <a:lnTo>
                  <a:pt x="4054" y="7888"/>
                </a:lnTo>
                <a:lnTo>
                  <a:pt x="4026" y="7886"/>
                </a:lnTo>
                <a:lnTo>
                  <a:pt x="4018" y="7888"/>
                </a:lnTo>
                <a:lnTo>
                  <a:pt x="4020" y="7890"/>
                </a:lnTo>
                <a:lnTo>
                  <a:pt x="4022" y="7892"/>
                </a:lnTo>
                <a:lnTo>
                  <a:pt x="4024" y="7894"/>
                </a:lnTo>
                <a:lnTo>
                  <a:pt x="4024" y="7896"/>
                </a:lnTo>
                <a:lnTo>
                  <a:pt x="4024" y="7898"/>
                </a:lnTo>
                <a:lnTo>
                  <a:pt x="4026" y="7906"/>
                </a:lnTo>
                <a:lnTo>
                  <a:pt x="4028" y="7906"/>
                </a:lnTo>
                <a:lnTo>
                  <a:pt x="4032" y="7908"/>
                </a:lnTo>
                <a:lnTo>
                  <a:pt x="4042" y="7908"/>
                </a:lnTo>
                <a:lnTo>
                  <a:pt x="4046" y="7906"/>
                </a:lnTo>
                <a:lnTo>
                  <a:pt x="4046" y="7904"/>
                </a:lnTo>
                <a:lnTo>
                  <a:pt x="4046" y="7902"/>
                </a:lnTo>
                <a:lnTo>
                  <a:pt x="4050" y="7902"/>
                </a:lnTo>
                <a:lnTo>
                  <a:pt x="4054" y="7904"/>
                </a:lnTo>
                <a:lnTo>
                  <a:pt x="4054" y="7906"/>
                </a:lnTo>
                <a:lnTo>
                  <a:pt x="4054" y="7910"/>
                </a:lnTo>
                <a:lnTo>
                  <a:pt x="4058" y="7910"/>
                </a:lnTo>
                <a:lnTo>
                  <a:pt x="4062" y="7910"/>
                </a:lnTo>
                <a:lnTo>
                  <a:pt x="4066" y="7908"/>
                </a:lnTo>
                <a:lnTo>
                  <a:pt x="4068" y="7898"/>
                </a:lnTo>
                <a:lnTo>
                  <a:pt x="4070" y="7894"/>
                </a:lnTo>
                <a:lnTo>
                  <a:pt x="4068" y="7892"/>
                </a:lnTo>
                <a:lnTo>
                  <a:pt x="4064" y="7890"/>
                </a:lnTo>
                <a:lnTo>
                  <a:pt x="4060" y="7888"/>
                </a:lnTo>
                <a:lnTo>
                  <a:pt x="4054" y="7888"/>
                </a:lnTo>
                <a:close/>
                <a:moveTo>
                  <a:pt x="4070" y="7910"/>
                </a:moveTo>
                <a:lnTo>
                  <a:pt x="4070" y="7910"/>
                </a:lnTo>
                <a:lnTo>
                  <a:pt x="4070" y="7912"/>
                </a:lnTo>
                <a:lnTo>
                  <a:pt x="4074" y="7912"/>
                </a:lnTo>
                <a:lnTo>
                  <a:pt x="4076" y="7910"/>
                </a:lnTo>
                <a:lnTo>
                  <a:pt x="4078" y="7908"/>
                </a:lnTo>
                <a:lnTo>
                  <a:pt x="4076" y="7904"/>
                </a:lnTo>
                <a:lnTo>
                  <a:pt x="4074" y="7906"/>
                </a:lnTo>
                <a:lnTo>
                  <a:pt x="4070" y="7908"/>
                </a:lnTo>
                <a:lnTo>
                  <a:pt x="4070" y="7910"/>
                </a:lnTo>
                <a:close/>
                <a:moveTo>
                  <a:pt x="4088" y="7908"/>
                </a:moveTo>
                <a:lnTo>
                  <a:pt x="4088" y="7908"/>
                </a:lnTo>
                <a:lnTo>
                  <a:pt x="4092" y="7908"/>
                </a:lnTo>
                <a:lnTo>
                  <a:pt x="4094" y="7906"/>
                </a:lnTo>
                <a:lnTo>
                  <a:pt x="4094" y="7904"/>
                </a:lnTo>
                <a:lnTo>
                  <a:pt x="4092" y="7902"/>
                </a:lnTo>
                <a:lnTo>
                  <a:pt x="4090" y="7902"/>
                </a:lnTo>
                <a:lnTo>
                  <a:pt x="4088" y="7904"/>
                </a:lnTo>
                <a:lnTo>
                  <a:pt x="4086" y="7906"/>
                </a:lnTo>
                <a:lnTo>
                  <a:pt x="4088" y="7908"/>
                </a:lnTo>
                <a:close/>
                <a:moveTo>
                  <a:pt x="1488" y="2116"/>
                </a:moveTo>
                <a:lnTo>
                  <a:pt x="1488" y="2116"/>
                </a:lnTo>
                <a:lnTo>
                  <a:pt x="1490" y="2118"/>
                </a:lnTo>
                <a:lnTo>
                  <a:pt x="1492" y="2118"/>
                </a:lnTo>
                <a:lnTo>
                  <a:pt x="1494" y="2118"/>
                </a:lnTo>
                <a:lnTo>
                  <a:pt x="1498" y="2114"/>
                </a:lnTo>
                <a:lnTo>
                  <a:pt x="1498" y="2110"/>
                </a:lnTo>
                <a:lnTo>
                  <a:pt x="1496" y="2108"/>
                </a:lnTo>
                <a:lnTo>
                  <a:pt x="1492" y="2110"/>
                </a:lnTo>
                <a:lnTo>
                  <a:pt x="1490" y="2112"/>
                </a:lnTo>
                <a:lnTo>
                  <a:pt x="1488" y="2116"/>
                </a:lnTo>
                <a:close/>
                <a:moveTo>
                  <a:pt x="1514" y="2102"/>
                </a:moveTo>
                <a:lnTo>
                  <a:pt x="1514" y="2102"/>
                </a:lnTo>
                <a:lnTo>
                  <a:pt x="1518" y="2098"/>
                </a:lnTo>
                <a:lnTo>
                  <a:pt x="1522" y="2092"/>
                </a:lnTo>
                <a:lnTo>
                  <a:pt x="1524" y="2088"/>
                </a:lnTo>
                <a:lnTo>
                  <a:pt x="1522" y="2088"/>
                </a:lnTo>
                <a:lnTo>
                  <a:pt x="1516" y="2094"/>
                </a:lnTo>
                <a:lnTo>
                  <a:pt x="1508" y="2100"/>
                </a:lnTo>
                <a:lnTo>
                  <a:pt x="1506" y="2102"/>
                </a:lnTo>
                <a:lnTo>
                  <a:pt x="1508" y="2106"/>
                </a:lnTo>
                <a:lnTo>
                  <a:pt x="1510" y="2106"/>
                </a:lnTo>
                <a:lnTo>
                  <a:pt x="1514" y="2102"/>
                </a:lnTo>
                <a:close/>
                <a:moveTo>
                  <a:pt x="1474" y="2094"/>
                </a:moveTo>
                <a:lnTo>
                  <a:pt x="1474" y="2094"/>
                </a:lnTo>
                <a:lnTo>
                  <a:pt x="1476" y="2096"/>
                </a:lnTo>
                <a:lnTo>
                  <a:pt x="1480" y="2092"/>
                </a:lnTo>
                <a:lnTo>
                  <a:pt x="1478" y="2088"/>
                </a:lnTo>
                <a:lnTo>
                  <a:pt x="1474" y="2088"/>
                </a:lnTo>
                <a:lnTo>
                  <a:pt x="1470" y="2090"/>
                </a:lnTo>
                <a:lnTo>
                  <a:pt x="1470" y="2092"/>
                </a:lnTo>
                <a:lnTo>
                  <a:pt x="1474" y="2094"/>
                </a:lnTo>
                <a:close/>
                <a:moveTo>
                  <a:pt x="1420" y="2104"/>
                </a:moveTo>
                <a:lnTo>
                  <a:pt x="1420" y="2104"/>
                </a:lnTo>
                <a:lnTo>
                  <a:pt x="1418" y="2100"/>
                </a:lnTo>
                <a:lnTo>
                  <a:pt x="1416" y="2096"/>
                </a:lnTo>
                <a:lnTo>
                  <a:pt x="1408" y="2088"/>
                </a:lnTo>
                <a:lnTo>
                  <a:pt x="1406" y="2084"/>
                </a:lnTo>
                <a:lnTo>
                  <a:pt x="1406" y="2082"/>
                </a:lnTo>
                <a:lnTo>
                  <a:pt x="1408" y="2080"/>
                </a:lnTo>
                <a:lnTo>
                  <a:pt x="1406" y="2078"/>
                </a:lnTo>
                <a:lnTo>
                  <a:pt x="1404" y="2072"/>
                </a:lnTo>
                <a:lnTo>
                  <a:pt x="1402" y="2074"/>
                </a:lnTo>
                <a:lnTo>
                  <a:pt x="1400" y="2076"/>
                </a:lnTo>
                <a:lnTo>
                  <a:pt x="1398" y="2080"/>
                </a:lnTo>
                <a:lnTo>
                  <a:pt x="1402" y="2088"/>
                </a:lnTo>
                <a:lnTo>
                  <a:pt x="1410" y="2100"/>
                </a:lnTo>
                <a:lnTo>
                  <a:pt x="1414" y="2106"/>
                </a:lnTo>
                <a:lnTo>
                  <a:pt x="1418" y="2108"/>
                </a:lnTo>
                <a:lnTo>
                  <a:pt x="1420" y="2108"/>
                </a:lnTo>
                <a:lnTo>
                  <a:pt x="1420" y="2104"/>
                </a:lnTo>
                <a:close/>
                <a:moveTo>
                  <a:pt x="628" y="1922"/>
                </a:moveTo>
                <a:lnTo>
                  <a:pt x="628" y="1922"/>
                </a:lnTo>
                <a:lnTo>
                  <a:pt x="624" y="1918"/>
                </a:lnTo>
                <a:lnTo>
                  <a:pt x="624" y="1916"/>
                </a:lnTo>
                <a:lnTo>
                  <a:pt x="624" y="1912"/>
                </a:lnTo>
                <a:lnTo>
                  <a:pt x="622" y="1908"/>
                </a:lnTo>
                <a:lnTo>
                  <a:pt x="618" y="1906"/>
                </a:lnTo>
                <a:lnTo>
                  <a:pt x="616" y="1906"/>
                </a:lnTo>
                <a:lnTo>
                  <a:pt x="612" y="1908"/>
                </a:lnTo>
                <a:lnTo>
                  <a:pt x="608" y="1906"/>
                </a:lnTo>
                <a:lnTo>
                  <a:pt x="602" y="1902"/>
                </a:lnTo>
                <a:lnTo>
                  <a:pt x="596" y="1900"/>
                </a:lnTo>
                <a:lnTo>
                  <a:pt x="592" y="1900"/>
                </a:lnTo>
                <a:lnTo>
                  <a:pt x="592" y="1902"/>
                </a:lnTo>
                <a:lnTo>
                  <a:pt x="592" y="1904"/>
                </a:lnTo>
                <a:lnTo>
                  <a:pt x="594" y="1908"/>
                </a:lnTo>
                <a:lnTo>
                  <a:pt x="592" y="1910"/>
                </a:lnTo>
                <a:lnTo>
                  <a:pt x="588" y="1914"/>
                </a:lnTo>
                <a:lnTo>
                  <a:pt x="580" y="1914"/>
                </a:lnTo>
                <a:lnTo>
                  <a:pt x="578" y="1912"/>
                </a:lnTo>
                <a:lnTo>
                  <a:pt x="574" y="1908"/>
                </a:lnTo>
                <a:lnTo>
                  <a:pt x="570" y="1904"/>
                </a:lnTo>
                <a:lnTo>
                  <a:pt x="568" y="1906"/>
                </a:lnTo>
                <a:lnTo>
                  <a:pt x="566" y="1912"/>
                </a:lnTo>
                <a:lnTo>
                  <a:pt x="564" y="1918"/>
                </a:lnTo>
                <a:lnTo>
                  <a:pt x="564" y="1922"/>
                </a:lnTo>
                <a:lnTo>
                  <a:pt x="562" y="1924"/>
                </a:lnTo>
                <a:lnTo>
                  <a:pt x="558" y="1922"/>
                </a:lnTo>
                <a:lnTo>
                  <a:pt x="550" y="1922"/>
                </a:lnTo>
                <a:lnTo>
                  <a:pt x="544" y="1924"/>
                </a:lnTo>
                <a:lnTo>
                  <a:pt x="538" y="1926"/>
                </a:lnTo>
                <a:lnTo>
                  <a:pt x="534" y="1932"/>
                </a:lnTo>
                <a:lnTo>
                  <a:pt x="530" y="1936"/>
                </a:lnTo>
                <a:lnTo>
                  <a:pt x="530" y="1940"/>
                </a:lnTo>
                <a:lnTo>
                  <a:pt x="530" y="1944"/>
                </a:lnTo>
                <a:lnTo>
                  <a:pt x="534" y="1952"/>
                </a:lnTo>
                <a:lnTo>
                  <a:pt x="538" y="1962"/>
                </a:lnTo>
                <a:lnTo>
                  <a:pt x="542" y="1968"/>
                </a:lnTo>
                <a:lnTo>
                  <a:pt x="544" y="1970"/>
                </a:lnTo>
                <a:lnTo>
                  <a:pt x="548" y="1970"/>
                </a:lnTo>
                <a:lnTo>
                  <a:pt x="550" y="1968"/>
                </a:lnTo>
                <a:lnTo>
                  <a:pt x="556" y="1964"/>
                </a:lnTo>
                <a:lnTo>
                  <a:pt x="560" y="1964"/>
                </a:lnTo>
                <a:lnTo>
                  <a:pt x="562" y="1964"/>
                </a:lnTo>
                <a:lnTo>
                  <a:pt x="564" y="1966"/>
                </a:lnTo>
                <a:lnTo>
                  <a:pt x="562" y="1968"/>
                </a:lnTo>
                <a:lnTo>
                  <a:pt x="560" y="1972"/>
                </a:lnTo>
                <a:lnTo>
                  <a:pt x="556" y="1978"/>
                </a:lnTo>
                <a:lnTo>
                  <a:pt x="556" y="1980"/>
                </a:lnTo>
                <a:lnTo>
                  <a:pt x="560" y="1980"/>
                </a:lnTo>
                <a:lnTo>
                  <a:pt x="566" y="1976"/>
                </a:lnTo>
                <a:lnTo>
                  <a:pt x="574" y="1970"/>
                </a:lnTo>
                <a:lnTo>
                  <a:pt x="576" y="1966"/>
                </a:lnTo>
                <a:lnTo>
                  <a:pt x="576" y="1962"/>
                </a:lnTo>
                <a:lnTo>
                  <a:pt x="578" y="1956"/>
                </a:lnTo>
                <a:lnTo>
                  <a:pt x="580" y="1954"/>
                </a:lnTo>
                <a:lnTo>
                  <a:pt x="586" y="1950"/>
                </a:lnTo>
                <a:lnTo>
                  <a:pt x="596" y="1948"/>
                </a:lnTo>
                <a:lnTo>
                  <a:pt x="610" y="1946"/>
                </a:lnTo>
                <a:lnTo>
                  <a:pt x="620" y="1940"/>
                </a:lnTo>
                <a:lnTo>
                  <a:pt x="628" y="1936"/>
                </a:lnTo>
                <a:lnTo>
                  <a:pt x="632" y="1930"/>
                </a:lnTo>
                <a:lnTo>
                  <a:pt x="632" y="1924"/>
                </a:lnTo>
                <a:lnTo>
                  <a:pt x="632" y="1922"/>
                </a:lnTo>
                <a:lnTo>
                  <a:pt x="628" y="1922"/>
                </a:lnTo>
                <a:close/>
                <a:moveTo>
                  <a:pt x="620" y="1874"/>
                </a:moveTo>
                <a:lnTo>
                  <a:pt x="620" y="1874"/>
                </a:lnTo>
                <a:lnTo>
                  <a:pt x="616" y="1870"/>
                </a:lnTo>
                <a:lnTo>
                  <a:pt x="612" y="1868"/>
                </a:lnTo>
                <a:lnTo>
                  <a:pt x="608" y="1870"/>
                </a:lnTo>
                <a:lnTo>
                  <a:pt x="608" y="1876"/>
                </a:lnTo>
                <a:lnTo>
                  <a:pt x="608" y="1880"/>
                </a:lnTo>
                <a:lnTo>
                  <a:pt x="606" y="1880"/>
                </a:lnTo>
                <a:lnTo>
                  <a:pt x="602" y="1880"/>
                </a:lnTo>
                <a:lnTo>
                  <a:pt x="596" y="1882"/>
                </a:lnTo>
                <a:lnTo>
                  <a:pt x="592" y="1886"/>
                </a:lnTo>
                <a:lnTo>
                  <a:pt x="592" y="1890"/>
                </a:lnTo>
                <a:lnTo>
                  <a:pt x="594" y="1894"/>
                </a:lnTo>
                <a:lnTo>
                  <a:pt x="600" y="1898"/>
                </a:lnTo>
                <a:lnTo>
                  <a:pt x="606" y="1900"/>
                </a:lnTo>
                <a:lnTo>
                  <a:pt x="610" y="1898"/>
                </a:lnTo>
                <a:lnTo>
                  <a:pt x="614" y="1894"/>
                </a:lnTo>
                <a:lnTo>
                  <a:pt x="618" y="1890"/>
                </a:lnTo>
                <a:lnTo>
                  <a:pt x="622" y="1890"/>
                </a:lnTo>
                <a:lnTo>
                  <a:pt x="632" y="1888"/>
                </a:lnTo>
                <a:lnTo>
                  <a:pt x="636" y="1886"/>
                </a:lnTo>
                <a:lnTo>
                  <a:pt x="640" y="1884"/>
                </a:lnTo>
                <a:lnTo>
                  <a:pt x="640" y="1880"/>
                </a:lnTo>
                <a:lnTo>
                  <a:pt x="636" y="1874"/>
                </a:lnTo>
                <a:lnTo>
                  <a:pt x="634" y="1872"/>
                </a:lnTo>
                <a:lnTo>
                  <a:pt x="632" y="1872"/>
                </a:lnTo>
                <a:lnTo>
                  <a:pt x="628" y="1874"/>
                </a:lnTo>
                <a:lnTo>
                  <a:pt x="624" y="1876"/>
                </a:lnTo>
                <a:lnTo>
                  <a:pt x="622" y="1876"/>
                </a:lnTo>
                <a:lnTo>
                  <a:pt x="620" y="1874"/>
                </a:lnTo>
                <a:close/>
                <a:moveTo>
                  <a:pt x="830" y="1754"/>
                </a:moveTo>
                <a:lnTo>
                  <a:pt x="830" y="1754"/>
                </a:lnTo>
                <a:lnTo>
                  <a:pt x="820" y="1766"/>
                </a:lnTo>
                <a:lnTo>
                  <a:pt x="804" y="1784"/>
                </a:lnTo>
                <a:lnTo>
                  <a:pt x="802" y="1786"/>
                </a:lnTo>
                <a:lnTo>
                  <a:pt x="806" y="1786"/>
                </a:lnTo>
                <a:lnTo>
                  <a:pt x="818" y="1782"/>
                </a:lnTo>
                <a:lnTo>
                  <a:pt x="822" y="1780"/>
                </a:lnTo>
                <a:lnTo>
                  <a:pt x="826" y="1776"/>
                </a:lnTo>
                <a:lnTo>
                  <a:pt x="828" y="1772"/>
                </a:lnTo>
                <a:lnTo>
                  <a:pt x="834" y="1764"/>
                </a:lnTo>
                <a:lnTo>
                  <a:pt x="840" y="1756"/>
                </a:lnTo>
                <a:lnTo>
                  <a:pt x="840" y="1752"/>
                </a:lnTo>
                <a:lnTo>
                  <a:pt x="838" y="1752"/>
                </a:lnTo>
                <a:lnTo>
                  <a:pt x="836" y="1750"/>
                </a:lnTo>
                <a:lnTo>
                  <a:pt x="830" y="1754"/>
                </a:lnTo>
                <a:close/>
                <a:moveTo>
                  <a:pt x="864" y="1744"/>
                </a:moveTo>
                <a:lnTo>
                  <a:pt x="864" y="1744"/>
                </a:lnTo>
                <a:lnTo>
                  <a:pt x="856" y="1742"/>
                </a:lnTo>
                <a:lnTo>
                  <a:pt x="852" y="1744"/>
                </a:lnTo>
                <a:lnTo>
                  <a:pt x="852" y="1748"/>
                </a:lnTo>
                <a:lnTo>
                  <a:pt x="852" y="1756"/>
                </a:lnTo>
                <a:lnTo>
                  <a:pt x="856" y="1758"/>
                </a:lnTo>
                <a:lnTo>
                  <a:pt x="860" y="1756"/>
                </a:lnTo>
                <a:lnTo>
                  <a:pt x="870" y="1752"/>
                </a:lnTo>
                <a:lnTo>
                  <a:pt x="874" y="1750"/>
                </a:lnTo>
                <a:lnTo>
                  <a:pt x="874" y="1748"/>
                </a:lnTo>
                <a:lnTo>
                  <a:pt x="872" y="1746"/>
                </a:lnTo>
                <a:lnTo>
                  <a:pt x="864" y="1744"/>
                </a:lnTo>
                <a:close/>
                <a:moveTo>
                  <a:pt x="1368" y="1942"/>
                </a:moveTo>
                <a:lnTo>
                  <a:pt x="1368" y="1942"/>
                </a:lnTo>
                <a:lnTo>
                  <a:pt x="1372" y="1942"/>
                </a:lnTo>
                <a:lnTo>
                  <a:pt x="1372" y="1940"/>
                </a:lnTo>
                <a:lnTo>
                  <a:pt x="1372" y="1934"/>
                </a:lnTo>
                <a:lnTo>
                  <a:pt x="1370" y="1928"/>
                </a:lnTo>
                <a:lnTo>
                  <a:pt x="1370" y="1924"/>
                </a:lnTo>
                <a:lnTo>
                  <a:pt x="1372" y="1922"/>
                </a:lnTo>
                <a:lnTo>
                  <a:pt x="1372" y="1920"/>
                </a:lnTo>
                <a:lnTo>
                  <a:pt x="1370" y="1912"/>
                </a:lnTo>
                <a:lnTo>
                  <a:pt x="1360" y="1892"/>
                </a:lnTo>
                <a:lnTo>
                  <a:pt x="1358" y="1888"/>
                </a:lnTo>
                <a:lnTo>
                  <a:pt x="1356" y="1886"/>
                </a:lnTo>
                <a:lnTo>
                  <a:pt x="1350" y="1886"/>
                </a:lnTo>
                <a:lnTo>
                  <a:pt x="1344" y="1884"/>
                </a:lnTo>
                <a:lnTo>
                  <a:pt x="1342" y="1884"/>
                </a:lnTo>
                <a:lnTo>
                  <a:pt x="1338" y="1880"/>
                </a:lnTo>
                <a:lnTo>
                  <a:pt x="1332" y="1876"/>
                </a:lnTo>
                <a:lnTo>
                  <a:pt x="1332" y="1878"/>
                </a:lnTo>
                <a:lnTo>
                  <a:pt x="1334" y="1894"/>
                </a:lnTo>
                <a:lnTo>
                  <a:pt x="1338" y="1912"/>
                </a:lnTo>
                <a:lnTo>
                  <a:pt x="1340" y="1922"/>
                </a:lnTo>
                <a:lnTo>
                  <a:pt x="1344" y="1932"/>
                </a:lnTo>
                <a:lnTo>
                  <a:pt x="1348" y="1940"/>
                </a:lnTo>
                <a:lnTo>
                  <a:pt x="1346" y="1942"/>
                </a:lnTo>
                <a:lnTo>
                  <a:pt x="1342" y="1946"/>
                </a:lnTo>
                <a:lnTo>
                  <a:pt x="1342" y="1950"/>
                </a:lnTo>
                <a:lnTo>
                  <a:pt x="1342" y="1956"/>
                </a:lnTo>
                <a:lnTo>
                  <a:pt x="1342" y="1960"/>
                </a:lnTo>
                <a:lnTo>
                  <a:pt x="1346" y="1960"/>
                </a:lnTo>
                <a:lnTo>
                  <a:pt x="1358" y="1954"/>
                </a:lnTo>
                <a:lnTo>
                  <a:pt x="1360" y="1952"/>
                </a:lnTo>
                <a:lnTo>
                  <a:pt x="1362" y="1950"/>
                </a:lnTo>
                <a:lnTo>
                  <a:pt x="1362" y="1946"/>
                </a:lnTo>
                <a:lnTo>
                  <a:pt x="1362" y="1944"/>
                </a:lnTo>
                <a:lnTo>
                  <a:pt x="1368" y="1942"/>
                </a:lnTo>
                <a:close/>
                <a:moveTo>
                  <a:pt x="1338" y="1970"/>
                </a:moveTo>
                <a:lnTo>
                  <a:pt x="1338" y="1970"/>
                </a:lnTo>
                <a:lnTo>
                  <a:pt x="1334" y="1956"/>
                </a:lnTo>
                <a:lnTo>
                  <a:pt x="1332" y="1946"/>
                </a:lnTo>
                <a:lnTo>
                  <a:pt x="1326" y="1938"/>
                </a:lnTo>
                <a:lnTo>
                  <a:pt x="1316" y="1932"/>
                </a:lnTo>
                <a:lnTo>
                  <a:pt x="1312" y="1930"/>
                </a:lnTo>
                <a:lnTo>
                  <a:pt x="1308" y="1930"/>
                </a:lnTo>
                <a:lnTo>
                  <a:pt x="1304" y="1932"/>
                </a:lnTo>
                <a:lnTo>
                  <a:pt x="1302" y="1934"/>
                </a:lnTo>
                <a:lnTo>
                  <a:pt x="1302" y="1942"/>
                </a:lnTo>
                <a:lnTo>
                  <a:pt x="1302" y="1946"/>
                </a:lnTo>
                <a:lnTo>
                  <a:pt x="1310" y="1952"/>
                </a:lnTo>
                <a:lnTo>
                  <a:pt x="1312" y="1958"/>
                </a:lnTo>
                <a:lnTo>
                  <a:pt x="1312" y="1966"/>
                </a:lnTo>
                <a:lnTo>
                  <a:pt x="1312" y="1970"/>
                </a:lnTo>
                <a:lnTo>
                  <a:pt x="1312" y="1972"/>
                </a:lnTo>
                <a:lnTo>
                  <a:pt x="1316" y="1976"/>
                </a:lnTo>
                <a:lnTo>
                  <a:pt x="1320" y="1978"/>
                </a:lnTo>
                <a:lnTo>
                  <a:pt x="1320" y="1980"/>
                </a:lnTo>
                <a:lnTo>
                  <a:pt x="1320" y="1984"/>
                </a:lnTo>
                <a:lnTo>
                  <a:pt x="1322" y="1988"/>
                </a:lnTo>
                <a:lnTo>
                  <a:pt x="1324" y="1988"/>
                </a:lnTo>
                <a:lnTo>
                  <a:pt x="1326" y="1988"/>
                </a:lnTo>
                <a:lnTo>
                  <a:pt x="1326" y="1992"/>
                </a:lnTo>
                <a:lnTo>
                  <a:pt x="1326" y="1998"/>
                </a:lnTo>
                <a:lnTo>
                  <a:pt x="1326" y="2002"/>
                </a:lnTo>
                <a:lnTo>
                  <a:pt x="1332" y="2006"/>
                </a:lnTo>
                <a:lnTo>
                  <a:pt x="1338" y="2016"/>
                </a:lnTo>
                <a:lnTo>
                  <a:pt x="1340" y="2016"/>
                </a:lnTo>
                <a:lnTo>
                  <a:pt x="1342" y="2014"/>
                </a:lnTo>
                <a:lnTo>
                  <a:pt x="1342" y="2008"/>
                </a:lnTo>
                <a:lnTo>
                  <a:pt x="1340" y="1998"/>
                </a:lnTo>
                <a:lnTo>
                  <a:pt x="1340" y="1992"/>
                </a:lnTo>
                <a:lnTo>
                  <a:pt x="1340" y="1990"/>
                </a:lnTo>
                <a:lnTo>
                  <a:pt x="1342" y="1984"/>
                </a:lnTo>
                <a:lnTo>
                  <a:pt x="1338" y="1970"/>
                </a:lnTo>
                <a:close/>
                <a:moveTo>
                  <a:pt x="1294" y="1940"/>
                </a:moveTo>
                <a:lnTo>
                  <a:pt x="1294" y="1940"/>
                </a:lnTo>
                <a:lnTo>
                  <a:pt x="1292" y="1942"/>
                </a:lnTo>
                <a:lnTo>
                  <a:pt x="1292" y="1946"/>
                </a:lnTo>
                <a:lnTo>
                  <a:pt x="1292" y="1954"/>
                </a:lnTo>
                <a:lnTo>
                  <a:pt x="1292" y="1962"/>
                </a:lnTo>
                <a:lnTo>
                  <a:pt x="1294" y="1962"/>
                </a:lnTo>
                <a:lnTo>
                  <a:pt x="1298" y="1962"/>
                </a:lnTo>
                <a:lnTo>
                  <a:pt x="1300" y="1960"/>
                </a:lnTo>
                <a:lnTo>
                  <a:pt x="1300" y="1956"/>
                </a:lnTo>
                <a:lnTo>
                  <a:pt x="1300" y="1948"/>
                </a:lnTo>
                <a:lnTo>
                  <a:pt x="1296" y="1942"/>
                </a:lnTo>
                <a:lnTo>
                  <a:pt x="1294" y="1940"/>
                </a:lnTo>
                <a:close/>
                <a:moveTo>
                  <a:pt x="1300" y="1922"/>
                </a:moveTo>
                <a:lnTo>
                  <a:pt x="1300" y="1922"/>
                </a:lnTo>
                <a:lnTo>
                  <a:pt x="1298" y="1916"/>
                </a:lnTo>
                <a:lnTo>
                  <a:pt x="1300" y="1914"/>
                </a:lnTo>
                <a:lnTo>
                  <a:pt x="1304" y="1916"/>
                </a:lnTo>
                <a:lnTo>
                  <a:pt x="1314" y="1922"/>
                </a:lnTo>
                <a:lnTo>
                  <a:pt x="1324" y="1928"/>
                </a:lnTo>
                <a:lnTo>
                  <a:pt x="1330" y="1930"/>
                </a:lnTo>
                <a:lnTo>
                  <a:pt x="1332" y="1930"/>
                </a:lnTo>
                <a:lnTo>
                  <a:pt x="1334" y="1928"/>
                </a:lnTo>
                <a:lnTo>
                  <a:pt x="1332" y="1920"/>
                </a:lnTo>
                <a:lnTo>
                  <a:pt x="1328" y="1910"/>
                </a:lnTo>
                <a:lnTo>
                  <a:pt x="1328" y="1908"/>
                </a:lnTo>
                <a:lnTo>
                  <a:pt x="1330" y="1902"/>
                </a:lnTo>
                <a:lnTo>
                  <a:pt x="1330" y="1900"/>
                </a:lnTo>
                <a:lnTo>
                  <a:pt x="1328" y="1896"/>
                </a:lnTo>
                <a:lnTo>
                  <a:pt x="1320" y="1890"/>
                </a:lnTo>
                <a:lnTo>
                  <a:pt x="1302" y="1882"/>
                </a:lnTo>
                <a:lnTo>
                  <a:pt x="1294" y="1880"/>
                </a:lnTo>
                <a:lnTo>
                  <a:pt x="1288" y="1882"/>
                </a:lnTo>
                <a:lnTo>
                  <a:pt x="1284" y="1884"/>
                </a:lnTo>
                <a:lnTo>
                  <a:pt x="1278" y="1884"/>
                </a:lnTo>
                <a:lnTo>
                  <a:pt x="1274" y="1884"/>
                </a:lnTo>
                <a:lnTo>
                  <a:pt x="1272" y="1886"/>
                </a:lnTo>
                <a:lnTo>
                  <a:pt x="1268" y="1892"/>
                </a:lnTo>
                <a:lnTo>
                  <a:pt x="1266" y="1898"/>
                </a:lnTo>
                <a:lnTo>
                  <a:pt x="1266" y="1902"/>
                </a:lnTo>
                <a:lnTo>
                  <a:pt x="1268" y="1906"/>
                </a:lnTo>
                <a:lnTo>
                  <a:pt x="1276" y="1910"/>
                </a:lnTo>
                <a:lnTo>
                  <a:pt x="1278" y="1912"/>
                </a:lnTo>
                <a:lnTo>
                  <a:pt x="1280" y="1914"/>
                </a:lnTo>
                <a:lnTo>
                  <a:pt x="1280" y="1918"/>
                </a:lnTo>
                <a:lnTo>
                  <a:pt x="1280" y="1924"/>
                </a:lnTo>
                <a:lnTo>
                  <a:pt x="1284" y="1928"/>
                </a:lnTo>
                <a:lnTo>
                  <a:pt x="1288" y="1932"/>
                </a:lnTo>
                <a:lnTo>
                  <a:pt x="1294" y="1934"/>
                </a:lnTo>
                <a:lnTo>
                  <a:pt x="1298" y="1932"/>
                </a:lnTo>
                <a:lnTo>
                  <a:pt x="1302" y="1926"/>
                </a:lnTo>
                <a:lnTo>
                  <a:pt x="1302" y="1924"/>
                </a:lnTo>
                <a:lnTo>
                  <a:pt x="1300" y="1922"/>
                </a:lnTo>
                <a:close/>
                <a:moveTo>
                  <a:pt x="1404" y="1984"/>
                </a:moveTo>
                <a:lnTo>
                  <a:pt x="1404" y="1984"/>
                </a:lnTo>
                <a:lnTo>
                  <a:pt x="1406" y="1982"/>
                </a:lnTo>
                <a:lnTo>
                  <a:pt x="1408" y="1976"/>
                </a:lnTo>
                <a:lnTo>
                  <a:pt x="1410" y="1970"/>
                </a:lnTo>
                <a:lnTo>
                  <a:pt x="1408" y="1964"/>
                </a:lnTo>
                <a:lnTo>
                  <a:pt x="1404" y="1962"/>
                </a:lnTo>
                <a:lnTo>
                  <a:pt x="1400" y="1962"/>
                </a:lnTo>
                <a:lnTo>
                  <a:pt x="1394" y="1962"/>
                </a:lnTo>
                <a:lnTo>
                  <a:pt x="1388" y="1960"/>
                </a:lnTo>
                <a:lnTo>
                  <a:pt x="1382" y="1956"/>
                </a:lnTo>
                <a:lnTo>
                  <a:pt x="1374" y="1956"/>
                </a:lnTo>
                <a:lnTo>
                  <a:pt x="1370" y="1958"/>
                </a:lnTo>
                <a:lnTo>
                  <a:pt x="1370" y="1962"/>
                </a:lnTo>
                <a:lnTo>
                  <a:pt x="1370" y="1966"/>
                </a:lnTo>
                <a:lnTo>
                  <a:pt x="1370" y="1970"/>
                </a:lnTo>
                <a:lnTo>
                  <a:pt x="1372" y="1970"/>
                </a:lnTo>
                <a:lnTo>
                  <a:pt x="1378" y="1970"/>
                </a:lnTo>
                <a:lnTo>
                  <a:pt x="1380" y="1970"/>
                </a:lnTo>
                <a:lnTo>
                  <a:pt x="1382" y="1972"/>
                </a:lnTo>
                <a:lnTo>
                  <a:pt x="1382" y="1976"/>
                </a:lnTo>
                <a:lnTo>
                  <a:pt x="1382" y="1982"/>
                </a:lnTo>
                <a:lnTo>
                  <a:pt x="1382" y="1992"/>
                </a:lnTo>
                <a:lnTo>
                  <a:pt x="1384" y="1994"/>
                </a:lnTo>
                <a:lnTo>
                  <a:pt x="1386" y="1996"/>
                </a:lnTo>
                <a:lnTo>
                  <a:pt x="1390" y="1996"/>
                </a:lnTo>
                <a:lnTo>
                  <a:pt x="1398" y="1996"/>
                </a:lnTo>
                <a:lnTo>
                  <a:pt x="1402" y="1996"/>
                </a:lnTo>
                <a:lnTo>
                  <a:pt x="1404" y="1996"/>
                </a:lnTo>
                <a:lnTo>
                  <a:pt x="1404" y="1992"/>
                </a:lnTo>
                <a:lnTo>
                  <a:pt x="1404" y="1988"/>
                </a:lnTo>
                <a:lnTo>
                  <a:pt x="1404" y="1986"/>
                </a:lnTo>
                <a:lnTo>
                  <a:pt x="1404" y="1984"/>
                </a:lnTo>
                <a:close/>
                <a:moveTo>
                  <a:pt x="1376" y="1988"/>
                </a:moveTo>
                <a:lnTo>
                  <a:pt x="1376" y="1988"/>
                </a:lnTo>
                <a:lnTo>
                  <a:pt x="1378" y="1980"/>
                </a:lnTo>
                <a:lnTo>
                  <a:pt x="1376" y="1978"/>
                </a:lnTo>
                <a:lnTo>
                  <a:pt x="1374" y="1976"/>
                </a:lnTo>
                <a:lnTo>
                  <a:pt x="1370" y="1974"/>
                </a:lnTo>
                <a:lnTo>
                  <a:pt x="1366" y="1970"/>
                </a:lnTo>
                <a:lnTo>
                  <a:pt x="1364" y="1966"/>
                </a:lnTo>
                <a:lnTo>
                  <a:pt x="1360" y="1966"/>
                </a:lnTo>
                <a:lnTo>
                  <a:pt x="1356" y="1968"/>
                </a:lnTo>
                <a:lnTo>
                  <a:pt x="1352" y="1972"/>
                </a:lnTo>
                <a:lnTo>
                  <a:pt x="1350" y="1974"/>
                </a:lnTo>
                <a:lnTo>
                  <a:pt x="1350" y="1978"/>
                </a:lnTo>
                <a:lnTo>
                  <a:pt x="1354" y="1984"/>
                </a:lnTo>
                <a:lnTo>
                  <a:pt x="1364" y="1996"/>
                </a:lnTo>
                <a:lnTo>
                  <a:pt x="1366" y="2000"/>
                </a:lnTo>
                <a:lnTo>
                  <a:pt x="1364" y="2000"/>
                </a:lnTo>
                <a:lnTo>
                  <a:pt x="1362" y="2000"/>
                </a:lnTo>
                <a:lnTo>
                  <a:pt x="1358" y="2000"/>
                </a:lnTo>
                <a:lnTo>
                  <a:pt x="1356" y="2004"/>
                </a:lnTo>
                <a:lnTo>
                  <a:pt x="1356" y="2010"/>
                </a:lnTo>
                <a:lnTo>
                  <a:pt x="1358" y="2020"/>
                </a:lnTo>
                <a:lnTo>
                  <a:pt x="1360" y="2022"/>
                </a:lnTo>
                <a:lnTo>
                  <a:pt x="1362" y="2022"/>
                </a:lnTo>
                <a:lnTo>
                  <a:pt x="1362" y="2018"/>
                </a:lnTo>
                <a:lnTo>
                  <a:pt x="1364" y="2014"/>
                </a:lnTo>
                <a:lnTo>
                  <a:pt x="1364" y="2012"/>
                </a:lnTo>
                <a:lnTo>
                  <a:pt x="1366" y="2014"/>
                </a:lnTo>
                <a:lnTo>
                  <a:pt x="1368" y="2020"/>
                </a:lnTo>
                <a:lnTo>
                  <a:pt x="1370" y="2020"/>
                </a:lnTo>
                <a:lnTo>
                  <a:pt x="1372" y="2012"/>
                </a:lnTo>
                <a:lnTo>
                  <a:pt x="1374" y="2008"/>
                </a:lnTo>
                <a:lnTo>
                  <a:pt x="1374" y="2002"/>
                </a:lnTo>
                <a:lnTo>
                  <a:pt x="1374" y="1996"/>
                </a:lnTo>
                <a:lnTo>
                  <a:pt x="1376" y="1988"/>
                </a:lnTo>
                <a:close/>
                <a:moveTo>
                  <a:pt x="1392" y="2016"/>
                </a:moveTo>
                <a:lnTo>
                  <a:pt x="1392" y="2016"/>
                </a:lnTo>
                <a:lnTo>
                  <a:pt x="1384" y="2016"/>
                </a:lnTo>
                <a:lnTo>
                  <a:pt x="1382" y="2016"/>
                </a:lnTo>
                <a:lnTo>
                  <a:pt x="1384" y="2018"/>
                </a:lnTo>
                <a:lnTo>
                  <a:pt x="1384" y="2020"/>
                </a:lnTo>
                <a:lnTo>
                  <a:pt x="1382" y="2020"/>
                </a:lnTo>
                <a:lnTo>
                  <a:pt x="1378" y="2022"/>
                </a:lnTo>
                <a:lnTo>
                  <a:pt x="1376" y="2024"/>
                </a:lnTo>
                <a:lnTo>
                  <a:pt x="1376" y="2028"/>
                </a:lnTo>
                <a:lnTo>
                  <a:pt x="1376" y="2030"/>
                </a:lnTo>
                <a:lnTo>
                  <a:pt x="1378" y="2030"/>
                </a:lnTo>
                <a:lnTo>
                  <a:pt x="1384" y="2028"/>
                </a:lnTo>
                <a:lnTo>
                  <a:pt x="1386" y="2026"/>
                </a:lnTo>
                <a:lnTo>
                  <a:pt x="1392" y="2026"/>
                </a:lnTo>
                <a:lnTo>
                  <a:pt x="1396" y="2024"/>
                </a:lnTo>
                <a:lnTo>
                  <a:pt x="1396" y="2022"/>
                </a:lnTo>
                <a:lnTo>
                  <a:pt x="1396" y="2018"/>
                </a:lnTo>
                <a:lnTo>
                  <a:pt x="1392" y="2016"/>
                </a:lnTo>
                <a:close/>
                <a:moveTo>
                  <a:pt x="1406" y="2070"/>
                </a:moveTo>
                <a:lnTo>
                  <a:pt x="1406" y="2070"/>
                </a:lnTo>
                <a:lnTo>
                  <a:pt x="1410" y="2070"/>
                </a:lnTo>
                <a:lnTo>
                  <a:pt x="1410" y="2072"/>
                </a:lnTo>
                <a:lnTo>
                  <a:pt x="1412" y="2074"/>
                </a:lnTo>
                <a:lnTo>
                  <a:pt x="1416" y="2072"/>
                </a:lnTo>
                <a:lnTo>
                  <a:pt x="1418" y="2074"/>
                </a:lnTo>
                <a:lnTo>
                  <a:pt x="1424" y="2080"/>
                </a:lnTo>
                <a:lnTo>
                  <a:pt x="1426" y="2084"/>
                </a:lnTo>
                <a:lnTo>
                  <a:pt x="1426" y="2086"/>
                </a:lnTo>
                <a:lnTo>
                  <a:pt x="1426" y="2088"/>
                </a:lnTo>
                <a:lnTo>
                  <a:pt x="1428" y="2090"/>
                </a:lnTo>
                <a:lnTo>
                  <a:pt x="1430" y="2092"/>
                </a:lnTo>
                <a:lnTo>
                  <a:pt x="1432" y="2090"/>
                </a:lnTo>
                <a:lnTo>
                  <a:pt x="1434" y="2090"/>
                </a:lnTo>
                <a:lnTo>
                  <a:pt x="1434" y="2094"/>
                </a:lnTo>
                <a:lnTo>
                  <a:pt x="1436" y="2102"/>
                </a:lnTo>
                <a:lnTo>
                  <a:pt x="1440" y="2106"/>
                </a:lnTo>
                <a:lnTo>
                  <a:pt x="1444" y="2106"/>
                </a:lnTo>
                <a:lnTo>
                  <a:pt x="1448" y="2104"/>
                </a:lnTo>
                <a:lnTo>
                  <a:pt x="1450" y="2100"/>
                </a:lnTo>
                <a:lnTo>
                  <a:pt x="1450" y="2096"/>
                </a:lnTo>
                <a:lnTo>
                  <a:pt x="1450" y="2092"/>
                </a:lnTo>
                <a:lnTo>
                  <a:pt x="1450" y="2088"/>
                </a:lnTo>
                <a:lnTo>
                  <a:pt x="1450" y="2084"/>
                </a:lnTo>
                <a:lnTo>
                  <a:pt x="1448" y="2084"/>
                </a:lnTo>
                <a:lnTo>
                  <a:pt x="1448" y="2082"/>
                </a:lnTo>
                <a:lnTo>
                  <a:pt x="1448" y="2076"/>
                </a:lnTo>
                <a:lnTo>
                  <a:pt x="1450" y="2070"/>
                </a:lnTo>
                <a:lnTo>
                  <a:pt x="1448" y="2070"/>
                </a:lnTo>
                <a:lnTo>
                  <a:pt x="1446" y="2070"/>
                </a:lnTo>
                <a:lnTo>
                  <a:pt x="1444" y="2068"/>
                </a:lnTo>
                <a:lnTo>
                  <a:pt x="1444" y="2066"/>
                </a:lnTo>
                <a:lnTo>
                  <a:pt x="1442" y="2062"/>
                </a:lnTo>
                <a:lnTo>
                  <a:pt x="1440" y="2062"/>
                </a:lnTo>
                <a:lnTo>
                  <a:pt x="1438" y="2062"/>
                </a:lnTo>
                <a:lnTo>
                  <a:pt x="1434" y="2060"/>
                </a:lnTo>
                <a:lnTo>
                  <a:pt x="1432" y="2058"/>
                </a:lnTo>
                <a:lnTo>
                  <a:pt x="1428" y="2058"/>
                </a:lnTo>
                <a:lnTo>
                  <a:pt x="1424" y="2060"/>
                </a:lnTo>
                <a:lnTo>
                  <a:pt x="1422" y="2058"/>
                </a:lnTo>
                <a:lnTo>
                  <a:pt x="1422" y="2056"/>
                </a:lnTo>
                <a:lnTo>
                  <a:pt x="1424" y="2052"/>
                </a:lnTo>
                <a:lnTo>
                  <a:pt x="1430" y="2052"/>
                </a:lnTo>
                <a:lnTo>
                  <a:pt x="1436" y="2056"/>
                </a:lnTo>
                <a:lnTo>
                  <a:pt x="1440" y="2058"/>
                </a:lnTo>
                <a:lnTo>
                  <a:pt x="1442" y="2058"/>
                </a:lnTo>
                <a:lnTo>
                  <a:pt x="1434" y="2050"/>
                </a:lnTo>
                <a:lnTo>
                  <a:pt x="1430" y="2044"/>
                </a:lnTo>
                <a:lnTo>
                  <a:pt x="1428" y="2038"/>
                </a:lnTo>
                <a:lnTo>
                  <a:pt x="1426" y="2032"/>
                </a:lnTo>
                <a:lnTo>
                  <a:pt x="1422" y="2026"/>
                </a:lnTo>
                <a:lnTo>
                  <a:pt x="1416" y="2022"/>
                </a:lnTo>
                <a:lnTo>
                  <a:pt x="1410" y="2022"/>
                </a:lnTo>
                <a:lnTo>
                  <a:pt x="1406" y="2022"/>
                </a:lnTo>
                <a:lnTo>
                  <a:pt x="1404" y="2020"/>
                </a:lnTo>
                <a:lnTo>
                  <a:pt x="1404" y="2018"/>
                </a:lnTo>
                <a:lnTo>
                  <a:pt x="1404" y="2014"/>
                </a:lnTo>
                <a:lnTo>
                  <a:pt x="1404" y="2008"/>
                </a:lnTo>
                <a:lnTo>
                  <a:pt x="1402" y="2004"/>
                </a:lnTo>
                <a:lnTo>
                  <a:pt x="1400" y="2002"/>
                </a:lnTo>
                <a:lnTo>
                  <a:pt x="1398" y="2002"/>
                </a:lnTo>
                <a:lnTo>
                  <a:pt x="1396" y="2004"/>
                </a:lnTo>
                <a:lnTo>
                  <a:pt x="1390" y="2004"/>
                </a:lnTo>
                <a:lnTo>
                  <a:pt x="1386" y="2002"/>
                </a:lnTo>
                <a:lnTo>
                  <a:pt x="1386" y="2004"/>
                </a:lnTo>
                <a:lnTo>
                  <a:pt x="1384" y="2006"/>
                </a:lnTo>
                <a:lnTo>
                  <a:pt x="1382" y="2008"/>
                </a:lnTo>
                <a:lnTo>
                  <a:pt x="1382" y="2010"/>
                </a:lnTo>
                <a:lnTo>
                  <a:pt x="1390" y="2012"/>
                </a:lnTo>
                <a:lnTo>
                  <a:pt x="1396" y="2014"/>
                </a:lnTo>
                <a:lnTo>
                  <a:pt x="1398" y="2018"/>
                </a:lnTo>
                <a:lnTo>
                  <a:pt x="1398" y="2022"/>
                </a:lnTo>
                <a:lnTo>
                  <a:pt x="1398" y="2028"/>
                </a:lnTo>
                <a:lnTo>
                  <a:pt x="1400" y="2030"/>
                </a:lnTo>
                <a:lnTo>
                  <a:pt x="1402" y="2034"/>
                </a:lnTo>
                <a:lnTo>
                  <a:pt x="1402" y="2038"/>
                </a:lnTo>
                <a:lnTo>
                  <a:pt x="1400" y="2040"/>
                </a:lnTo>
                <a:lnTo>
                  <a:pt x="1398" y="2040"/>
                </a:lnTo>
                <a:lnTo>
                  <a:pt x="1396" y="2040"/>
                </a:lnTo>
                <a:lnTo>
                  <a:pt x="1394" y="2042"/>
                </a:lnTo>
                <a:lnTo>
                  <a:pt x="1392" y="2046"/>
                </a:lnTo>
                <a:lnTo>
                  <a:pt x="1394" y="2048"/>
                </a:lnTo>
                <a:lnTo>
                  <a:pt x="1402" y="2050"/>
                </a:lnTo>
                <a:lnTo>
                  <a:pt x="1406" y="2050"/>
                </a:lnTo>
                <a:lnTo>
                  <a:pt x="1404" y="2052"/>
                </a:lnTo>
                <a:lnTo>
                  <a:pt x="1404" y="2056"/>
                </a:lnTo>
                <a:lnTo>
                  <a:pt x="1406" y="2060"/>
                </a:lnTo>
                <a:lnTo>
                  <a:pt x="1408" y="2062"/>
                </a:lnTo>
                <a:lnTo>
                  <a:pt x="1406" y="2064"/>
                </a:lnTo>
                <a:lnTo>
                  <a:pt x="1404" y="2064"/>
                </a:lnTo>
                <a:lnTo>
                  <a:pt x="1398" y="2064"/>
                </a:lnTo>
                <a:lnTo>
                  <a:pt x="1398" y="2066"/>
                </a:lnTo>
                <a:lnTo>
                  <a:pt x="1398" y="2068"/>
                </a:lnTo>
                <a:lnTo>
                  <a:pt x="1400" y="2070"/>
                </a:lnTo>
                <a:lnTo>
                  <a:pt x="1406" y="2070"/>
                </a:lnTo>
                <a:close/>
                <a:moveTo>
                  <a:pt x="3826" y="3942"/>
                </a:moveTo>
                <a:lnTo>
                  <a:pt x="3826" y="3942"/>
                </a:lnTo>
                <a:lnTo>
                  <a:pt x="3824" y="3946"/>
                </a:lnTo>
                <a:lnTo>
                  <a:pt x="3822" y="3946"/>
                </a:lnTo>
                <a:lnTo>
                  <a:pt x="3818" y="3946"/>
                </a:lnTo>
                <a:lnTo>
                  <a:pt x="3812" y="3946"/>
                </a:lnTo>
                <a:lnTo>
                  <a:pt x="3808" y="3948"/>
                </a:lnTo>
                <a:lnTo>
                  <a:pt x="3804" y="3952"/>
                </a:lnTo>
                <a:lnTo>
                  <a:pt x="3802" y="3956"/>
                </a:lnTo>
                <a:lnTo>
                  <a:pt x="3802" y="3960"/>
                </a:lnTo>
                <a:lnTo>
                  <a:pt x="3806" y="3960"/>
                </a:lnTo>
                <a:lnTo>
                  <a:pt x="3818" y="3958"/>
                </a:lnTo>
                <a:lnTo>
                  <a:pt x="3824" y="3956"/>
                </a:lnTo>
                <a:lnTo>
                  <a:pt x="3828" y="3952"/>
                </a:lnTo>
                <a:lnTo>
                  <a:pt x="3830" y="3948"/>
                </a:lnTo>
                <a:lnTo>
                  <a:pt x="3830" y="3944"/>
                </a:lnTo>
                <a:lnTo>
                  <a:pt x="3830" y="3940"/>
                </a:lnTo>
                <a:lnTo>
                  <a:pt x="3828" y="3940"/>
                </a:lnTo>
                <a:lnTo>
                  <a:pt x="3826" y="3942"/>
                </a:lnTo>
                <a:close/>
                <a:moveTo>
                  <a:pt x="3640" y="3780"/>
                </a:moveTo>
                <a:lnTo>
                  <a:pt x="3640" y="3780"/>
                </a:lnTo>
                <a:lnTo>
                  <a:pt x="3642" y="3776"/>
                </a:lnTo>
                <a:lnTo>
                  <a:pt x="3644" y="3772"/>
                </a:lnTo>
                <a:lnTo>
                  <a:pt x="3642" y="3766"/>
                </a:lnTo>
                <a:lnTo>
                  <a:pt x="3636" y="3760"/>
                </a:lnTo>
                <a:lnTo>
                  <a:pt x="3632" y="3754"/>
                </a:lnTo>
                <a:lnTo>
                  <a:pt x="3630" y="3748"/>
                </a:lnTo>
                <a:lnTo>
                  <a:pt x="3630" y="3744"/>
                </a:lnTo>
                <a:lnTo>
                  <a:pt x="3626" y="3742"/>
                </a:lnTo>
                <a:lnTo>
                  <a:pt x="3622" y="3744"/>
                </a:lnTo>
                <a:lnTo>
                  <a:pt x="3622" y="3748"/>
                </a:lnTo>
                <a:lnTo>
                  <a:pt x="3622" y="3754"/>
                </a:lnTo>
                <a:lnTo>
                  <a:pt x="3620" y="3764"/>
                </a:lnTo>
                <a:lnTo>
                  <a:pt x="3616" y="3772"/>
                </a:lnTo>
                <a:lnTo>
                  <a:pt x="3618" y="3776"/>
                </a:lnTo>
                <a:lnTo>
                  <a:pt x="3622" y="3780"/>
                </a:lnTo>
                <a:lnTo>
                  <a:pt x="3628" y="3786"/>
                </a:lnTo>
                <a:lnTo>
                  <a:pt x="3632" y="3788"/>
                </a:lnTo>
                <a:lnTo>
                  <a:pt x="3634" y="3786"/>
                </a:lnTo>
                <a:lnTo>
                  <a:pt x="3640" y="3780"/>
                </a:lnTo>
                <a:close/>
                <a:moveTo>
                  <a:pt x="3646" y="3816"/>
                </a:moveTo>
                <a:lnTo>
                  <a:pt x="3646" y="3816"/>
                </a:lnTo>
                <a:lnTo>
                  <a:pt x="3650" y="3814"/>
                </a:lnTo>
                <a:lnTo>
                  <a:pt x="3652" y="3810"/>
                </a:lnTo>
                <a:lnTo>
                  <a:pt x="3652" y="3804"/>
                </a:lnTo>
                <a:lnTo>
                  <a:pt x="3650" y="3796"/>
                </a:lnTo>
                <a:lnTo>
                  <a:pt x="3646" y="3790"/>
                </a:lnTo>
                <a:lnTo>
                  <a:pt x="3644" y="3792"/>
                </a:lnTo>
                <a:lnTo>
                  <a:pt x="3642" y="3792"/>
                </a:lnTo>
                <a:lnTo>
                  <a:pt x="3640" y="3792"/>
                </a:lnTo>
                <a:lnTo>
                  <a:pt x="3638" y="3790"/>
                </a:lnTo>
                <a:lnTo>
                  <a:pt x="3636" y="3790"/>
                </a:lnTo>
                <a:lnTo>
                  <a:pt x="3634" y="3794"/>
                </a:lnTo>
                <a:lnTo>
                  <a:pt x="3634" y="3802"/>
                </a:lnTo>
                <a:lnTo>
                  <a:pt x="3640" y="3808"/>
                </a:lnTo>
                <a:lnTo>
                  <a:pt x="3642" y="3814"/>
                </a:lnTo>
                <a:lnTo>
                  <a:pt x="3644" y="3816"/>
                </a:lnTo>
                <a:lnTo>
                  <a:pt x="3646" y="3816"/>
                </a:lnTo>
                <a:close/>
                <a:moveTo>
                  <a:pt x="3596" y="3668"/>
                </a:moveTo>
                <a:lnTo>
                  <a:pt x="3596" y="3668"/>
                </a:lnTo>
                <a:lnTo>
                  <a:pt x="3590" y="3666"/>
                </a:lnTo>
                <a:lnTo>
                  <a:pt x="3590" y="3670"/>
                </a:lnTo>
                <a:lnTo>
                  <a:pt x="3596" y="3674"/>
                </a:lnTo>
                <a:lnTo>
                  <a:pt x="3598" y="3676"/>
                </a:lnTo>
                <a:lnTo>
                  <a:pt x="3602" y="3676"/>
                </a:lnTo>
                <a:lnTo>
                  <a:pt x="3616" y="3670"/>
                </a:lnTo>
                <a:lnTo>
                  <a:pt x="3624" y="3668"/>
                </a:lnTo>
                <a:lnTo>
                  <a:pt x="3630" y="3668"/>
                </a:lnTo>
                <a:lnTo>
                  <a:pt x="3632" y="3668"/>
                </a:lnTo>
                <a:lnTo>
                  <a:pt x="3634" y="3666"/>
                </a:lnTo>
                <a:lnTo>
                  <a:pt x="3634" y="3664"/>
                </a:lnTo>
                <a:lnTo>
                  <a:pt x="3632" y="3662"/>
                </a:lnTo>
                <a:lnTo>
                  <a:pt x="3626" y="3662"/>
                </a:lnTo>
                <a:lnTo>
                  <a:pt x="3618" y="3664"/>
                </a:lnTo>
                <a:lnTo>
                  <a:pt x="3608" y="3662"/>
                </a:lnTo>
                <a:lnTo>
                  <a:pt x="3604" y="3660"/>
                </a:lnTo>
                <a:lnTo>
                  <a:pt x="3602" y="3660"/>
                </a:lnTo>
                <a:lnTo>
                  <a:pt x="3602" y="3664"/>
                </a:lnTo>
                <a:lnTo>
                  <a:pt x="3602" y="3668"/>
                </a:lnTo>
                <a:lnTo>
                  <a:pt x="3600" y="3670"/>
                </a:lnTo>
                <a:lnTo>
                  <a:pt x="3596" y="3668"/>
                </a:lnTo>
                <a:close/>
                <a:moveTo>
                  <a:pt x="3666" y="3688"/>
                </a:moveTo>
                <a:lnTo>
                  <a:pt x="3666" y="3688"/>
                </a:lnTo>
                <a:lnTo>
                  <a:pt x="3668" y="3686"/>
                </a:lnTo>
                <a:lnTo>
                  <a:pt x="3668" y="3680"/>
                </a:lnTo>
                <a:lnTo>
                  <a:pt x="3668" y="3674"/>
                </a:lnTo>
                <a:lnTo>
                  <a:pt x="3664" y="3670"/>
                </a:lnTo>
                <a:lnTo>
                  <a:pt x="3658" y="3666"/>
                </a:lnTo>
                <a:lnTo>
                  <a:pt x="3654" y="3660"/>
                </a:lnTo>
                <a:lnTo>
                  <a:pt x="3648" y="3656"/>
                </a:lnTo>
                <a:lnTo>
                  <a:pt x="3640" y="3654"/>
                </a:lnTo>
                <a:lnTo>
                  <a:pt x="3634" y="3654"/>
                </a:lnTo>
                <a:lnTo>
                  <a:pt x="3644" y="3658"/>
                </a:lnTo>
                <a:lnTo>
                  <a:pt x="3648" y="3660"/>
                </a:lnTo>
                <a:lnTo>
                  <a:pt x="3650" y="3662"/>
                </a:lnTo>
                <a:lnTo>
                  <a:pt x="3654" y="3666"/>
                </a:lnTo>
                <a:lnTo>
                  <a:pt x="3658" y="3672"/>
                </a:lnTo>
                <a:lnTo>
                  <a:pt x="3662" y="3676"/>
                </a:lnTo>
                <a:lnTo>
                  <a:pt x="3662" y="3678"/>
                </a:lnTo>
                <a:lnTo>
                  <a:pt x="3660" y="3682"/>
                </a:lnTo>
                <a:lnTo>
                  <a:pt x="3658" y="3690"/>
                </a:lnTo>
                <a:lnTo>
                  <a:pt x="3658" y="3694"/>
                </a:lnTo>
                <a:lnTo>
                  <a:pt x="3656" y="3696"/>
                </a:lnTo>
                <a:lnTo>
                  <a:pt x="3654" y="3698"/>
                </a:lnTo>
                <a:lnTo>
                  <a:pt x="3652" y="3700"/>
                </a:lnTo>
                <a:lnTo>
                  <a:pt x="3658" y="3706"/>
                </a:lnTo>
                <a:lnTo>
                  <a:pt x="3660" y="3708"/>
                </a:lnTo>
                <a:lnTo>
                  <a:pt x="3660" y="3706"/>
                </a:lnTo>
                <a:lnTo>
                  <a:pt x="3662" y="3700"/>
                </a:lnTo>
                <a:lnTo>
                  <a:pt x="3664" y="3694"/>
                </a:lnTo>
                <a:lnTo>
                  <a:pt x="3666" y="3688"/>
                </a:lnTo>
                <a:close/>
                <a:moveTo>
                  <a:pt x="3840" y="3888"/>
                </a:moveTo>
                <a:lnTo>
                  <a:pt x="3840" y="3888"/>
                </a:lnTo>
                <a:lnTo>
                  <a:pt x="3838" y="3886"/>
                </a:lnTo>
                <a:lnTo>
                  <a:pt x="3834" y="3884"/>
                </a:lnTo>
                <a:lnTo>
                  <a:pt x="3828" y="3882"/>
                </a:lnTo>
                <a:lnTo>
                  <a:pt x="3824" y="3884"/>
                </a:lnTo>
                <a:lnTo>
                  <a:pt x="3824" y="3886"/>
                </a:lnTo>
                <a:lnTo>
                  <a:pt x="3826" y="3888"/>
                </a:lnTo>
                <a:lnTo>
                  <a:pt x="3830" y="3888"/>
                </a:lnTo>
                <a:lnTo>
                  <a:pt x="3834" y="3890"/>
                </a:lnTo>
                <a:lnTo>
                  <a:pt x="3838" y="3890"/>
                </a:lnTo>
                <a:lnTo>
                  <a:pt x="3840" y="3890"/>
                </a:lnTo>
                <a:lnTo>
                  <a:pt x="3840" y="3888"/>
                </a:lnTo>
                <a:close/>
                <a:moveTo>
                  <a:pt x="3700" y="3740"/>
                </a:moveTo>
                <a:lnTo>
                  <a:pt x="3700" y="3740"/>
                </a:lnTo>
                <a:lnTo>
                  <a:pt x="3686" y="3726"/>
                </a:lnTo>
                <a:lnTo>
                  <a:pt x="3680" y="3724"/>
                </a:lnTo>
                <a:lnTo>
                  <a:pt x="3678" y="3726"/>
                </a:lnTo>
                <a:lnTo>
                  <a:pt x="3682" y="3730"/>
                </a:lnTo>
                <a:lnTo>
                  <a:pt x="3686" y="3734"/>
                </a:lnTo>
                <a:lnTo>
                  <a:pt x="3694" y="3740"/>
                </a:lnTo>
                <a:lnTo>
                  <a:pt x="3700" y="3746"/>
                </a:lnTo>
                <a:lnTo>
                  <a:pt x="3702" y="3750"/>
                </a:lnTo>
                <a:lnTo>
                  <a:pt x="3702" y="3752"/>
                </a:lnTo>
                <a:lnTo>
                  <a:pt x="3698" y="3756"/>
                </a:lnTo>
                <a:lnTo>
                  <a:pt x="3694" y="3760"/>
                </a:lnTo>
                <a:lnTo>
                  <a:pt x="3694" y="3762"/>
                </a:lnTo>
                <a:lnTo>
                  <a:pt x="3696" y="3764"/>
                </a:lnTo>
                <a:lnTo>
                  <a:pt x="3702" y="3774"/>
                </a:lnTo>
                <a:lnTo>
                  <a:pt x="3702" y="3776"/>
                </a:lnTo>
                <a:lnTo>
                  <a:pt x="3704" y="3776"/>
                </a:lnTo>
                <a:lnTo>
                  <a:pt x="3702" y="3766"/>
                </a:lnTo>
                <a:lnTo>
                  <a:pt x="3704" y="3758"/>
                </a:lnTo>
                <a:lnTo>
                  <a:pt x="3706" y="3752"/>
                </a:lnTo>
                <a:lnTo>
                  <a:pt x="3704" y="3746"/>
                </a:lnTo>
                <a:lnTo>
                  <a:pt x="3700" y="3740"/>
                </a:lnTo>
                <a:close/>
                <a:moveTo>
                  <a:pt x="3780" y="3864"/>
                </a:moveTo>
                <a:lnTo>
                  <a:pt x="3780" y="3864"/>
                </a:lnTo>
                <a:lnTo>
                  <a:pt x="3776" y="3862"/>
                </a:lnTo>
                <a:lnTo>
                  <a:pt x="3774" y="3864"/>
                </a:lnTo>
                <a:lnTo>
                  <a:pt x="3776" y="3868"/>
                </a:lnTo>
                <a:lnTo>
                  <a:pt x="3780" y="3872"/>
                </a:lnTo>
                <a:lnTo>
                  <a:pt x="3782" y="3872"/>
                </a:lnTo>
                <a:lnTo>
                  <a:pt x="3786" y="3872"/>
                </a:lnTo>
                <a:lnTo>
                  <a:pt x="3788" y="3874"/>
                </a:lnTo>
                <a:lnTo>
                  <a:pt x="3790" y="3876"/>
                </a:lnTo>
                <a:lnTo>
                  <a:pt x="3790" y="3880"/>
                </a:lnTo>
                <a:lnTo>
                  <a:pt x="3786" y="3886"/>
                </a:lnTo>
                <a:lnTo>
                  <a:pt x="3782" y="3890"/>
                </a:lnTo>
                <a:lnTo>
                  <a:pt x="3780" y="3894"/>
                </a:lnTo>
                <a:lnTo>
                  <a:pt x="3780" y="3896"/>
                </a:lnTo>
                <a:lnTo>
                  <a:pt x="3786" y="3892"/>
                </a:lnTo>
                <a:lnTo>
                  <a:pt x="3792" y="3886"/>
                </a:lnTo>
                <a:lnTo>
                  <a:pt x="3796" y="3882"/>
                </a:lnTo>
                <a:lnTo>
                  <a:pt x="3796" y="3876"/>
                </a:lnTo>
                <a:lnTo>
                  <a:pt x="3796" y="3870"/>
                </a:lnTo>
                <a:lnTo>
                  <a:pt x="3794" y="3866"/>
                </a:lnTo>
                <a:lnTo>
                  <a:pt x="3792" y="3866"/>
                </a:lnTo>
                <a:lnTo>
                  <a:pt x="3788" y="3866"/>
                </a:lnTo>
                <a:lnTo>
                  <a:pt x="3780" y="3864"/>
                </a:lnTo>
                <a:close/>
                <a:moveTo>
                  <a:pt x="3708" y="3820"/>
                </a:moveTo>
                <a:lnTo>
                  <a:pt x="3708" y="3820"/>
                </a:lnTo>
                <a:lnTo>
                  <a:pt x="3708" y="3824"/>
                </a:lnTo>
                <a:lnTo>
                  <a:pt x="3714" y="3828"/>
                </a:lnTo>
                <a:lnTo>
                  <a:pt x="3718" y="3832"/>
                </a:lnTo>
                <a:lnTo>
                  <a:pt x="3720" y="3832"/>
                </a:lnTo>
                <a:lnTo>
                  <a:pt x="3720" y="3830"/>
                </a:lnTo>
                <a:lnTo>
                  <a:pt x="3718" y="3828"/>
                </a:lnTo>
                <a:lnTo>
                  <a:pt x="3712" y="3820"/>
                </a:lnTo>
                <a:lnTo>
                  <a:pt x="3710" y="3818"/>
                </a:lnTo>
                <a:lnTo>
                  <a:pt x="3708" y="3820"/>
                </a:lnTo>
                <a:close/>
                <a:moveTo>
                  <a:pt x="3724" y="3770"/>
                </a:moveTo>
                <a:lnTo>
                  <a:pt x="3724" y="3770"/>
                </a:lnTo>
                <a:lnTo>
                  <a:pt x="3720" y="3768"/>
                </a:lnTo>
                <a:lnTo>
                  <a:pt x="3720" y="3770"/>
                </a:lnTo>
                <a:lnTo>
                  <a:pt x="3722" y="3772"/>
                </a:lnTo>
                <a:lnTo>
                  <a:pt x="3724" y="3778"/>
                </a:lnTo>
                <a:lnTo>
                  <a:pt x="3730" y="3788"/>
                </a:lnTo>
                <a:lnTo>
                  <a:pt x="3732" y="3794"/>
                </a:lnTo>
                <a:lnTo>
                  <a:pt x="3730" y="3798"/>
                </a:lnTo>
                <a:lnTo>
                  <a:pt x="3730" y="3800"/>
                </a:lnTo>
                <a:lnTo>
                  <a:pt x="3734" y="3798"/>
                </a:lnTo>
                <a:lnTo>
                  <a:pt x="3736" y="3796"/>
                </a:lnTo>
                <a:lnTo>
                  <a:pt x="3736" y="3794"/>
                </a:lnTo>
                <a:lnTo>
                  <a:pt x="3732" y="3788"/>
                </a:lnTo>
                <a:lnTo>
                  <a:pt x="3730" y="3780"/>
                </a:lnTo>
                <a:lnTo>
                  <a:pt x="3724" y="3770"/>
                </a:lnTo>
                <a:close/>
                <a:moveTo>
                  <a:pt x="3748" y="3850"/>
                </a:moveTo>
                <a:lnTo>
                  <a:pt x="3748" y="3850"/>
                </a:lnTo>
                <a:lnTo>
                  <a:pt x="3754" y="3858"/>
                </a:lnTo>
                <a:lnTo>
                  <a:pt x="3756" y="3862"/>
                </a:lnTo>
                <a:lnTo>
                  <a:pt x="3756" y="3856"/>
                </a:lnTo>
                <a:lnTo>
                  <a:pt x="3750" y="3848"/>
                </a:lnTo>
                <a:lnTo>
                  <a:pt x="3748" y="3844"/>
                </a:lnTo>
                <a:lnTo>
                  <a:pt x="3748" y="3842"/>
                </a:lnTo>
                <a:lnTo>
                  <a:pt x="3744" y="3832"/>
                </a:lnTo>
                <a:lnTo>
                  <a:pt x="3740" y="3826"/>
                </a:lnTo>
                <a:lnTo>
                  <a:pt x="3736" y="3820"/>
                </a:lnTo>
                <a:lnTo>
                  <a:pt x="3734" y="3820"/>
                </a:lnTo>
                <a:lnTo>
                  <a:pt x="3736" y="3824"/>
                </a:lnTo>
                <a:lnTo>
                  <a:pt x="3742" y="3838"/>
                </a:lnTo>
                <a:lnTo>
                  <a:pt x="3744" y="3844"/>
                </a:lnTo>
                <a:lnTo>
                  <a:pt x="3742" y="3844"/>
                </a:lnTo>
                <a:lnTo>
                  <a:pt x="3742" y="3846"/>
                </a:lnTo>
                <a:lnTo>
                  <a:pt x="3748" y="3850"/>
                </a:lnTo>
                <a:close/>
                <a:moveTo>
                  <a:pt x="3494" y="4042"/>
                </a:moveTo>
                <a:lnTo>
                  <a:pt x="3494" y="4042"/>
                </a:lnTo>
                <a:lnTo>
                  <a:pt x="3502" y="4042"/>
                </a:lnTo>
                <a:lnTo>
                  <a:pt x="3506" y="4040"/>
                </a:lnTo>
                <a:lnTo>
                  <a:pt x="3506" y="4038"/>
                </a:lnTo>
                <a:lnTo>
                  <a:pt x="3504" y="4036"/>
                </a:lnTo>
                <a:lnTo>
                  <a:pt x="3500" y="4036"/>
                </a:lnTo>
                <a:lnTo>
                  <a:pt x="3496" y="4038"/>
                </a:lnTo>
                <a:lnTo>
                  <a:pt x="3494" y="4040"/>
                </a:lnTo>
                <a:lnTo>
                  <a:pt x="3494" y="4042"/>
                </a:lnTo>
                <a:close/>
                <a:moveTo>
                  <a:pt x="3432" y="3908"/>
                </a:moveTo>
                <a:lnTo>
                  <a:pt x="3432" y="3908"/>
                </a:lnTo>
                <a:lnTo>
                  <a:pt x="3428" y="3908"/>
                </a:lnTo>
                <a:lnTo>
                  <a:pt x="3426" y="3912"/>
                </a:lnTo>
                <a:lnTo>
                  <a:pt x="3426" y="3916"/>
                </a:lnTo>
                <a:lnTo>
                  <a:pt x="3426" y="3920"/>
                </a:lnTo>
                <a:lnTo>
                  <a:pt x="3428" y="3926"/>
                </a:lnTo>
                <a:lnTo>
                  <a:pt x="3432" y="3928"/>
                </a:lnTo>
                <a:lnTo>
                  <a:pt x="3438" y="3930"/>
                </a:lnTo>
                <a:lnTo>
                  <a:pt x="3444" y="3930"/>
                </a:lnTo>
                <a:lnTo>
                  <a:pt x="3448" y="3928"/>
                </a:lnTo>
                <a:lnTo>
                  <a:pt x="3448" y="3926"/>
                </a:lnTo>
                <a:lnTo>
                  <a:pt x="3446" y="3918"/>
                </a:lnTo>
                <a:lnTo>
                  <a:pt x="3440" y="3910"/>
                </a:lnTo>
                <a:lnTo>
                  <a:pt x="3436" y="3908"/>
                </a:lnTo>
                <a:lnTo>
                  <a:pt x="3432" y="3908"/>
                </a:lnTo>
                <a:close/>
                <a:moveTo>
                  <a:pt x="4328" y="4390"/>
                </a:moveTo>
                <a:lnTo>
                  <a:pt x="4328" y="4390"/>
                </a:lnTo>
                <a:lnTo>
                  <a:pt x="4326" y="4392"/>
                </a:lnTo>
                <a:lnTo>
                  <a:pt x="4324" y="4394"/>
                </a:lnTo>
                <a:lnTo>
                  <a:pt x="4324" y="4402"/>
                </a:lnTo>
                <a:lnTo>
                  <a:pt x="4326" y="4406"/>
                </a:lnTo>
                <a:lnTo>
                  <a:pt x="4328" y="4408"/>
                </a:lnTo>
                <a:lnTo>
                  <a:pt x="4332" y="4410"/>
                </a:lnTo>
                <a:lnTo>
                  <a:pt x="4338" y="4410"/>
                </a:lnTo>
                <a:lnTo>
                  <a:pt x="4340" y="4408"/>
                </a:lnTo>
                <a:lnTo>
                  <a:pt x="4340" y="4406"/>
                </a:lnTo>
                <a:lnTo>
                  <a:pt x="4338" y="4400"/>
                </a:lnTo>
                <a:lnTo>
                  <a:pt x="4334" y="4392"/>
                </a:lnTo>
                <a:lnTo>
                  <a:pt x="4330" y="4390"/>
                </a:lnTo>
                <a:lnTo>
                  <a:pt x="4328" y="4390"/>
                </a:lnTo>
                <a:close/>
                <a:moveTo>
                  <a:pt x="3606" y="3880"/>
                </a:moveTo>
                <a:lnTo>
                  <a:pt x="3606" y="3880"/>
                </a:lnTo>
                <a:lnTo>
                  <a:pt x="3610" y="3882"/>
                </a:lnTo>
                <a:lnTo>
                  <a:pt x="3614" y="3882"/>
                </a:lnTo>
                <a:lnTo>
                  <a:pt x="3616" y="3880"/>
                </a:lnTo>
                <a:lnTo>
                  <a:pt x="3614" y="3878"/>
                </a:lnTo>
                <a:lnTo>
                  <a:pt x="3604" y="3876"/>
                </a:lnTo>
                <a:lnTo>
                  <a:pt x="3602" y="3878"/>
                </a:lnTo>
                <a:lnTo>
                  <a:pt x="3606" y="3880"/>
                </a:lnTo>
                <a:close/>
                <a:moveTo>
                  <a:pt x="3620" y="3884"/>
                </a:moveTo>
                <a:lnTo>
                  <a:pt x="3620" y="3884"/>
                </a:lnTo>
                <a:lnTo>
                  <a:pt x="3618" y="3886"/>
                </a:lnTo>
                <a:lnTo>
                  <a:pt x="3620" y="3888"/>
                </a:lnTo>
                <a:lnTo>
                  <a:pt x="3630" y="3892"/>
                </a:lnTo>
                <a:lnTo>
                  <a:pt x="3632" y="3892"/>
                </a:lnTo>
                <a:lnTo>
                  <a:pt x="3628" y="3888"/>
                </a:lnTo>
                <a:lnTo>
                  <a:pt x="3624" y="3884"/>
                </a:lnTo>
                <a:lnTo>
                  <a:pt x="3620" y="3884"/>
                </a:lnTo>
                <a:close/>
                <a:moveTo>
                  <a:pt x="3838" y="4066"/>
                </a:moveTo>
                <a:lnTo>
                  <a:pt x="3838" y="4066"/>
                </a:lnTo>
                <a:lnTo>
                  <a:pt x="3838" y="4064"/>
                </a:lnTo>
                <a:lnTo>
                  <a:pt x="3836" y="4062"/>
                </a:lnTo>
                <a:lnTo>
                  <a:pt x="3828" y="4058"/>
                </a:lnTo>
                <a:lnTo>
                  <a:pt x="3822" y="4056"/>
                </a:lnTo>
                <a:lnTo>
                  <a:pt x="3818" y="4058"/>
                </a:lnTo>
                <a:lnTo>
                  <a:pt x="3818" y="4060"/>
                </a:lnTo>
                <a:lnTo>
                  <a:pt x="3820" y="4064"/>
                </a:lnTo>
                <a:lnTo>
                  <a:pt x="3826" y="4066"/>
                </a:lnTo>
                <a:lnTo>
                  <a:pt x="3834" y="4068"/>
                </a:lnTo>
                <a:lnTo>
                  <a:pt x="3836" y="4068"/>
                </a:lnTo>
                <a:lnTo>
                  <a:pt x="3838" y="4066"/>
                </a:lnTo>
                <a:close/>
                <a:moveTo>
                  <a:pt x="3986" y="4384"/>
                </a:moveTo>
                <a:lnTo>
                  <a:pt x="3986" y="4384"/>
                </a:lnTo>
                <a:lnTo>
                  <a:pt x="3982" y="4384"/>
                </a:lnTo>
                <a:lnTo>
                  <a:pt x="3984" y="4386"/>
                </a:lnTo>
                <a:lnTo>
                  <a:pt x="3986" y="4392"/>
                </a:lnTo>
                <a:lnTo>
                  <a:pt x="3992" y="4396"/>
                </a:lnTo>
                <a:lnTo>
                  <a:pt x="4000" y="4402"/>
                </a:lnTo>
                <a:lnTo>
                  <a:pt x="4000" y="4400"/>
                </a:lnTo>
                <a:lnTo>
                  <a:pt x="3998" y="4396"/>
                </a:lnTo>
                <a:lnTo>
                  <a:pt x="3994" y="4392"/>
                </a:lnTo>
                <a:lnTo>
                  <a:pt x="3992" y="4390"/>
                </a:lnTo>
                <a:lnTo>
                  <a:pt x="3990" y="4388"/>
                </a:lnTo>
                <a:lnTo>
                  <a:pt x="3988" y="4386"/>
                </a:lnTo>
                <a:lnTo>
                  <a:pt x="3986" y="4384"/>
                </a:lnTo>
                <a:close/>
                <a:moveTo>
                  <a:pt x="4018" y="4394"/>
                </a:moveTo>
                <a:lnTo>
                  <a:pt x="4018" y="4394"/>
                </a:lnTo>
                <a:lnTo>
                  <a:pt x="4018" y="4396"/>
                </a:lnTo>
                <a:lnTo>
                  <a:pt x="4020" y="4402"/>
                </a:lnTo>
                <a:lnTo>
                  <a:pt x="4020" y="4404"/>
                </a:lnTo>
                <a:lnTo>
                  <a:pt x="4022" y="4402"/>
                </a:lnTo>
                <a:lnTo>
                  <a:pt x="4024" y="4398"/>
                </a:lnTo>
                <a:lnTo>
                  <a:pt x="4024" y="4392"/>
                </a:lnTo>
                <a:lnTo>
                  <a:pt x="4022" y="4390"/>
                </a:lnTo>
                <a:lnTo>
                  <a:pt x="4020" y="4388"/>
                </a:lnTo>
                <a:lnTo>
                  <a:pt x="4016" y="4388"/>
                </a:lnTo>
                <a:lnTo>
                  <a:pt x="4014" y="4388"/>
                </a:lnTo>
                <a:lnTo>
                  <a:pt x="4014" y="4392"/>
                </a:lnTo>
                <a:lnTo>
                  <a:pt x="4018" y="4394"/>
                </a:lnTo>
                <a:close/>
                <a:moveTo>
                  <a:pt x="4194" y="4446"/>
                </a:moveTo>
                <a:lnTo>
                  <a:pt x="4194" y="4446"/>
                </a:lnTo>
                <a:lnTo>
                  <a:pt x="4192" y="4448"/>
                </a:lnTo>
                <a:lnTo>
                  <a:pt x="4190" y="4448"/>
                </a:lnTo>
                <a:lnTo>
                  <a:pt x="4186" y="4446"/>
                </a:lnTo>
                <a:lnTo>
                  <a:pt x="4182" y="4446"/>
                </a:lnTo>
                <a:lnTo>
                  <a:pt x="4180" y="4446"/>
                </a:lnTo>
                <a:lnTo>
                  <a:pt x="4178" y="4450"/>
                </a:lnTo>
                <a:lnTo>
                  <a:pt x="4178" y="4452"/>
                </a:lnTo>
                <a:lnTo>
                  <a:pt x="4180" y="4454"/>
                </a:lnTo>
                <a:lnTo>
                  <a:pt x="4186" y="4454"/>
                </a:lnTo>
                <a:lnTo>
                  <a:pt x="4194" y="4456"/>
                </a:lnTo>
                <a:lnTo>
                  <a:pt x="4198" y="4456"/>
                </a:lnTo>
                <a:lnTo>
                  <a:pt x="4202" y="4454"/>
                </a:lnTo>
                <a:lnTo>
                  <a:pt x="4204" y="4448"/>
                </a:lnTo>
                <a:lnTo>
                  <a:pt x="4202" y="4444"/>
                </a:lnTo>
                <a:lnTo>
                  <a:pt x="4198" y="4444"/>
                </a:lnTo>
                <a:lnTo>
                  <a:pt x="4194" y="4446"/>
                </a:lnTo>
                <a:close/>
                <a:moveTo>
                  <a:pt x="4316" y="4544"/>
                </a:moveTo>
                <a:lnTo>
                  <a:pt x="4316" y="4544"/>
                </a:lnTo>
                <a:lnTo>
                  <a:pt x="4316" y="4546"/>
                </a:lnTo>
                <a:lnTo>
                  <a:pt x="4318" y="4546"/>
                </a:lnTo>
                <a:lnTo>
                  <a:pt x="4320" y="4542"/>
                </a:lnTo>
                <a:lnTo>
                  <a:pt x="4320" y="4540"/>
                </a:lnTo>
                <a:lnTo>
                  <a:pt x="4318" y="4540"/>
                </a:lnTo>
                <a:lnTo>
                  <a:pt x="4316" y="4544"/>
                </a:lnTo>
                <a:close/>
                <a:moveTo>
                  <a:pt x="4310" y="4554"/>
                </a:moveTo>
                <a:lnTo>
                  <a:pt x="4310" y="4554"/>
                </a:lnTo>
                <a:lnTo>
                  <a:pt x="4312" y="4556"/>
                </a:lnTo>
                <a:lnTo>
                  <a:pt x="4316" y="4552"/>
                </a:lnTo>
                <a:lnTo>
                  <a:pt x="4318" y="4548"/>
                </a:lnTo>
                <a:lnTo>
                  <a:pt x="4318" y="4546"/>
                </a:lnTo>
                <a:lnTo>
                  <a:pt x="4316" y="4548"/>
                </a:lnTo>
                <a:lnTo>
                  <a:pt x="4314" y="4550"/>
                </a:lnTo>
                <a:lnTo>
                  <a:pt x="4310" y="4554"/>
                </a:lnTo>
                <a:close/>
                <a:moveTo>
                  <a:pt x="4316" y="4558"/>
                </a:moveTo>
                <a:lnTo>
                  <a:pt x="4316" y="4558"/>
                </a:lnTo>
                <a:lnTo>
                  <a:pt x="4312" y="4558"/>
                </a:lnTo>
                <a:lnTo>
                  <a:pt x="4310" y="4562"/>
                </a:lnTo>
                <a:lnTo>
                  <a:pt x="4308" y="4564"/>
                </a:lnTo>
                <a:lnTo>
                  <a:pt x="4308" y="4566"/>
                </a:lnTo>
                <a:lnTo>
                  <a:pt x="4314" y="4568"/>
                </a:lnTo>
                <a:lnTo>
                  <a:pt x="4316" y="4566"/>
                </a:lnTo>
                <a:lnTo>
                  <a:pt x="4318" y="4562"/>
                </a:lnTo>
                <a:lnTo>
                  <a:pt x="4318" y="4560"/>
                </a:lnTo>
                <a:lnTo>
                  <a:pt x="4316" y="4558"/>
                </a:lnTo>
                <a:close/>
                <a:moveTo>
                  <a:pt x="4306" y="4570"/>
                </a:moveTo>
                <a:lnTo>
                  <a:pt x="4306" y="4570"/>
                </a:lnTo>
                <a:lnTo>
                  <a:pt x="4304" y="4572"/>
                </a:lnTo>
                <a:lnTo>
                  <a:pt x="4306" y="4572"/>
                </a:lnTo>
                <a:lnTo>
                  <a:pt x="4310" y="4574"/>
                </a:lnTo>
                <a:lnTo>
                  <a:pt x="4312" y="4572"/>
                </a:lnTo>
                <a:lnTo>
                  <a:pt x="4314" y="4570"/>
                </a:lnTo>
                <a:lnTo>
                  <a:pt x="4312" y="4570"/>
                </a:lnTo>
                <a:lnTo>
                  <a:pt x="4306" y="4570"/>
                </a:lnTo>
                <a:close/>
                <a:moveTo>
                  <a:pt x="4322" y="4564"/>
                </a:moveTo>
                <a:lnTo>
                  <a:pt x="4322" y="4564"/>
                </a:lnTo>
                <a:lnTo>
                  <a:pt x="4320" y="4564"/>
                </a:lnTo>
                <a:lnTo>
                  <a:pt x="4318" y="4566"/>
                </a:lnTo>
                <a:lnTo>
                  <a:pt x="4318" y="4568"/>
                </a:lnTo>
                <a:lnTo>
                  <a:pt x="4322" y="4566"/>
                </a:lnTo>
                <a:lnTo>
                  <a:pt x="4322" y="4564"/>
                </a:lnTo>
                <a:close/>
                <a:moveTo>
                  <a:pt x="4320" y="4550"/>
                </a:moveTo>
                <a:lnTo>
                  <a:pt x="4320" y="4550"/>
                </a:lnTo>
                <a:lnTo>
                  <a:pt x="4316" y="4550"/>
                </a:lnTo>
                <a:lnTo>
                  <a:pt x="4316" y="4552"/>
                </a:lnTo>
                <a:lnTo>
                  <a:pt x="4316" y="4556"/>
                </a:lnTo>
                <a:lnTo>
                  <a:pt x="4320" y="4554"/>
                </a:lnTo>
                <a:lnTo>
                  <a:pt x="4320" y="4552"/>
                </a:lnTo>
                <a:lnTo>
                  <a:pt x="4320" y="4550"/>
                </a:lnTo>
                <a:close/>
                <a:moveTo>
                  <a:pt x="4334" y="4434"/>
                </a:moveTo>
                <a:lnTo>
                  <a:pt x="4334" y="4434"/>
                </a:lnTo>
                <a:lnTo>
                  <a:pt x="4334" y="4432"/>
                </a:lnTo>
                <a:lnTo>
                  <a:pt x="4330" y="4432"/>
                </a:lnTo>
                <a:lnTo>
                  <a:pt x="4324" y="4436"/>
                </a:lnTo>
                <a:lnTo>
                  <a:pt x="4322" y="4442"/>
                </a:lnTo>
                <a:lnTo>
                  <a:pt x="4326" y="4442"/>
                </a:lnTo>
                <a:lnTo>
                  <a:pt x="4332" y="4438"/>
                </a:lnTo>
                <a:lnTo>
                  <a:pt x="4334" y="4434"/>
                </a:lnTo>
                <a:close/>
                <a:moveTo>
                  <a:pt x="4296" y="4460"/>
                </a:moveTo>
                <a:lnTo>
                  <a:pt x="4296" y="4460"/>
                </a:lnTo>
                <a:lnTo>
                  <a:pt x="4288" y="4462"/>
                </a:lnTo>
                <a:lnTo>
                  <a:pt x="4288" y="4464"/>
                </a:lnTo>
                <a:lnTo>
                  <a:pt x="4290" y="4466"/>
                </a:lnTo>
                <a:lnTo>
                  <a:pt x="4294" y="4470"/>
                </a:lnTo>
                <a:lnTo>
                  <a:pt x="4296" y="4472"/>
                </a:lnTo>
                <a:lnTo>
                  <a:pt x="4296" y="4476"/>
                </a:lnTo>
                <a:lnTo>
                  <a:pt x="4296" y="4482"/>
                </a:lnTo>
                <a:lnTo>
                  <a:pt x="4294" y="4486"/>
                </a:lnTo>
                <a:lnTo>
                  <a:pt x="4282" y="4492"/>
                </a:lnTo>
                <a:lnTo>
                  <a:pt x="4278" y="4496"/>
                </a:lnTo>
                <a:lnTo>
                  <a:pt x="4280" y="4498"/>
                </a:lnTo>
                <a:lnTo>
                  <a:pt x="4300" y="4496"/>
                </a:lnTo>
                <a:lnTo>
                  <a:pt x="4308" y="4496"/>
                </a:lnTo>
                <a:lnTo>
                  <a:pt x="4314" y="4492"/>
                </a:lnTo>
                <a:lnTo>
                  <a:pt x="4316" y="4488"/>
                </a:lnTo>
                <a:lnTo>
                  <a:pt x="4316" y="4482"/>
                </a:lnTo>
                <a:lnTo>
                  <a:pt x="4314" y="4472"/>
                </a:lnTo>
                <a:lnTo>
                  <a:pt x="4314" y="4468"/>
                </a:lnTo>
                <a:lnTo>
                  <a:pt x="4316" y="4464"/>
                </a:lnTo>
                <a:lnTo>
                  <a:pt x="4320" y="4460"/>
                </a:lnTo>
                <a:lnTo>
                  <a:pt x="4316" y="4458"/>
                </a:lnTo>
                <a:lnTo>
                  <a:pt x="4296" y="4460"/>
                </a:lnTo>
                <a:close/>
                <a:moveTo>
                  <a:pt x="4290" y="4390"/>
                </a:moveTo>
                <a:lnTo>
                  <a:pt x="4290" y="4390"/>
                </a:lnTo>
                <a:lnTo>
                  <a:pt x="4286" y="4392"/>
                </a:lnTo>
                <a:lnTo>
                  <a:pt x="4284" y="4396"/>
                </a:lnTo>
                <a:lnTo>
                  <a:pt x="4284" y="4400"/>
                </a:lnTo>
                <a:lnTo>
                  <a:pt x="4288" y="4400"/>
                </a:lnTo>
                <a:lnTo>
                  <a:pt x="4290" y="4398"/>
                </a:lnTo>
                <a:lnTo>
                  <a:pt x="4292" y="4394"/>
                </a:lnTo>
                <a:lnTo>
                  <a:pt x="4292" y="4390"/>
                </a:lnTo>
                <a:lnTo>
                  <a:pt x="4290" y="4390"/>
                </a:lnTo>
                <a:close/>
                <a:moveTo>
                  <a:pt x="4308" y="4332"/>
                </a:moveTo>
                <a:lnTo>
                  <a:pt x="4308" y="4332"/>
                </a:lnTo>
                <a:lnTo>
                  <a:pt x="4306" y="4332"/>
                </a:lnTo>
                <a:lnTo>
                  <a:pt x="4304" y="4336"/>
                </a:lnTo>
                <a:lnTo>
                  <a:pt x="4304" y="4340"/>
                </a:lnTo>
                <a:lnTo>
                  <a:pt x="4306" y="4344"/>
                </a:lnTo>
                <a:lnTo>
                  <a:pt x="4308" y="4344"/>
                </a:lnTo>
                <a:lnTo>
                  <a:pt x="4310" y="4340"/>
                </a:lnTo>
                <a:lnTo>
                  <a:pt x="4310" y="4336"/>
                </a:lnTo>
                <a:lnTo>
                  <a:pt x="4308" y="4332"/>
                </a:lnTo>
                <a:close/>
                <a:moveTo>
                  <a:pt x="4316" y="4300"/>
                </a:moveTo>
                <a:lnTo>
                  <a:pt x="4316" y="4300"/>
                </a:lnTo>
                <a:lnTo>
                  <a:pt x="4314" y="4302"/>
                </a:lnTo>
                <a:lnTo>
                  <a:pt x="4312" y="4306"/>
                </a:lnTo>
                <a:lnTo>
                  <a:pt x="4312" y="4312"/>
                </a:lnTo>
                <a:lnTo>
                  <a:pt x="4314" y="4316"/>
                </a:lnTo>
                <a:lnTo>
                  <a:pt x="4318" y="4316"/>
                </a:lnTo>
                <a:lnTo>
                  <a:pt x="4320" y="4314"/>
                </a:lnTo>
                <a:lnTo>
                  <a:pt x="4322" y="4308"/>
                </a:lnTo>
                <a:lnTo>
                  <a:pt x="4322" y="4304"/>
                </a:lnTo>
                <a:lnTo>
                  <a:pt x="4320" y="4300"/>
                </a:lnTo>
                <a:lnTo>
                  <a:pt x="4320" y="4298"/>
                </a:lnTo>
                <a:lnTo>
                  <a:pt x="4316" y="4300"/>
                </a:lnTo>
                <a:close/>
                <a:moveTo>
                  <a:pt x="4296" y="4230"/>
                </a:moveTo>
                <a:lnTo>
                  <a:pt x="4296" y="4230"/>
                </a:lnTo>
                <a:lnTo>
                  <a:pt x="4298" y="4236"/>
                </a:lnTo>
                <a:lnTo>
                  <a:pt x="4300" y="4240"/>
                </a:lnTo>
                <a:lnTo>
                  <a:pt x="4300" y="4242"/>
                </a:lnTo>
                <a:lnTo>
                  <a:pt x="4304" y="4242"/>
                </a:lnTo>
                <a:lnTo>
                  <a:pt x="4304" y="4238"/>
                </a:lnTo>
                <a:lnTo>
                  <a:pt x="4304" y="4232"/>
                </a:lnTo>
                <a:lnTo>
                  <a:pt x="4304" y="4226"/>
                </a:lnTo>
                <a:lnTo>
                  <a:pt x="4300" y="4222"/>
                </a:lnTo>
                <a:lnTo>
                  <a:pt x="4296" y="4222"/>
                </a:lnTo>
                <a:lnTo>
                  <a:pt x="4296" y="4224"/>
                </a:lnTo>
                <a:lnTo>
                  <a:pt x="4296" y="4228"/>
                </a:lnTo>
                <a:lnTo>
                  <a:pt x="4296" y="4230"/>
                </a:lnTo>
                <a:close/>
                <a:moveTo>
                  <a:pt x="4370" y="4338"/>
                </a:moveTo>
                <a:lnTo>
                  <a:pt x="4370" y="4338"/>
                </a:lnTo>
                <a:lnTo>
                  <a:pt x="4370" y="4344"/>
                </a:lnTo>
                <a:lnTo>
                  <a:pt x="4372" y="4348"/>
                </a:lnTo>
                <a:lnTo>
                  <a:pt x="4374" y="4350"/>
                </a:lnTo>
                <a:lnTo>
                  <a:pt x="4378" y="4348"/>
                </a:lnTo>
                <a:lnTo>
                  <a:pt x="4378" y="4344"/>
                </a:lnTo>
                <a:lnTo>
                  <a:pt x="4378" y="4342"/>
                </a:lnTo>
                <a:lnTo>
                  <a:pt x="4374" y="4338"/>
                </a:lnTo>
                <a:lnTo>
                  <a:pt x="4372" y="4334"/>
                </a:lnTo>
                <a:lnTo>
                  <a:pt x="4370" y="4336"/>
                </a:lnTo>
                <a:lnTo>
                  <a:pt x="4370" y="4338"/>
                </a:lnTo>
                <a:close/>
                <a:moveTo>
                  <a:pt x="4316" y="4280"/>
                </a:moveTo>
                <a:lnTo>
                  <a:pt x="4316" y="4280"/>
                </a:lnTo>
                <a:lnTo>
                  <a:pt x="4320" y="4280"/>
                </a:lnTo>
                <a:lnTo>
                  <a:pt x="4320" y="4282"/>
                </a:lnTo>
                <a:lnTo>
                  <a:pt x="4320" y="4284"/>
                </a:lnTo>
                <a:lnTo>
                  <a:pt x="4322" y="4284"/>
                </a:lnTo>
                <a:lnTo>
                  <a:pt x="4324" y="4280"/>
                </a:lnTo>
                <a:lnTo>
                  <a:pt x="4324" y="4276"/>
                </a:lnTo>
                <a:lnTo>
                  <a:pt x="4322" y="4270"/>
                </a:lnTo>
                <a:lnTo>
                  <a:pt x="4316" y="4264"/>
                </a:lnTo>
                <a:lnTo>
                  <a:pt x="4312" y="4260"/>
                </a:lnTo>
                <a:lnTo>
                  <a:pt x="4308" y="4258"/>
                </a:lnTo>
                <a:lnTo>
                  <a:pt x="4306" y="4262"/>
                </a:lnTo>
                <a:lnTo>
                  <a:pt x="4308" y="4266"/>
                </a:lnTo>
                <a:lnTo>
                  <a:pt x="4310" y="4270"/>
                </a:lnTo>
                <a:lnTo>
                  <a:pt x="4310" y="4274"/>
                </a:lnTo>
                <a:lnTo>
                  <a:pt x="4312" y="4278"/>
                </a:lnTo>
                <a:lnTo>
                  <a:pt x="4316" y="4280"/>
                </a:lnTo>
                <a:close/>
                <a:moveTo>
                  <a:pt x="4284" y="4188"/>
                </a:moveTo>
                <a:lnTo>
                  <a:pt x="4284" y="4188"/>
                </a:lnTo>
                <a:lnTo>
                  <a:pt x="4284" y="4196"/>
                </a:lnTo>
                <a:lnTo>
                  <a:pt x="4284" y="4200"/>
                </a:lnTo>
                <a:lnTo>
                  <a:pt x="4288" y="4204"/>
                </a:lnTo>
                <a:lnTo>
                  <a:pt x="4292" y="4204"/>
                </a:lnTo>
                <a:lnTo>
                  <a:pt x="4292" y="4202"/>
                </a:lnTo>
                <a:lnTo>
                  <a:pt x="4292" y="4200"/>
                </a:lnTo>
                <a:lnTo>
                  <a:pt x="4292" y="4194"/>
                </a:lnTo>
                <a:lnTo>
                  <a:pt x="4290" y="4190"/>
                </a:lnTo>
                <a:lnTo>
                  <a:pt x="4288" y="4186"/>
                </a:lnTo>
                <a:lnTo>
                  <a:pt x="4286" y="4186"/>
                </a:lnTo>
                <a:lnTo>
                  <a:pt x="4284" y="4186"/>
                </a:lnTo>
                <a:lnTo>
                  <a:pt x="4284" y="4188"/>
                </a:lnTo>
                <a:close/>
                <a:moveTo>
                  <a:pt x="4294" y="4192"/>
                </a:moveTo>
                <a:lnTo>
                  <a:pt x="4294" y="4192"/>
                </a:lnTo>
                <a:lnTo>
                  <a:pt x="4296" y="4194"/>
                </a:lnTo>
                <a:lnTo>
                  <a:pt x="4300" y="4192"/>
                </a:lnTo>
                <a:lnTo>
                  <a:pt x="4304" y="4192"/>
                </a:lnTo>
                <a:lnTo>
                  <a:pt x="4306" y="4192"/>
                </a:lnTo>
                <a:lnTo>
                  <a:pt x="4308" y="4192"/>
                </a:lnTo>
                <a:lnTo>
                  <a:pt x="4308" y="4190"/>
                </a:lnTo>
                <a:lnTo>
                  <a:pt x="4306" y="4188"/>
                </a:lnTo>
                <a:lnTo>
                  <a:pt x="4304" y="4188"/>
                </a:lnTo>
                <a:lnTo>
                  <a:pt x="4302" y="4186"/>
                </a:lnTo>
                <a:lnTo>
                  <a:pt x="4300" y="4184"/>
                </a:lnTo>
                <a:lnTo>
                  <a:pt x="4298" y="4180"/>
                </a:lnTo>
                <a:lnTo>
                  <a:pt x="4296" y="4178"/>
                </a:lnTo>
                <a:lnTo>
                  <a:pt x="4294" y="4180"/>
                </a:lnTo>
                <a:lnTo>
                  <a:pt x="4294" y="4182"/>
                </a:lnTo>
                <a:lnTo>
                  <a:pt x="4294" y="4186"/>
                </a:lnTo>
                <a:lnTo>
                  <a:pt x="4294" y="4188"/>
                </a:lnTo>
                <a:lnTo>
                  <a:pt x="4292" y="4188"/>
                </a:lnTo>
                <a:lnTo>
                  <a:pt x="4294" y="4192"/>
                </a:lnTo>
                <a:close/>
                <a:moveTo>
                  <a:pt x="4306" y="4210"/>
                </a:moveTo>
                <a:lnTo>
                  <a:pt x="4306" y="4210"/>
                </a:lnTo>
                <a:lnTo>
                  <a:pt x="4306" y="4208"/>
                </a:lnTo>
                <a:lnTo>
                  <a:pt x="4306" y="4206"/>
                </a:lnTo>
                <a:lnTo>
                  <a:pt x="4306" y="4204"/>
                </a:lnTo>
                <a:lnTo>
                  <a:pt x="4304" y="4204"/>
                </a:lnTo>
                <a:lnTo>
                  <a:pt x="4302" y="4206"/>
                </a:lnTo>
                <a:lnTo>
                  <a:pt x="4302" y="4208"/>
                </a:lnTo>
                <a:lnTo>
                  <a:pt x="4304" y="4208"/>
                </a:lnTo>
                <a:lnTo>
                  <a:pt x="4306" y="4210"/>
                </a:lnTo>
                <a:close/>
                <a:moveTo>
                  <a:pt x="4108" y="4082"/>
                </a:moveTo>
                <a:lnTo>
                  <a:pt x="4108" y="4082"/>
                </a:lnTo>
                <a:lnTo>
                  <a:pt x="4088" y="4080"/>
                </a:lnTo>
                <a:lnTo>
                  <a:pt x="4074" y="4080"/>
                </a:lnTo>
                <a:lnTo>
                  <a:pt x="4070" y="4082"/>
                </a:lnTo>
                <a:lnTo>
                  <a:pt x="4066" y="4086"/>
                </a:lnTo>
                <a:lnTo>
                  <a:pt x="4066" y="4090"/>
                </a:lnTo>
                <a:lnTo>
                  <a:pt x="4066" y="4098"/>
                </a:lnTo>
                <a:lnTo>
                  <a:pt x="4066" y="4104"/>
                </a:lnTo>
                <a:lnTo>
                  <a:pt x="4068" y="4106"/>
                </a:lnTo>
                <a:lnTo>
                  <a:pt x="4072" y="4108"/>
                </a:lnTo>
                <a:lnTo>
                  <a:pt x="4082" y="4106"/>
                </a:lnTo>
                <a:lnTo>
                  <a:pt x="4094" y="4106"/>
                </a:lnTo>
                <a:lnTo>
                  <a:pt x="4098" y="4106"/>
                </a:lnTo>
                <a:lnTo>
                  <a:pt x="4104" y="4108"/>
                </a:lnTo>
                <a:lnTo>
                  <a:pt x="4114" y="4106"/>
                </a:lnTo>
                <a:lnTo>
                  <a:pt x="4124" y="4100"/>
                </a:lnTo>
                <a:lnTo>
                  <a:pt x="4128" y="4096"/>
                </a:lnTo>
                <a:lnTo>
                  <a:pt x="4130" y="4092"/>
                </a:lnTo>
                <a:lnTo>
                  <a:pt x="4128" y="4088"/>
                </a:lnTo>
                <a:lnTo>
                  <a:pt x="4124" y="4086"/>
                </a:lnTo>
                <a:lnTo>
                  <a:pt x="4118" y="4084"/>
                </a:lnTo>
                <a:lnTo>
                  <a:pt x="4108" y="4082"/>
                </a:lnTo>
                <a:close/>
                <a:moveTo>
                  <a:pt x="4132" y="4100"/>
                </a:moveTo>
                <a:lnTo>
                  <a:pt x="4132" y="4100"/>
                </a:lnTo>
                <a:lnTo>
                  <a:pt x="4134" y="4100"/>
                </a:lnTo>
                <a:lnTo>
                  <a:pt x="4138" y="4100"/>
                </a:lnTo>
                <a:lnTo>
                  <a:pt x="4142" y="4098"/>
                </a:lnTo>
                <a:lnTo>
                  <a:pt x="4142" y="4096"/>
                </a:lnTo>
                <a:lnTo>
                  <a:pt x="4140" y="4096"/>
                </a:lnTo>
                <a:lnTo>
                  <a:pt x="4136" y="4096"/>
                </a:lnTo>
                <a:lnTo>
                  <a:pt x="4132" y="4098"/>
                </a:lnTo>
                <a:lnTo>
                  <a:pt x="4132" y="4100"/>
                </a:lnTo>
                <a:close/>
                <a:moveTo>
                  <a:pt x="4158" y="4118"/>
                </a:moveTo>
                <a:lnTo>
                  <a:pt x="4158" y="4118"/>
                </a:lnTo>
                <a:lnTo>
                  <a:pt x="4158" y="4120"/>
                </a:lnTo>
                <a:lnTo>
                  <a:pt x="4160" y="4120"/>
                </a:lnTo>
                <a:lnTo>
                  <a:pt x="4166" y="4118"/>
                </a:lnTo>
                <a:lnTo>
                  <a:pt x="4170" y="4116"/>
                </a:lnTo>
                <a:lnTo>
                  <a:pt x="4170" y="4114"/>
                </a:lnTo>
                <a:lnTo>
                  <a:pt x="4162" y="4114"/>
                </a:lnTo>
                <a:lnTo>
                  <a:pt x="4158" y="4116"/>
                </a:lnTo>
                <a:lnTo>
                  <a:pt x="4158" y="4118"/>
                </a:lnTo>
                <a:close/>
                <a:moveTo>
                  <a:pt x="4228" y="4096"/>
                </a:moveTo>
                <a:lnTo>
                  <a:pt x="4228" y="4096"/>
                </a:lnTo>
                <a:lnTo>
                  <a:pt x="4230" y="4096"/>
                </a:lnTo>
                <a:lnTo>
                  <a:pt x="4232" y="4096"/>
                </a:lnTo>
                <a:lnTo>
                  <a:pt x="4234" y="4094"/>
                </a:lnTo>
                <a:lnTo>
                  <a:pt x="4236" y="4090"/>
                </a:lnTo>
                <a:lnTo>
                  <a:pt x="4234" y="4090"/>
                </a:lnTo>
                <a:lnTo>
                  <a:pt x="4232" y="4090"/>
                </a:lnTo>
                <a:lnTo>
                  <a:pt x="4228" y="4094"/>
                </a:lnTo>
                <a:lnTo>
                  <a:pt x="4228" y="4096"/>
                </a:lnTo>
                <a:close/>
                <a:moveTo>
                  <a:pt x="4232" y="4104"/>
                </a:moveTo>
                <a:lnTo>
                  <a:pt x="4232" y="4104"/>
                </a:lnTo>
                <a:lnTo>
                  <a:pt x="4234" y="4104"/>
                </a:lnTo>
                <a:lnTo>
                  <a:pt x="4234" y="4102"/>
                </a:lnTo>
                <a:lnTo>
                  <a:pt x="4234" y="4100"/>
                </a:lnTo>
                <a:lnTo>
                  <a:pt x="4234" y="4098"/>
                </a:lnTo>
                <a:lnTo>
                  <a:pt x="4232" y="4098"/>
                </a:lnTo>
                <a:lnTo>
                  <a:pt x="4230" y="4100"/>
                </a:lnTo>
                <a:lnTo>
                  <a:pt x="4230" y="4102"/>
                </a:lnTo>
                <a:lnTo>
                  <a:pt x="4232" y="4104"/>
                </a:lnTo>
                <a:close/>
                <a:moveTo>
                  <a:pt x="4266" y="4164"/>
                </a:moveTo>
                <a:lnTo>
                  <a:pt x="4266" y="4164"/>
                </a:lnTo>
                <a:lnTo>
                  <a:pt x="4266" y="4166"/>
                </a:lnTo>
                <a:lnTo>
                  <a:pt x="4264" y="4168"/>
                </a:lnTo>
                <a:lnTo>
                  <a:pt x="4266" y="4170"/>
                </a:lnTo>
                <a:lnTo>
                  <a:pt x="4268" y="4170"/>
                </a:lnTo>
                <a:lnTo>
                  <a:pt x="4268" y="4166"/>
                </a:lnTo>
                <a:lnTo>
                  <a:pt x="4268" y="4164"/>
                </a:lnTo>
                <a:lnTo>
                  <a:pt x="4266" y="4164"/>
                </a:lnTo>
                <a:close/>
                <a:moveTo>
                  <a:pt x="4250" y="4144"/>
                </a:moveTo>
                <a:lnTo>
                  <a:pt x="4250" y="4144"/>
                </a:lnTo>
                <a:lnTo>
                  <a:pt x="4250" y="4148"/>
                </a:lnTo>
                <a:lnTo>
                  <a:pt x="4252" y="4148"/>
                </a:lnTo>
                <a:lnTo>
                  <a:pt x="4254" y="4148"/>
                </a:lnTo>
                <a:lnTo>
                  <a:pt x="4254" y="4146"/>
                </a:lnTo>
                <a:lnTo>
                  <a:pt x="4254" y="4144"/>
                </a:lnTo>
                <a:lnTo>
                  <a:pt x="4252" y="4144"/>
                </a:lnTo>
                <a:lnTo>
                  <a:pt x="4250" y="4144"/>
                </a:lnTo>
                <a:close/>
                <a:moveTo>
                  <a:pt x="4242" y="4134"/>
                </a:moveTo>
                <a:lnTo>
                  <a:pt x="4242" y="4134"/>
                </a:lnTo>
                <a:lnTo>
                  <a:pt x="4242" y="4138"/>
                </a:lnTo>
                <a:lnTo>
                  <a:pt x="4244" y="4140"/>
                </a:lnTo>
                <a:lnTo>
                  <a:pt x="4246" y="4142"/>
                </a:lnTo>
                <a:lnTo>
                  <a:pt x="4248" y="4140"/>
                </a:lnTo>
                <a:lnTo>
                  <a:pt x="4248" y="4138"/>
                </a:lnTo>
                <a:lnTo>
                  <a:pt x="4246" y="4134"/>
                </a:lnTo>
                <a:lnTo>
                  <a:pt x="4242" y="4134"/>
                </a:lnTo>
                <a:close/>
                <a:moveTo>
                  <a:pt x="4282" y="4154"/>
                </a:moveTo>
                <a:lnTo>
                  <a:pt x="4282" y="4154"/>
                </a:lnTo>
                <a:lnTo>
                  <a:pt x="4286" y="4154"/>
                </a:lnTo>
                <a:lnTo>
                  <a:pt x="4288" y="4152"/>
                </a:lnTo>
                <a:lnTo>
                  <a:pt x="4288" y="4150"/>
                </a:lnTo>
                <a:lnTo>
                  <a:pt x="4286" y="4146"/>
                </a:lnTo>
                <a:lnTo>
                  <a:pt x="4282" y="4146"/>
                </a:lnTo>
                <a:lnTo>
                  <a:pt x="4280" y="4148"/>
                </a:lnTo>
                <a:lnTo>
                  <a:pt x="4280" y="4152"/>
                </a:lnTo>
                <a:lnTo>
                  <a:pt x="4282" y="4154"/>
                </a:lnTo>
                <a:close/>
                <a:moveTo>
                  <a:pt x="4284" y="4126"/>
                </a:moveTo>
                <a:lnTo>
                  <a:pt x="4284" y="4126"/>
                </a:lnTo>
                <a:lnTo>
                  <a:pt x="4286" y="4124"/>
                </a:lnTo>
                <a:lnTo>
                  <a:pt x="4286" y="4122"/>
                </a:lnTo>
                <a:lnTo>
                  <a:pt x="4284" y="4118"/>
                </a:lnTo>
                <a:lnTo>
                  <a:pt x="4282" y="4118"/>
                </a:lnTo>
                <a:lnTo>
                  <a:pt x="4280" y="4120"/>
                </a:lnTo>
                <a:lnTo>
                  <a:pt x="4280" y="4124"/>
                </a:lnTo>
                <a:lnTo>
                  <a:pt x="4284" y="4126"/>
                </a:lnTo>
                <a:close/>
                <a:moveTo>
                  <a:pt x="1780" y="2486"/>
                </a:moveTo>
                <a:lnTo>
                  <a:pt x="1780" y="2486"/>
                </a:lnTo>
                <a:lnTo>
                  <a:pt x="1790" y="2488"/>
                </a:lnTo>
                <a:lnTo>
                  <a:pt x="1794" y="2486"/>
                </a:lnTo>
                <a:lnTo>
                  <a:pt x="1796" y="2484"/>
                </a:lnTo>
                <a:lnTo>
                  <a:pt x="1800" y="2484"/>
                </a:lnTo>
                <a:lnTo>
                  <a:pt x="1802" y="2484"/>
                </a:lnTo>
                <a:lnTo>
                  <a:pt x="1802" y="2480"/>
                </a:lnTo>
                <a:lnTo>
                  <a:pt x="1800" y="2474"/>
                </a:lnTo>
                <a:lnTo>
                  <a:pt x="1796" y="2470"/>
                </a:lnTo>
                <a:lnTo>
                  <a:pt x="1794" y="2466"/>
                </a:lnTo>
                <a:lnTo>
                  <a:pt x="1794" y="2464"/>
                </a:lnTo>
                <a:lnTo>
                  <a:pt x="1792" y="2460"/>
                </a:lnTo>
                <a:lnTo>
                  <a:pt x="1788" y="2456"/>
                </a:lnTo>
                <a:lnTo>
                  <a:pt x="1782" y="2448"/>
                </a:lnTo>
                <a:lnTo>
                  <a:pt x="1778" y="2440"/>
                </a:lnTo>
                <a:lnTo>
                  <a:pt x="1774" y="2434"/>
                </a:lnTo>
                <a:lnTo>
                  <a:pt x="1770" y="2430"/>
                </a:lnTo>
                <a:lnTo>
                  <a:pt x="1766" y="2428"/>
                </a:lnTo>
                <a:lnTo>
                  <a:pt x="1754" y="2426"/>
                </a:lnTo>
                <a:lnTo>
                  <a:pt x="1744" y="2420"/>
                </a:lnTo>
                <a:lnTo>
                  <a:pt x="1738" y="2414"/>
                </a:lnTo>
                <a:lnTo>
                  <a:pt x="1738" y="2412"/>
                </a:lnTo>
                <a:lnTo>
                  <a:pt x="1738" y="2408"/>
                </a:lnTo>
                <a:lnTo>
                  <a:pt x="1740" y="2406"/>
                </a:lnTo>
                <a:lnTo>
                  <a:pt x="1738" y="2404"/>
                </a:lnTo>
                <a:lnTo>
                  <a:pt x="1732" y="2398"/>
                </a:lnTo>
                <a:lnTo>
                  <a:pt x="1724" y="2390"/>
                </a:lnTo>
                <a:lnTo>
                  <a:pt x="1720" y="2384"/>
                </a:lnTo>
                <a:lnTo>
                  <a:pt x="1716" y="2376"/>
                </a:lnTo>
                <a:lnTo>
                  <a:pt x="1712" y="2372"/>
                </a:lnTo>
                <a:lnTo>
                  <a:pt x="1704" y="2368"/>
                </a:lnTo>
                <a:lnTo>
                  <a:pt x="1680" y="2362"/>
                </a:lnTo>
                <a:lnTo>
                  <a:pt x="1656" y="2356"/>
                </a:lnTo>
                <a:lnTo>
                  <a:pt x="1646" y="2354"/>
                </a:lnTo>
                <a:lnTo>
                  <a:pt x="1640" y="2350"/>
                </a:lnTo>
                <a:lnTo>
                  <a:pt x="1632" y="2344"/>
                </a:lnTo>
                <a:lnTo>
                  <a:pt x="1620" y="2340"/>
                </a:lnTo>
                <a:lnTo>
                  <a:pt x="1608" y="2340"/>
                </a:lnTo>
                <a:lnTo>
                  <a:pt x="1602" y="2340"/>
                </a:lnTo>
                <a:lnTo>
                  <a:pt x="1596" y="2342"/>
                </a:lnTo>
                <a:lnTo>
                  <a:pt x="1596" y="2344"/>
                </a:lnTo>
                <a:lnTo>
                  <a:pt x="1596" y="2346"/>
                </a:lnTo>
                <a:lnTo>
                  <a:pt x="1600" y="2354"/>
                </a:lnTo>
                <a:lnTo>
                  <a:pt x="1608" y="2358"/>
                </a:lnTo>
                <a:lnTo>
                  <a:pt x="1612" y="2360"/>
                </a:lnTo>
                <a:lnTo>
                  <a:pt x="1618" y="2358"/>
                </a:lnTo>
                <a:lnTo>
                  <a:pt x="1626" y="2358"/>
                </a:lnTo>
                <a:lnTo>
                  <a:pt x="1632" y="2358"/>
                </a:lnTo>
                <a:lnTo>
                  <a:pt x="1634" y="2360"/>
                </a:lnTo>
                <a:lnTo>
                  <a:pt x="1630" y="2360"/>
                </a:lnTo>
                <a:lnTo>
                  <a:pt x="1624" y="2362"/>
                </a:lnTo>
                <a:lnTo>
                  <a:pt x="1618" y="2364"/>
                </a:lnTo>
                <a:lnTo>
                  <a:pt x="1616" y="2366"/>
                </a:lnTo>
                <a:lnTo>
                  <a:pt x="1616" y="2368"/>
                </a:lnTo>
                <a:lnTo>
                  <a:pt x="1618" y="2372"/>
                </a:lnTo>
                <a:lnTo>
                  <a:pt x="1622" y="2374"/>
                </a:lnTo>
                <a:lnTo>
                  <a:pt x="1622" y="2376"/>
                </a:lnTo>
                <a:lnTo>
                  <a:pt x="1620" y="2378"/>
                </a:lnTo>
                <a:lnTo>
                  <a:pt x="1616" y="2380"/>
                </a:lnTo>
                <a:lnTo>
                  <a:pt x="1614" y="2382"/>
                </a:lnTo>
                <a:lnTo>
                  <a:pt x="1616" y="2384"/>
                </a:lnTo>
                <a:lnTo>
                  <a:pt x="1618" y="2384"/>
                </a:lnTo>
                <a:lnTo>
                  <a:pt x="1620" y="2384"/>
                </a:lnTo>
                <a:lnTo>
                  <a:pt x="1624" y="2382"/>
                </a:lnTo>
                <a:lnTo>
                  <a:pt x="1630" y="2380"/>
                </a:lnTo>
                <a:lnTo>
                  <a:pt x="1632" y="2382"/>
                </a:lnTo>
                <a:lnTo>
                  <a:pt x="1634" y="2384"/>
                </a:lnTo>
                <a:lnTo>
                  <a:pt x="1636" y="2388"/>
                </a:lnTo>
                <a:lnTo>
                  <a:pt x="1638" y="2386"/>
                </a:lnTo>
                <a:lnTo>
                  <a:pt x="1642" y="2382"/>
                </a:lnTo>
                <a:lnTo>
                  <a:pt x="1644" y="2382"/>
                </a:lnTo>
                <a:lnTo>
                  <a:pt x="1646" y="2382"/>
                </a:lnTo>
                <a:lnTo>
                  <a:pt x="1648" y="2384"/>
                </a:lnTo>
                <a:lnTo>
                  <a:pt x="1646" y="2388"/>
                </a:lnTo>
                <a:lnTo>
                  <a:pt x="1644" y="2392"/>
                </a:lnTo>
                <a:lnTo>
                  <a:pt x="1644" y="2396"/>
                </a:lnTo>
                <a:lnTo>
                  <a:pt x="1646" y="2398"/>
                </a:lnTo>
                <a:lnTo>
                  <a:pt x="1648" y="2398"/>
                </a:lnTo>
                <a:lnTo>
                  <a:pt x="1652" y="2398"/>
                </a:lnTo>
                <a:lnTo>
                  <a:pt x="1656" y="2394"/>
                </a:lnTo>
                <a:lnTo>
                  <a:pt x="1662" y="2392"/>
                </a:lnTo>
                <a:lnTo>
                  <a:pt x="1664" y="2394"/>
                </a:lnTo>
                <a:lnTo>
                  <a:pt x="1666" y="2398"/>
                </a:lnTo>
                <a:lnTo>
                  <a:pt x="1668" y="2402"/>
                </a:lnTo>
                <a:lnTo>
                  <a:pt x="1670" y="2404"/>
                </a:lnTo>
                <a:lnTo>
                  <a:pt x="1676" y="2408"/>
                </a:lnTo>
                <a:lnTo>
                  <a:pt x="1678" y="2410"/>
                </a:lnTo>
                <a:lnTo>
                  <a:pt x="1674" y="2412"/>
                </a:lnTo>
                <a:lnTo>
                  <a:pt x="1670" y="2416"/>
                </a:lnTo>
                <a:lnTo>
                  <a:pt x="1668" y="2420"/>
                </a:lnTo>
                <a:lnTo>
                  <a:pt x="1670" y="2424"/>
                </a:lnTo>
                <a:lnTo>
                  <a:pt x="1676" y="2424"/>
                </a:lnTo>
                <a:lnTo>
                  <a:pt x="1688" y="2422"/>
                </a:lnTo>
                <a:lnTo>
                  <a:pt x="1692" y="2424"/>
                </a:lnTo>
                <a:lnTo>
                  <a:pt x="1694" y="2428"/>
                </a:lnTo>
                <a:lnTo>
                  <a:pt x="1696" y="2432"/>
                </a:lnTo>
                <a:lnTo>
                  <a:pt x="1700" y="2434"/>
                </a:lnTo>
                <a:lnTo>
                  <a:pt x="1702" y="2434"/>
                </a:lnTo>
                <a:lnTo>
                  <a:pt x="1702" y="2438"/>
                </a:lnTo>
                <a:lnTo>
                  <a:pt x="1702" y="2444"/>
                </a:lnTo>
                <a:lnTo>
                  <a:pt x="1706" y="2448"/>
                </a:lnTo>
                <a:lnTo>
                  <a:pt x="1710" y="2452"/>
                </a:lnTo>
                <a:lnTo>
                  <a:pt x="1716" y="2452"/>
                </a:lnTo>
                <a:lnTo>
                  <a:pt x="1722" y="2450"/>
                </a:lnTo>
                <a:lnTo>
                  <a:pt x="1728" y="2450"/>
                </a:lnTo>
                <a:lnTo>
                  <a:pt x="1730" y="2452"/>
                </a:lnTo>
                <a:lnTo>
                  <a:pt x="1728" y="2456"/>
                </a:lnTo>
                <a:lnTo>
                  <a:pt x="1728" y="2458"/>
                </a:lnTo>
                <a:lnTo>
                  <a:pt x="1728" y="2460"/>
                </a:lnTo>
                <a:lnTo>
                  <a:pt x="1730" y="2466"/>
                </a:lnTo>
                <a:lnTo>
                  <a:pt x="1738" y="2472"/>
                </a:lnTo>
                <a:lnTo>
                  <a:pt x="1750" y="2474"/>
                </a:lnTo>
                <a:lnTo>
                  <a:pt x="1758" y="2476"/>
                </a:lnTo>
                <a:lnTo>
                  <a:pt x="1764" y="2480"/>
                </a:lnTo>
                <a:lnTo>
                  <a:pt x="1770" y="2482"/>
                </a:lnTo>
                <a:lnTo>
                  <a:pt x="1780" y="2486"/>
                </a:lnTo>
                <a:close/>
                <a:moveTo>
                  <a:pt x="1446" y="2194"/>
                </a:moveTo>
                <a:lnTo>
                  <a:pt x="1446" y="2194"/>
                </a:lnTo>
                <a:lnTo>
                  <a:pt x="1450" y="2192"/>
                </a:lnTo>
                <a:lnTo>
                  <a:pt x="1452" y="2188"/>
                </a:lnTo>
                <a:lnTo>
                  <a:pt x="1454" y="2178"/>
                </a:lnTo>
                <a:lnTo>
                  <a:pt x="1452" y="2168"/>
                </a:lnTo>
                <a:lnTo>
                  <a:pt x="1454" y="2162"/>
                </a:lnTo>
                <a:lnTo>
                  <a:pt x="1454" y="2158"/>
                </a:lnTo>
                <a:lnTo>
                  <a:pt x="1460" y="2144"/>
                </a:lnTo>
                <a:lnTo>
                  <a:pt x="1460" y="2140"/>
                </a:lnTo>
                <a:lnTo>
                  <a:pt x="1458" y="2140"/>
                </a:lnTo>
                <a:lnTo>
                  <a:pt x="1452" y="2144"/>
                </a:lnTo>
                <a:lnTo>
                  <a:pt x="1446" y="2144"/>
                </a:lnTo>
                <a:lnTo>
                  <a:pt x="1442" y="2146"/>
                </a:lnTo>
                <a:lnTo>
                  <a:pt x="1444" y="2148"/>
                </a:lnTo>
                <a:lnTo>
                  <a:pt x="1446" y="2154"/>
                </a:lnTo>
                <a:lnTo>
                  <a:pt x="1446" y="2160"/>
                </a:lnTo>
                <a:lnTo>
                  <a:pt x="1442" y="2166"/>
                </a:lnTo>
                <a:lnTo>
                  <a:pt x="1434" y="2168"/>
                </a:lnTo>
                <a:lnTo>
                  <a:pt x="1428" y="2170"/>
                </a:lnTo>
                <a:lnTo>
                  <a:pt x="1422" y="2168"/>
                </a:lnTo>
                <a:lnTo>
                  <a:pt x="1422" y="2166"/>
                </a:lnTo>
                <a:lnTo>
                  <a:pt x="1428" y="2164"/>
                </a:lnTo>
                <a:lnTo>
                  <a:pt x="1436" y="2162"/>
                </a:lnTo>
                <a:lnTo>
                  <a:pt x="1440" y="2156"/>
                </a:lnTo>
                <a:lnTo>
                  <a:pt x="1440" y="2152"/>
                </a:lnTo>
                <a:lnTo>
                  <a:pt x="1436" y="2144"/>
                </a:lnTo>
                <a:lnTo>
                  <a:pt x="1432" y="2142"/>
                </a:lnTo>
                <a:lnTo>
                  <a:pt x="1430" y="2142"/>
                </a:lnTo>
                <a:lnTo>
                  <a:pt x="1428" y="2142"/>
                </a:lnTo>
                <a:lnTo>
                  <a:pt x="1426" y="2140"/>
                </a:lnTo>
                <a:lnTo>
                  <a:pt x="1422" y="2138"/>
                </a:lnTo>
                <a:lnTo>
                  <a:pt x="1420" y="2140"/>
                </a:lnTo>
                <a:lnTo>
                  <a:pt x="1418" y="2140"/>
                </a:lnTo>
                <a:lnTo>
                  <a:pt x="1414" y="2138"/>
                </a:lnTo>
                <a:lnTo>
                  <a:pt x="1410" y="2136"/>
                </a:lnTo>
                <a:lnTo>
                  <a:pt x="1406" y="2136"/>
                </a:lnTo>
                <a:lnTo>
                  <a:pt x="1404" y="2138"/>
                </a:lnTo>
                <a:lnTo>
                  <a:pt x="1406" y="2142"/>
                </a:lnTo>
                <a:lnTo>
                  <a:pt x="1404" y="2146"/>
                </a:lnTo>
                <a:lnTo>
                  <a:pt x="1404" y="2152"/>
                </a:lnTo>
                <a:lnTo>
                  <a:pt x="1404" y="2156"/>
                </a:lnTo>
                <a:lnTo>
                  <a:pt x="1406" y="2164"/>
                </a:lnTo>
                <a:lnTo>
                  <a:pt x="1410" y="2170"/>
                </a:lnTo>
                <a:lnTo>
                  <a:pt x="1408" y="2172"/>
                </a:lnTo>
                <a:lnTo>
                  <a:pt x="1410" y="2178"/>
                </a:lnTo>
                <a:lnTo>
                  <a:pt x="1414" y="2180"/>
                </a:lnTo>
                <a:lnTo>
                  <a:pt x="1418" y="2180"/>
                </a:lnTo>
                <a:lnTo>
                  <a:pt x="1422" y="2180"/>
                </a:lnTo>
                <a:lnTo>
                  <a:pt x="1426" y="2184"/>
                </a:lnTo>
                <a:lnTo>
                  <a:pt x="1428" y="2186"/>
                </a:lnTo>
                <a:lnTo>
                  <a:pt x="1426" y="2186"/>
                </a:lnTo>
                <a:lnTo>
                  <a:pt x="1422" y="2186"/>
                </a:lnTo>
                <a:lnTo>
                  <a:pt x="1418" y="2186"/>
                </a:lnTo>
                <a:lnTo>
                  <a:pt x="1418" y="2188"/>
                </a:lnTo>
                <a:lnTo>
                  <a:pt x="1422" y="2192"/>
                </a:lnTo>
                <a:lnTo>
                  <a:pt x="1426" y="2196"/>
                </a:lnTo>
                <a:lnTo>
                  <a:pt x="1426" y="2198"/>
                </a:lnTo>
                <a:lnTo>
                  <a:pt x="1428" y="2198"/>
                </a:lnTo>
                <a:lnTo>
                  <a:pt x="1434" y="2200"/>
                </a:lnTo>
                <a:lnTo>
                  <a:pt x="1438" y="2198"/>
                </a:lnTo>
                <a:lnTo>
                  <a:pt x="1440" y="2198"/>
                </a:lnTo>
                <a:lnTo>
                  <a:pt x="1442" y="2196"/>
                </a:lnTo>
                <a:lnTo>
                  <a:pt x="1446" y="2194"/>
                </a:lnTo>
                <a:close/>
                <a:moveTo>
                  <a:pt x="1478" y="2250"/>
                </a:moveTo>
                <a:lnTo>
                  <a:pt x="1478" y="2250"/>
                </a:lnTo>
                <a:lnTo>
                  <a:pt x="1480" y="2246"/>
                </a:lnTo>
                <a:lnTo>
                  <a:pt x="1480" y="2244"/>
                </a:lnTo>
                <a:lnTo>
                  <a:pt x="1478" y="2244"/>
                </a:lnTo>
                <a:lnTo>
                  <a:pt x="1476" y="2244"/>
                </a:lnTo>
                <a:lnTo>
                  <a:pt x="1472" y="2246"/>
                </a:lnTo>
                <a:lnTo>
                  <a:pt x="1472" y="2244"/>
                </a:lnTo>
                <a:lnTo>
                  <a:pt x="1470" y="2242"/>
                </a:lnTo>
                <a:lnTo>
                  <a:pt x="1468" y="2240"/>
                </a:lnTo>
                <a:lnTo>
                  <a:pt x="1464" y="2238"/>
                </a:lnTo>
                <a:lnTo>
                  <a:pt x="1460" y="2234"/>
                </a:lnTo>
                <a:lnTo>
                  <a:pt x="1458" y="2230"/>
                </a:lnTo>
                <a:lnTo>
                  <a:pt x="1460" y="2224"/>
                </a:lnTo>
                <a:lnTo>
                  <a:pt x="1460" y="2222"/>
                </a:lnTo>
                <a:lnTo>
                  <a:pt x="1458" y="2222"/>
                </a:lnTo>
                <a:lnTo>
                  <a:pt x="1454" y="2220"/>
                </a:lnTo>
                <a:lnTo>
                  <a:pt x="1452" y="2216"/>
                </a:lnTo>
                <a:lnTo>
                  <a:pt x="1456" y="2216"/>
                </a:lnTo>
                <a:lnTo>
                  <a:pt x="1460" y="2216"/>
                </a:lnTo>
                <a:lnTo>
                  <a:pt x="1464" y="2214"/>
                </a:lnTo>
                <a:lnTo>
                  <a:pt x="1464" y="2212"/>
                </a:lnTo>
                <a:lnTo>
                  <a:pt x="1464" y="2210"/>
                </a:lnTo>
                <a:lnTo>
                  <a:pt x="1462" y="2210"/>
                </a:lnTo>
                <a:lnTo>
                  <a:pt x="1464" y="2206"/>
                </a:lnTo>
                <a:lnTo>
                  <a:pt x="1464" y="2204"/>
                </a:lnTo>
                <a:lnTo>
                  <a:pt x="1462" y="2202"/>
                </a:lnTo>
                <a:lnTo>
                  <a:pt x="1460" y="2200"/>
                </a:lnTo>
                <a:lnTo>
                  <a:pt x="1458" y="2198"/>
                </a:lnTo>
                <a:lnTo>
                  <a:pt x="1458" y="2196"/>
                </a:lnTo>
                <a:lnTo>
                  <a:pt x="1456" y="2194"/>
                </a:lnTo>
                <a:lnTo>
                  <a:pt x="1454" y="2194"/>
                </a:lnTo>
                <a:lnTo>
                  <a:pt x="1448" y="2198"/>
                </a:lnTo>
                <a:lnTo>
                  <a:pt x="1446" y="2200"/>
                </a:lnTo>
                <a:lnTo>
                  <a:pt x="1442" y="2202"/>
                </a:lnTo>
                <a:lnTo>
                  <a:pt x="1434" y="2204"/>
                </a:lnTo>
                <a:lnTo>
                  <a:pt x="1428" y="2204"/>
                </a:lnTo>
                <a:lnTo>
                  <a:pt x="1426" y="2204"/>
                </a:lnTo>
                <a:lnTo>
                  <a:pt x="1428" y="2206"/>
                </a:lnTo>
                <a:lnTo>
                  <a:pt x="1430" y="2208"/>
                </a:lnTo>
                <a:lnTo>
                  <a:pt x="1436" y="2208"/>
                </a:lnTo>
                <a:lnTo>
                  <a:pt x="1440" y="2208"/>
                </a:lnTo>
                <a:lnTo>
                  <a:pt x="1442" y="2210"/>
                </a:lnTo>
                <a:lnTo>
                  <a:pt x="1442" y="2212"/>
                </a:lnTo>
                <a:lnTo>
                  <a:pt x="1438" y="2212"/>
                </a:lnTo>
                <a:lnTo>
                  <a:pt x="1436" y="2214"/>
                </a:lnTo>
                <a:lnTo>
                  <a:pt x="1436" y="2218"/>
                </a:lnTo>
                <a:lnTo>
                  <a:pt x="1440" y="2222"/>
                </a:lnTo>
                <a:lnTo>
                  <a:pt x="1444" y="2222"/>
                </a:lnTo>
                <a:lnTo>
                  <a:pt x="1448" y="2222"/>
                </a:lnTo>
                <a:lnTo>
                  <a:pt x="1448" y="2224"/>
                </a:lnTo>
                <a:lnTo>
                  <a:pt x="1446" y="2226"/>
                </a:lnTo>
                <a:lnTo>
                  <a:pt x="1446" y="2228"/>
                </a:lnTo>
                <a:lnTo>
                  <a:pt x="1450" y="2232"/>
                </a:lnTo>
                <a:lnTo>
                  <a:pt x="1460" y="2242"/>
                </a:lnTo>
                <a:lnTo>
                  <a:pt x="1466" y="2246"/>
                </a:lnTo>
                <a:lnTo>
                  <a:pt x="1466" y="2248"/>
                </a:lnTo>
                <a:lnTo>
                  <a:pt x="1466" y="2250"/>
                </a:lnTo>
                <a:lnTo>
                  <a:pt x="1468" y="2252"/>
                </a:lnTo>
                <a:lnTo>
                  <a:pt x="1470" y="2256"/>
                </a:lnTo>
                <a:lnTo>
                  <a:pt x="1472" y="2258"/>
                </a:lnTo>
                <a:lnTo>
                  <a:pt x="1476" y="2260"/>
                </a:lnTo>
                <a:lnTo>
                  <a:pt x="1480" y="2262"/>
                </a:lnTo>
                <a:lnTo>
                  <a:pt x="1486" y="2262"/>
                </a:lnTo>
                <a:lnTo>
                  <a:pt x="1488" y="2260"/>
                </a:lnTo>
                <a:lnTo>
                  <a:pt x="1488" y="2258"/>
                </a:lnTo>
                <a:lnTo>
                  <a:pt x="1486" y="2254"/>
                </a:lnTo>
                <a:lnTo>
                  <a:pt x="1482" y="2252"/>
                </a:lnTo>
                <a:lnTo>
                  <a:pt x="1480" y="2252"/>
                </a:lnTo>
                <a:lnTo>
                  <a:pt x="1478" y="2252"/>
                </a:lnTo>
                <a:lnTo>
                  <a:pt x="1478" y="2250"/>
                </a:lnTo>
                <a:close/>
                <a:moveTo>
                  <a:pt x="1658" y="2400"/>
                </a:moveTo>
                <a:lnTo>
                  <a:pt x="1658" y="2400"/>
                </a:lnTo>
                <a:lnTo>
                  <a:pt x="1656" y="2402"/>
                </a:lnTo>
                <a:lnTo>
                  <a:pt x="1656" y="2406"/>
                </a:lnTo>
                <a:lnTo>
                  <a:pt x="1660" y="2410"/>
                </a:lnTo>
                <a:lnTo>
                  <a:pt x="1664" y="2412"/>
                </a:lnTo>
                <a:lnTo>
                  <a:pt x="1668" y="2412"/>
                </a:lnTo>
                <a:lnTo>
                  <a:pt x="1668" y="2408"/>
                </a:lnTo>
                <a:lnTo>
                  <a:pt x="1666" y="2402"/>
                </a:lnTo>
                <a:lnTo>
                  <a:pt x="1662" y="2400"/>
                </a:lnTo>
                <a:lnTo>
                  <a:pt x="1660" y="2398"/>
                </a:lnTo>
                <a:lnTo>
                  <a:pt x="1658" y="2400"/>
                </a:lnTo>
                <a:close/>
                <a:moveTo>
                  <a:pt x="1514" y="2172"/>
                </a:moveTo>
                <a:lnTo>
                  <a:pt x="1514" y="2172"/>
                </a:lnTo>
                <a:lnTo>
                  <a:pt x="1508" y="2170"/>
                </a:lnTo>
                <a:lnTo>
                  <a:pt x="1508" y="2172"/>
                </a:lnTo>
                <a:lnTo>
                  <a:pt x="1512" y="2182"/>
                </a:lnTo>
                <a:lnTo>
                  <a:pt x="1516" y="2184"/>
                </a:lnTo>
                <a:lnTo>
                  <a:pt x="1520" y="2186"/>
                </a:lnTo>
                <a:lnTo>
                  <a:pt x="1524" y="2190"/>
                </a:lnTo>
                <a:lnTo>
                  <a:pt x="1528" y="2196"/>
                </a:lnTo>
                <a:lnTo>
                  <a:pt x="1532" y="2200"/>
                </a:lnTo>
                <a:lnTo>
                  <a:pt x="1534" y="2200"/>
                </a:lnTo>
                <a:lnTo>
                  <a:pt x="1536" y="2196"/>
                </a:lnTo>
                <a:lnTo>
                  <a:pt x="1536" y="2190"/>
                </a:lnTo>
                <a:lnTo>
                  <a:pt x="1532" y="2186"/>
                </a:lnTo>
                <a:lnTo>
                  <a:pt x="1528" y="2180"/>
                </a:lnTo>
                <a:lnTo>
                  <a:pt x="1514" y="2172"/>
                </a:lnTo>
                <a:close/>
                <a:moveTo>
                  <a:pt x="1548" y="2182"/>
                </a:moveTo>
                <a:lnTo>
                  <a:pt x="1548" y="2182"/>
                </a:lnTo>
                <a:lnTo>
                  <a:pt x="1538" y="2170"/>
                </a:lnTo>
                <a:lnTo>
                  <a:pt x="1526" y="2158"/>
                </a:lnTo>
                <a:lnTo>
                  <a:pt x="1520" y="2156"/>
                </a:lnTo>
                <a:lnTo>
                  <a:pt x="1518" y="2156"/>
                </a:lnTo>
                <a:lnTo>
                  <a:pt x="1518" y="2160"/>
                </a:lnTo>
                <a:lnTo>
                  <a:pt x="1520" y="2164"/>
                </a:lnTo>
                <a:lnTo>
                  <a:pt x="1524" y="2172"/>
                </a:lnTo>
                <a:lnTo>
                  <a:pt x="1526" y="2174"/>
                </a:lnTo>
                <a:lnTo>
                  <a:pt x="1530" y="2176"/>
                </a:lnTo>
                <a:lnTo>
                  <a:pt x="1532" y="2176"/>
                </a:lnTo>
                <a:lnTo>
                  <a:pt x="1536" y="2180"/>
                </a:lnTo>
                <a:lnTo>
                  <a:pt x="1542" y="2194"/>
                </a:lnTo>
                <a:lnTo>
                  <a:pt x="1544" y="2196"/>
                </a:lnTo>
                <a:lnTo>
                  <a:pt x="1548" y="2196"/>
                </a:lnTo>
                <a:lnTo>
                  <a:pt x="1550" y="2196"/>
                </a:lnTo>
                <a:lnTo>
                  <a:pt x="1550" y="2194"/>
                </a:lnTo>
                <a:lnTo>
                  <a:pt x="1548" y="2192"/>
                </a:lnTo>
                <a:lnTo>
                  <a:pt x="1550" y="2190"/>
                </a:lnTo>
                <a:lnTo>
                  <a:pt x="1550" y="2186"/>
                </a:lnTo>
                <a:lnTo>
                  <a:pt x="1548" y="2182"/>
                </a:lnTo>
                <a:close/>
                <a:moveTo>
                  <a:pt x="1518" y="2154"/>
                </a:moveTo>
                <a:lnTo>
                  <a:pt x="1518" y="2154"/>
                </a:lnTo>
                <a:lnTo>
                  <a:pt x="1520" y="2152"/>
                </a:lnTo>
                <a:lnTo>
                  <a:pt x="1518" y="2148"/>
                </a:lnTo>
                <a:lnTo>
                  <a:pt x="1516" y="2144"/>
                </a:lnTo>
                <a:lnTo>
                  <a:pt x="1510" y="2144"/>
                </a:lnTo>
                <a:lnTo>
                  <a:pt x="1506" y="2144"/>
                </a:lnTo>
                <a:lnTo>
                  <a:pt x="1502" y="2146"/>
                </a:lnTo>
                <a:lnTo>
                  <a:pt x="1500" y="2150"/>
                </a:lnTo>
                <a:lnTo>
                  <a:pt x="1500" y="2156"/>
                </a:lnTo>
                <a:lnTo>
                  <a:pt x="1500" y="2158"/>
                </a:lnTo>
                <a:lnTo>
                  <a:pt x="1502" y="2156"/>
                </a:lnTo>
                <a:lnTo>
                  <a:pt x="1504" y="2154"/>
                </a:lnTo>
                <a:lnTo>
                  <a:pt x="1508" y="2154"/>
                </a:lnTo>
                <a:lnTo>
                  <a:pt x="1512" y="2158"/>
                </a:lnTo>
                <a:lnTo>
                  <a:pt x="1514" y="2158"/>
                </a:lnTo>
                <a:lnTo>
                  <a:pt x="1518" y="2154"/>
                </a:lnTo>
                <a:close/>
                <a:moveTo>
                  <a:pt x="1568" y="2192"/>
                </a:moveTo>
                <a:lnTo>
                  <a:pt x="1568" y="2192"/>
                </a:lnTo>
                <a:lnTo>
                  <a:pt x="1566" y="2192"/>
                </a:lnTo>
                <a:lnTo>
                  <a:pt x="1566" y="2194"/>
                </a:lnTo>
                <a:lnTo>
                  <a:pt x="1566" y="2198"/>
                </a:lnTo>
                <a:lnTo>
                  <a:pt x="1566" y="2204"/>
                </a:lnTo>
                <a:lnTo>
                  <a:pt x="1564" y="2206"/>
                </a:lnTo>
                <a:lnTo>
                  <a:pt x="1562" y="2208"/>
                </a:lnTo>
                <a:lnTo>
                  <a:pt x="1560" y="2212"/>
                </a:lnTo>
                <a:lnTo>
                  <a:pt x="1560" y="2216"/>
                </a:lnTo>
                <a:lnTo>
                  <a:pt x="1562" y="2216"/>
                </a:lnTo>
                <a:lnTo>
                  <a:pt x="1566" y="2216"/>
                </a:lnTo>
                <a:lnTo>
                  <a:pt x="1570" y="2212"/>
                </a:lnTo>
                <a:lnTo>
                  <a:pt x="1572" y="2208"/>
                </a:lnTo>
                <a:lnTo>
                  <a:pt x="1574" y="2206"/>
                </a:lnTo>
                <a:lnTo>
                  <a:pt x="1576" y="2208"/>
                </a:lnTo>
                <a:lnTo>
                  <a:pt x="1576" y="2210"/>
                </a:lnTo>
                <a:lnTo>
                  <a:pt x="1576" y="2212"/>
                </a:lnTo>
                <a:lnTo>
                  <a:pt x="1572" y="2216"/>
                </a:lnTo>
                <a:lnTo>
                  <a:pt x="1566" y="2220"/>
                </a:lnTo>
                <a:lnTo>
                  <a:pt x="1566" y="2222"/>
                </a:lnTo>
                <a:lnTo>
                  <a:pt x="1568" y="2226"/>
                </a:lnTo>
                <a:lnTo>
                  <a:pt x="1572" y="2228"/>
                </a:lnTo>
                <a:lnTo>
                  <a:pt x="1576" y="2228"/>
                </a:lnTo>
                <a:lnTo>
                  <a:pt x="1578" y="2224"/>
                </a:lnTo>
                <a:lnTo>
                  <a:pt x="1580" y="2222"/>
                </a:lnTo>
                <a:lnTo>
                  <a:pt x="1580" y="2224"/>
                </a:lnTo>
                <a:lnTo>
                  <a:pt x="1580" y="2230"/>
                </a:lnTo>
                <a:lnTo>
                  <a:pt x="1580" y="2232"/>
                </a:lnTo>
                <a:lnTo>
                  <a:pt x="1582" y="2234"/>
                </a:lnTo>
                <a:lnTo>
                  <a:pt x="1586" y="2232"/>
                </a:lnTo>
                <a:lnTo>
                  <a:pt x="1586" y="2230"/>
                </a:lnTo>
                <a:lnTo>
                  <a:pt x="1588" y="2214"/>
                </a:lnTo>
                <a:lnTo>
                  <a:pt x="1586" y="2210"/>
                </a:lnTo>
                <a:lnTo>
                  <a:pt x="1584" y="2206"/>
                </a:lnTo>
                <a:lnTo>
                  <a:pt x="1578" y="2198"/>
                </a:lnTo>
                <a:lnTo>
                  <a:pt x="1572" y="2194"/>
                </a:lnTo>
                <a:lnTo>
                  <a:pt x="1568" y="2192"/>
                </a:lnTo>
                <a:close/>
                <a:moveTo>
                  <a:pt x="1560" y="2224"/>
                </a:moveTo>
                <a:lnTo>
                  <a:pt x="1560" y="2224"/>
                </a:lnTo>
                <a:lnTo>
                  <a:pt x="1562" y="2232"/>
                </a:lnTo>
                <a:lnTo>
                  <a:pt x="1570" y="2242"/>
                </a:lnTo>
                <a:lnTo>
                  <a:pt x="1572" y="2242"/>
                </a:lnTo>
                <a:lnTo>
                  <a:pt x="1572" y="2240"/>
                </a:lnTo>
                <a:lnTo>
                  <a:pt x="1572" y="2236"/>
                </a:lnTo>
                <a:lnTo>
                  <a:pt x="1568" y="2230"/>
                </a:lnTo>
                <a:lnTo>
                  <a:pt x="1562" y="2224"/>
                </a:lnTo>
                <a:lnTo>
                  <a:pt x="1560" y="2224"/>
                </a:lnTo>
                <a:close/>
                <a:moveTo>
                  <a:pt x="1582" y="2244"/>
                </a:moveTo>
                <a:lnTo>
                  <a:pt x="1582" y="2244"/>
                </a:lnTo>
                <a:lnTo>
                  <a:pt x="1580" y="2244"/>
                </a:lnTo>
                <a:lnTo>
                  <a:pt x="1580" y="2248"/>
                </a:lnTo>
                <a:lnTo>
                  <a:pt x="1582" y="2252"/>
                </a:lnTo>
                <a:lnTo>
                  <a:pt x="1584" y="2254"/>
                </a:lnTo>
                <a:lnTo>
                  <a:pt x="1586" y="2252"/>
                </a:lnTo>
                <a:lnTo>
                  <a:pt x="1586" y="2248"/>
                </a:lnTo>
                <a:lnTo>
                  <a:pt x="1586" y="2244"/>
                </a:lnTo>
                <a:lnTo>
                  <a:pt x="1582" y="2244"/>
                </a:lnTo>
                <a:close/>
                <a:moveTo>
                  <a:pt x="4140" y="1656"/>
                </a:moveTo>
                <a:lnTo>
                  <a:pt x="4140" y="1656"/>
                </a:lnTo>
                <a:lnTo>
                  <a:pt x="4136" y="1658"/>
                </a:lnTo>
                <a:lnTo>
                  <a:pt x="4134" y="1662"/>
                </a:lnTo>
                <a:lnTo>
                  <a:pt x="4136" y="1668"/>
                </a:lnTo>
                <a:lnTo>
                  <a:pt x="4142" y="1674"/>
                </a:lnTo>
                <a:lnTo>
                  <a:pt x="4148" y="1678"/>
                </a:lnTo>
                <a:lnTo>
                  <a:pt x="4154" y="1680"/>
                </a:lnTo>
                <a:lnTo>
                  <a:pt x="4160" y="1680"/>
                </a:lnTo>
                <a:lnTo>
                  <a:pt x="4164" y="1678"/>
                </a:lnTo>
                <a:lnTo>
                  <a:pt x="4166" y="1672"/>
                </a:lnTo>
                <a:lnTo>
                  <a:pt x="4168" y="1668"/>
                </a:lnTo>
                <a:lnTo>
                  <a:pt x="4166" y="1664"/>
                </a:lnTo>
                <a:lnTo>
                  <a:pt x="4164" y="1660"/>
                </a:lnTo>
                <a:lnTo>
                  <a:pt x="4160" y="1658"/>
                </a:lnTo>
                <a:lnTo>
                  <a:pt x="4154" y="1656"/>
                </a:lnTo>
                <a:lnTo>
                  <a:pt x="4148" y="1654"/>
                </a:lnTo>
                <a:lnTo>
                  <a:pt x="4140" y="1656"/>
                </a:lnTo>
                <a:close/>
                <a:moveTo>
                  <a:pt x="4268" y="2596"/>
                </a:moveTo>
                <a:lnTo>
                  <a:pt x="4268" y="2596"/>
                </a:lnTo>
                <a:lnTo>
                  <a:pt x="4260" y="2594"/>
                </a:lnTo>
                <a:lnTo>
                  <a:pt x="4244" y="2596"/>
                </a:lnTo>
                <a:lnTo>
                  <a:pt x="4226" y="2596"/>
                </a:lnTo>
                <a:lnTo>
                  <a:pt x="4216" y="2594"/>
                </a:lnTo>
                <a:lnTo>
                  <a:pt x="4206" y="2592"/>
                </a:lnTo>
                <a:lnTo>
                  <a:pt x="4198" y="2588"/>
                </a:lnTo>
                <a:lnTo>
                  <a:pt x="4194" y="2584"/>
                </a:lnTo>
                <a:lnTo>
                  <a:pt x="4192" y="2578"/>
                </a:lnTo>
                <a:lnTo>
                  <a:pt x="4190" y="2572"/>
                </a:lnTo>
                <a:lnTo>
                  <a:pt x="4190" y="2568"/>
                </a:lnTo>
                <a:lnTo>
                  <a:pt x="4188" y="2566"/>
                </a:lnTo>
                <a:lnTo>
                  <a:pt x="4186" y="2568"/>
                </a:lnTo>
                <a:lnTo>
                  <a:pt x="4180" y="2574"/>
                </a:lnTo>
                <a:lnTo>
                  <a:pt x="4174" y="2586"/>
                </a:lnTo>
                <a:lnTo>
                  <a:pt x="4174" y="2588"/>
                </a:lnTo>
                <a:lnTo>
                  <a:pt x="4176" y="2588"/>
                </a:lnTo>
                <a:lnTo>
                  <a:pt x="4180" y="2590"/>
                </a:lnTo>
                <a:lnTo>
                  <a:pt x="4182" y="2592"/>
                </a:lnTo>
                <a:lnTo>
                  <a:pt x="4184" y="2596"/>
                </a:lnTo>
                <a:lnTo>
                  <a:pt x="4184" y="2600"/>
                </a:lnTo>
                <a:lnTo>
                  <a:pt x="4184" y="2602"/>
                </a:lnTo>
                <a:lnTo>
                  <a:pt x="4190" y="2602"/>
                </a:lnTo>
                <a:lnTo>
                  <a:pt x="4196" y="2602"/>
                </a:lnTo>
                <a:lnTo>
                  <a:pt x="4198" y="2604"/>
                </a:lnTo>
                <a:lnTo>
                  <a:pt x="4202" y="2606"/>
                </a:lnTo>
                <a:lnTo>
                  <a:pt x="4208" y="2612"/>
                </a:lnTo>
                <a:lnTo>
                  <a:pt x="4214" y="2614"/>
                </a:lnTo>
                <a:lnTo>
                  <a:pt x="4226" y="2616"/>
                </a:lnTo>
                <a:lnTo>
                  <a:pt x="4248" y="2624"/>
                </a:lnTo>
                <a:lnTo>
                  <a:pt x="4252" y="2626"/>
                </a:lnTo>
                <a:lnTo>
                  <a:pt x="4256" y="2626"/>
                </a:lnTo>
                <a:lnTo>
                  <a:pt x="4256" y="2620"/>
                </a:lnTo>
                <a:lnTo>
                  <a:pt x="4256" y="2612"/>
                </a:lnTo>
                <a:lnTo>
                  <a:pt x="4256" y="2608"/>
                </a:lnTo>
                <a:lnTo>
                  <a:pt x="4258" y="2604"/>
                </a:lnTo>
                <a:lnTo>
                  <a:pt x="4264" y="2600"/>
                </a:lnTo>
                <a:lnTo>
                  <a:pt x="4268" y="2598"/>
                </a:lnTo>
                <a:lnTo>
                  <a:pt x="4270" y="2596"/>
                </a:lnTo>
                <a:lnTo>
                  <a:pt x="4268" y="2596"/>
                </a:lnTo>
                <a:close/>
                <a:moveTo>
                  <a:pt x="4356" y="2612"/>
                </a:moveTo>
                <a:lnTo>
                  <a:pt x="4356" y="2612"/>
                </a:lnTo>
                <a:lnTo>
                  <a:pt x="4346" y="2608"/>
                </a:lnTo>
                <a:lnTo>
                  <a:pt x="4342" y="2606"/>
                </a:lnTo>
                <a:lnTo>
                  <a:pt x="4340" y="2604"/>
                </a:lnTo>
                <a:lnTo>
                  <a:pt x="4338" y="2596"/>
                </a:lnTo>
                <a:lnTo>
                  <a:pt x="4340" y="2582"/>
                </a:lnTo>
                <a:lnTo>
                  <a:pt x="4340" y="2568"/>
                </a:lnTo>
                <a:lnTo>
                  <a:pt x="4338" y="2566"/>
                </a:lnTo>
                <a:lnTo>
                  <a:pt x="4336" y="2564"/>
                </a:lnTo>
                <a:lnTo>
                  <a:pt x="4334" y="2564"/>
                </a:lnTo>
                <a:lnTo>
                  <a:pt x="4330" y="2568"/>
                </a:lnTo>
                <a:lnTo>
                  <a:pt x="4318" y="2582"/>
                </a:lnTo>
                <a:lnTo>
                  <a:pt x="4306" y="2598"/>
                </a:lnTo>
                <a:lnTo>
                  <a:pt x="4298" y="2612"/>
                </a:lnTo>
                <a:lnTo>
                  <a:pt x="4296" y="2620"/>
                </a:lnTo>
                <a:lnTo>
                  <a:pt x="4294" y="2628"/>
                </a:lnTo>
                <a:lnTo>
                  <a:pt x="4296" y="2636"/>
                </a:lnTo>
                <a:lnTo>
                  <a:pt x="4298" y="2646"/>
                </a:lnTo>
                <a:lnTo>
                  <a:pt x="4302" y="2652"/>
                </a:lnTo>
                <a:lnTo>
                  <a:pt x="4304" y="2652"/>
                </a:lnTo>
                <a:lnTo>
                  <a:pt x="4306" y="2652"/>
                </a:lnTo>
                <a:lnTo>
                  <a:pt x="4312" y="2644"/>
                </a:lnTo>
                <a:lnTo>
                  <a:pt x="4314" y="2632"/>
                </a:lnTo>
                <a:lnTo>
                  <a:pt x="4320" y="2622"/>
                </a:lnTo>
                <a:lnTo>
                  <a:pt x="4322" y="2620"/>
                </a:lnTo>
                <a:lnTo>
                  <a:pt x="4324" y="2618"/>
                </a:lnTo>
                <a:lnTo>
                  <a:pt x="4326" y="2620"/>
                </a:lnTo>
                <a:lnTo>
                  <a:pt x="4326" y="2622"/>
                </a:lnTo>
                <a:lnTo>
                  <a:pt x="4324" y="2634"/>
                </a:lnTo>
                <a:lnTo>
                  <a:pt x="4324" y="2646"/>
                </a:lnTo>
                <a:lnTo>
                  <a:pt x="4324" y="2648"/>
                </a:lnTo>
                <a:lnTo>
                  <a:pt x="4326" y="2650"/>
                </a:lnTo>
                <a:lnTo>
                  <a:pt x="4334" y="2646"/>
                </a:lnTo>
                <a:lnTo>
                  <a:pt x="4344" y="2640"/>
                </a:lnTo>
                <a:lnTo>
                  <a:pt x="4354" y="2632"/>
                </a:lnTo>
                <a:lnTo>
                  <a:pt x="4362" y="2622"/>
                </a:lnTo>
                <a:lnTo>
                  <a:pt x="4364" y="2620"/>
                </a:lnTo>
                <a:lnTo>
                  <a:pt x="4364" y="2616"/>
                </a:lnTo>
                <a:lnTo>
                  <a:pt x="4360" y="2614"/>
                </a:lnTo>
                <a:lnTo>
                  <a:pt x="4356" y="2612"/>
                </a:lnTo>
                <a:close/>
                <a:moveTo>
                  <a:pt x="4284" y="2440"/>
                </a:moveTo>
                <a:lnTo>
                  <a:pt x="4284" y="2440"/>
                </a:lnTo>
                <a:lnTo>
                  <a:pt x="4286" y="2438"/>
                </a:lnTo>
                <a:lnTo>
                  <a:pt x="4284" y="2436"/>
                </a:lnTo>
                <a:lnTo>
                  <a:pt x="4280" y="2430"/>
                </a:lnTo>
                <a:lnTo>
                  <a:pt x="4272" y="2424"/>
                </a:lnTo>
                <a:lnTo>
                  <a:pt x="4260" y="2416"/>
                </a:lnTo>
                <a:lnTo>
                  <a:pt x="4246" y="2410"/>
                </a:lnTo>
                <a:lnTo>
                  <a:pt x="4230" y="2404"/>
                </a:lnTo>
                <a:lnTo>
                  <a:pt x="4212" y="2398"/>
                </a:lnTo>
                <a:lnTo>
                  <a:pt x="4194" y="2396"/>
                </a:lnTo>
                <a:lnTo>
                  <a:pt x="4178" y="2394"/>
                </a:lnTo>
                <a:lnTo>
                  <a:pt x="4170" y="2394"/>
                </a:lnTo>
                <a:lnTo>
                  <a:pt x="4168" y="2396"/>
                </a:lnTo>
                <a:lnTo>
                  <a:pt x="4172" y="2398"/>
                </a:lnTo>
                <a:lnTo>
                  <a:pt x="4186" y="2408"/>
                </a:lnTo>
                <a:lnTo>
                  <a:pt x="4202" y="2418"/>
                </a:lnTo>
                <a:lnTo>
                  <a:pt x="4220" y="2430"/>
                </a:lnTo>
                <a:lnTo>
                  <a:pt x="4246" y="2442"/>
                </a:lnTo>
                <a:lnTo>
                  <a:pt x="4258" y="2446"/>
                </a:lnTo>
                <a:lnTo>
                  <a:pt x="4270" y="2446"/>
                </a:lnTo>
                <a:lnTo>
                  <a:pt x="4278" y="2446"/>
                </a:lnTo>
                <a:lnTo>
                  <a:pt x="4282" y="2444"/>
                </a:lnTo>
                <a:lnTo>
                  <a:pt x="4284" y="2440"/>
                </a:lnTo>
                <a:close/>
                <a:moveTo>
                  <a:pt x="4640" y="2510"/>
                </a:moveTo>
                <a:lnTo>
                  <a:pt x="4640" y="2510"/>
                </a:lnTo>
                <a:lnTo>
                  <a:pt x="4646" y="2502"/>
                </a:lnTo>
                <a:lnTo>
                  <a:pt x="4646" y="2496"/>
                </a:lnTo>
                <a:lnTo>
                  <a:pt x="4644" y="2496"/>
                </a:lnTo>
                <a:lnTo>
                  <a:pt x="4640" y="2496"/>
                </a:lnTo>
                <a:lnTo>
                  <a:pt x="4628" y="2506"/>
                </a:lnTo>
                <a:lnTo>
                  <a:pt x="4622" y="2514"/>
                </a:lnTo>
                <a:lnTo>
                  <a:pt x="4616" y="2522"/>
                </a:lnTo>
                <a:lnTo>
                  <a:pt x="4612" y="2528"/>
                </a:lnTo>
                <a:lnTo>
                  <a:pt x="4608" y="2528"/>
                </a:lnTo>
                <a:lnTo>
                  <a:pt x="4608" y="2526"/>
                </a:lnTo>
                <a:lnTo>
                  <a:pt x="4608" y="2520"/>
                </a:lnTo>
                <a:lnTo>
                  <a:pt x="4608" y="2512"/>
                </a:lnTo>
                <a:lnTo>
                  <a:pt x="4612" y="2504"/>
                </a:lnTo>
                <a:lnTo>
                  <a:pt x="4616" y="2498"/>
                </a:lnTo>
                <a:lnTo>
                  <a:pt x="4622" y="2492"/>
                </a:lnTo>
                <a:lnTo>
                  <a:pt x="4630" y="2488"/>
                </a:lnTo>
                <a:lnTo>
                  <a:pt x="4634" y="2484"/>
                </a:lnTo>
                <a:lnTo>
                  <a:pt x="4636" y="2480"/>
                </a:lnTo>
                <a:lnTo>
                  <a:pt x="4638" y="2476"/>
                </a:lnTo>
                <a:lnTo>
                  <a:pt x="4636" y="2474"/>
                </a:lnTo>
                <a:lnTo>
                  <a:pt x="4634" y="2472"/>
                </a:lnTo>
                <a:lnTo>
                  <a:pt x="4630" y="2472"/>
                </a:lnTo>
                <a:lnTo>
                  <a:pt x="4626" y="2474"/>
                </a:lnTo>
                <a:lnTo>
                  <a:pt x="4620" y="2476"/>
                </a:lnTo>
                <a:lnTo>
                  <a:pt x="4614" y="2476"/>
                </a:lnTo>
                <a:lnTo>
                  <a:pt x="4608" y="2474"/>
                </a:lnTo>
                <a:lnTo>
                  <a:pt x="4602" y="2470"/>
                </a:lnTo>
                <a:lnTo>
                  <a:pt x="4600" y="2466"/>
                </a:lnTo>
                <a:lnTo>
                  <a:pt x="4600" y="2460"/>
                </a:lnTo>
                <a:lnTo>
                  <a:pt x="4602" y="2456"/>
                </a:lnTo>
                <a:lnTo>
                  <a:pt x="4610" y="2448"/>
                </a:lnTo>
                <a:lnTo>
                  <a:pt x="4616" y="2442"/>
                </a:lnTo>
                <a:lnTo>
                  <a:pt x="4618" y="2436"/>
                </a:lnTo>
                <a:lnTo>
                  <a:pt x="4614" y="2430"/>
                </a:lnTo>
                <a:lnTo>
                  <a:pt x="4610" y="2426"/>
                </a:lnTo>
                <a:lnTo>
                  <a:pt x="4602" y="2424"/>
                </a:lnTo>
                <a:lnTo>
                  <a:pt x="4590" y="2422"/>
                </a:lnTo>
                <a:lnTo>
                  <a:pt x="4578" y="2422"/>
                </a:lnTo>
                <a:lnTo>
                  <a:pt x="4566" y="2426"/>
                </a:lnTo>
                <a:lnTo>
                  <a:pt x="4554" y="2428"/>
                </a:lnTo>
                <a:lnTo>
                  <a:pt x="4548" y="2428"/>
                </a:lnTo>
                <a:lnTo>
                  <a:pt x="4546" y="2428"/>
                </a:lnTo>
                <a:lnTo>
                  <a:pt x="4546" y="2426"/>
                </a:lnTo>
                <a:lnTo>
                  <a:pt x="4546" y="2422"/>
                </a:lnTo>
                <a:lnTo>
                  <a:pt x="4542" y="2420"/>
                </a:lnTo>
                <a:lnTo>
                  <a:pt x="4536" y="2422"/>
                </a:lnTo>
                <a:lnTo>
                  <a:pt x="4528" y="2422"/>
                </a:lnTo>
                <a:lnTo>
                  <a:pt x="4524" y="2420"/>
                </a:lnTo>
                <a:lnTo>
                  <a:pt x="4520" y="2418"/>
                </a:lnTo>
                <a:lnTo>
                  <a:pt x="4518" y="2414"/>
                </a:lnTo>
                <a:lnTo>
                  <a:pt x="4518" y="2408"/>
                </a:lnTo>
                <a:lnTo>
                  <a:pt x="4520" y="2404"/>
                </a:lnTo>
                <a:lnTo>
                  <a:pt x="4524" y="2400"/>
                </a:lnTo>
                <a:lnTo>
                  <a:pt x="4528" y="2398"/>
                </a:lnTo>
                <a:lnTo>
                  <a:pt x="4532" y="2396"/>
                </a:lnTo>
                <a:lnTo>
                  <a:pt x="4532" y="2392"/>
                </a:lnTo>
                <a:lnTo>
                  <a:pt x="4530" y="2388"/>
                </a:lnTo>
                <a:lnTo>
                  <a:pt x="4526" y="2386"/>
                </a:lnTo>
                <a:lnTo>
                  <a:pt x="4522" y="2384"/>
                </a:lnTo>
                <a:lnTo>
                  <a:pt x="4514" y="2384"/>
                </a:lnTo>
                <a:lnTo>
                  <a:pt x="4506" y="2388"/>
                </a:lnTo>
                <a:lnTo>
                  <a:pt x="4496" y="2394"/>
                </a:lnTo>
                <a:lnTo>
                  <a:pt x="4490" y="2400"/>
                </a:lnTo>
                <a:lnTo>
                  <a:pt x="4486" y="2402"/>
                </a:lnTo>
                <a:lnTo>
                  <a:pt x="4484" y="2400"/>
                </a:lnTo>
                <a:lnTo>
                  <a:pt x="4486" y="2394"/>
                </a:lnTo>
                <a:lnTo>
                  <a:pt x="4496" y="2374"/>
                </a:lnTo>
                <a:lnTo>
                  <a:pt x="4508" y="2354"/>
                </a:lnTo>
                <a:lnTo>
                  <a:pt x="4518" y="2336"/>
                </a:lnTo>
                <a:lnTo>
                  <a:pt x="4526" y="2322"/>
                </a:lnTo>
                <a:lnTo>
                  <a:pt x="4536" y="2308"/>
                </a:lnTo>
                <a:lnTo>
                  <a:pt x="4538" y="2304"/>
                </a:lnTo>
                <a:lnTo>
                  <a:pt x="4540" y="2298"/>
                </a:lnTo>
                <a:lnTo>
                  <a:pt x="4538" y="2294"/>
                </a:lnTo>
                <a:lnTo>
                  <a:pt x="4536" y="2292"/>
                </a:lnTo>
                <a:lnTo>
                  <a:pt x="4530" y="2290"/>
                </a:lnTo>
                <a:lnTo>
                  <a:pt x="4524" y="2292"/>
                </a:lnTo>
                <a:lnTo>
                  <a:pt x="4514" y="2294"/>
                </a:lnTo>
                <a:lnTo>
                  <a:pt x="4504" y="2298"/>
                </a:lnTo>
                <a:lnTo>
                  <a:pt x="4494" y="2304"/>
                </a:lnTo>
                <a:lnTo>
                  <a:pt x="4488" y="2310"/>
                </a:lnTo>
                <a:lnTo>
                  <a:pt x="4484" y="2316"/>
                </a:lnTo>
                <a:lnTo>
                  <a:pt x="4482" y="2320"/>
                </a:lnTo>
                <a:lnTo>
                  <a:pt x="4480" y="2328"/>
                </a:lnTo>
                <a:lnTo>
                  <a:pt x="4478" y="2332"/>
                </a:lnTo>
                <a:lnTo>
                  <a:pt x="4472" y="2336"/>
                </a:lnTo>
                <a:lnTo>
                  <a:pt x="4466" y="2342"/>
                </a:lnTo>
                <a:lnTo>
                  <a:pt x="4460" y="2350"/>
                </a:lnTo>
                <a:lnTo>
                  <a:pt x="4448" y="2376"/>
                </a:lnTo>
                <a:lnTo>
                  <a:pt x="4434" y="2408"/>
                </a:lnTo>
                <a:lnTo>
                  <a:pt x="4420" y="2440"/>
                </a:lnTo>
                <a:lnTo>
                  <a:pt x="4410" y="2460"/>
                </a:lnTo>
                <a:lnTo>
                  <a:pt x="4408" y="2464"/>
                </a:lnTo>
                <a:lnTo>
                  <a:pt x="4406" y="2462"/>
                </a:lnTo>
                <a:lnTo>
                  <a:pt x="4406" y="2460"/>
                </a:lnTo>
                <a:lnTo>
                  <a:pt x="4402" y="2462"/>
                </a:lnTo>
                <a:lnTo>
                  <a:pt x="4396" y="2464"/>
                </a:lnTo>
                <a:lnTo>
                  <a:pt x="4386" y="2474"/>
                </a:lnTo>
                <a:lnTo>
                  <a:pt x="4384" y="2476"/>
                </a:lnTo>
                <a:lnTo>
                  <a:pt x="4384" y="2478"/>
                </a:lnTo>
                <a:lnTo>
                  <a:pt x="4384" y="2480"/>
                </a:lnTo>
                <a:lnTo>
                  <a:pt x="4388" y="2482"/>
                </a:lnTo>
                <a:lnTo>
                  <a:pt x="4402" y="2484"/>
                </a:lnTo>
                <a:lnTo>
                  <a:pt x="4406" y="2486"/>
                </a:lnTo>
                <a:lnTo>
                  <a:pt x="4406" y="2488"/>
                </a:lnTo>
                <a:lnTo>
                  <a:pt x="4394" y="2498"/>
                </a:lnTo>
                <a:lnTo>
                  <a:pt x="4386" y="2504"/>
                </a:lnTo>
                <a:lnTo>
                  <a:pt x="4380" y="2510"/>
                </a:lnTo>
                <a:lnTo>
                  <a:pt x="4378" y="2514"/>
                </a:lnTo>
                <a:lnTo>
                  <a:pt x="4378" y="2516"/>
                </a:lnTo>
                <a:lnTo>
                  <a:pt x="4378" y="2520"/>
                </a:lnTo>
                <a:lnTo>
                  <a:pt x="4382" y="2524"/>
                </a:lnTo>
                <a:lnTo>
                  <a:pt x="4384" y="2528"/>
                </a:lnTo>
                <a:lnTo>
                  <a:pt x="4390" y="2530"/>
                </a:lnTo>
                <a:lnTo>
                  <a:pt x="4398" y="2530"/>
                </a:lnTo>
                <a:lnTo>
                  <a:pt x="4416" y="2526"/>
                </a:lnTo>
                <a:lnTo>
                  <a:pt x="4426" y="2524"/>
                </a:lnTo>
                <a:lnTo>
                  <a:pt x="4434" y="2524"/>
                </a:lnTo>
                <a:lnTo>
                  <a:pt x="4446" y="2528"/>
                </a:lnTo>
                <a:lnTo>
                  <a:pt x="4452" y="2530"/>
                </a:lnTo>
                <a:lnTo>
                  <a:pt x="4462" y="2532"/>
                </a:lnTo>
                <a:lnTo>
                  <a:pt x="4474" y="2532"/>
                </a:lnTo>
                <a:lnTo>
                  <a:pt x="4490" y="2530"/>
                </a:lnTo>
                <a:lnTo>
                  <a:pt x="4504" y="2528"/>
                </a:lnTo>
                <a:lnTo>
                  <a:pt x="4512" y="2528"/>
                </a:lnTo>
                <a:lnTo>
                  <a:pt x="4514" y="2530"/>
                </a:lnTo>
                <a:lnTo>
                  <a:pt x="4512" y="2532"/>
                </a:lnTo>
                <a:lnTo>
                  <a:pt x="4512" y="2534"/>
                </a:lnTo>
                <a:lnTo>
                  <a:pt x="4514" y="2536"/>
                </a:lnTo>
                <a:lnTo>
                  <a:pt x="4520" y="2538"/>
                </a:lnTo>
                <a:lnTo>
                  <a:pt x="4532" y="2536"/>
                </a:lnTo>
                <a:lnTo>
                  <a:pt x="4544" y="2536"/>
                </a:lnTo>
                <a:lnTo>
                  <a:pt x="4548" y="2538"/>
                </a:lnTo>
                <a:lnTo>
                  <a:pt x="4546" y="2542"/>
                </a:lnTo>
                <a:lnTo>
                  <a:pt x="4540" y="2548"/>
                </a:lnTo>
                <a:lnTo>
                  <a:pt x="4522" y="2560"/>
                </a:lnTo>
                <a:lnTo>
                  <a:pt x="4516" y="2564"/>
                </a:lnTo>
                <a:lnTo>
                  <a:pt x="4514" y="2570"/>
                </a:lnTo>
                <a:lnTo>
                  <a:pt x="4514" y="2574"/>
                </a:lnTo>
                <a:lnTo>
                  <a:pt x="4518" y="2576"/>
                </a:lnTo>
                <a:lnTo>
                  <a:pt x="4522" y="2578"/>
                </a:lnTo>
                <a:lnTo>
                  <a:pt x="4526" y="2578"/>
                </a:lnTo>
                <a:lnTo>
                  <a:pt x="4532" y="2576"/>
                </a:lnTo>
                <a:lnTo>
                  <a:pt x="4540" y="2572"/>
                </a:lnTo>
                <a:lnTo>
                  <a:pt x="4546" y="2566"/>
                </a:lnTo>
                <a:lnTo>
                  <a:pt x="4552" y="2558"/>
                </a:lnTo>
                <a:lnTo>
                  <a:pt x="4558" y="2550"/>
                </a:lnTo>
                <a:lnTo>
                  <a:pt x="4564" y="2546"/>
                </a:lnTo>
                <a:lnTo>
                  <a:pt x="4566" y="2544"/>
                </a:lnTo>
                <a:lnTo>
                  <a:pt x="4570" y="2544"/>
                </a:lnTo>
                <a:lnTo>
                  <a:pt x="4572" y="2542"/>
                </a:lnTo>
                <a:lnTo>
                  <a:pt x="4576" y="2540"/>
                </a:lnTo>
                <a:lnTo>
                  <a:pt x="4578" y="2538"/>
                </a:lnTo>
                <a:lnTo>
                  <a:pt x="4582" y="2530"/>
                </a:lnTo>
                <a:lnTo>
                  <a:pt x="4586" y="2524"/>
                </a:lnTo>
                <a:lnTo>
                  <a:pt x="4590" y="2520"/>
                </a:lnTo>
                <a:lnTo>
                  <a:pt x="4594" y="2518"/>
                </a:lnTo>
                <a:lnTo>
                  <a:pt x="4596" y="2520"/>
                </a:lnTo>
                <a:lnTo>
                  <a:pt x="4598" y="2524"/>
                </a:lnTo>
                <a:lnTo>
                  <a:pt x="4598" y="2530"/>
                </a:lnTo>
                <a:lnTo>
                  <a:pt x="4598" y="2538"/>
                </a:lnTo>
                <a:lnTo>
                  <a:pt x="4594" y="2548"/>
                </a:lnTo>
                <a:lnTo>
                  <a:pt x="4590" y="2564"/>
                </a:lnTo>
                <a:lnTo>
                  <a:pt x="4588" y="2574"/>
                </a:lnTo>
                <a:lnTo>
                  <a:pt x="4588" y="2576"/>
                </a:lnTo>
                <a:lnTo>
                  <a:pt x="4592" y="2576"/>
                </a:lnTo>
                <a:lnTo>
                  <a:pt x="4600" y="2570"/>
                </a:lnTo>
                <a:lnTo>
                  <a:pt x="4606" y="2566"/>
                </a:lnTo>
                <a:lnTo>
                  <a:pt x="4608" y="2566"/>
                </a:lnTo>
                <a:lnTo>
                  <a:pt x="4610" y="2568"/>
                </a:lnTo>
                <a:lnTo>
                  <a:pt x="4612" y="2572"/>
                </a:lnTo>
                <a:lnTo>
                  <a:pt x="4614" y="2576"/>
                </a:lnTo>
                <a:lnTo>
                  <a:pt x="4618" y="2580"/>
                </a:lnTo>
                <a:lnTo>
                  <a:pt x="4624" y="2584"/>
                </a:lnTo>
                <a:lnTo>
                  <a:pt x="4630" y="2586"/>
                </a:lnTo>
                <a:lnTo>
                  <a:pt x="4638" y="2584"/>
                </a:lnTo>
                <a:lnTo>
                  <a:pt x="4642" y="2582"/>
                </a:lnTo>
                <a:lnTo>
                  <a:pt x="4644" y="2580"/>
                </a:lnTo>
                <a:lnTo>
                  <a:pt x="4644" y="2574"/>
                </a:lnTo>
                <a:lnTo>
                  <a:pt x="4644" y="2560"/>
                </a:lnTo>
                <a:lnTo>
                  <a:pt x="4644" y="2550"/>
                </a:lnTo>
                <a:lnTo>
                  <a:pt x="4648" y="2536"/>
                </a:lnTo>
                <a:lnTo>
                  <a:pt x="4650" y="2526"/>
                </a:lnTo>
                <a:lnTo>
                  <a:pt x="4650" y="2522"/>
                </a:lnTo>
                <a:lnTo>
                  <a:pt x="4648" y="2520"/>
                </a:lnTo>
                <a:lnTo>
                  <a:pt x="4644" y="2520"/>
                </a:lnTo>
                <a:lnTo>
                  <a:pt x="4640" y="2522"/>
                </a:lnTo>
                <a:lnTo>
                  <a:pt x="4636" y="2520"/>
                </a:lnTo>
                <a:lnTo>
                  <a:pt x="4636" y="2518"/>
                </a:lnTo>
                <a:lnTo>
                  <a:pt x="4640" y="2510"/>
                </a:lnTo>
                <a:close/>
                <a:moveTo>
                  <a:pt x="3266" y="1234"/>
                </a:moveTo>
                <a:lnTo>
                  <a:pt x="3266" y="1234"/>
                </a:lnTo>
                <a:lnTo>
                  <a:pt x="3276" y="1242"/>
                </a:lnTo>
                <a:lnTo>
                  <a:pt x="3278" y="1244"/>
                </a:lnTo>
                <a:lnTo>
                  <a:pt x="3280" y="1244"/>
                </a:lnTo>
                <a:lnTo>
                  <a:pt x="3284" y="1240"/>
                </a:lnTo>
                <a:lnTo>
                  <a:pt x="3286" y="1234"/>
                </a:lnTo>
                <a:lnTo>
                  <a:pt x="3286" y="1218"/>
                </a:lnTo>
                <a:lnTo>
                  <a:pt x="3282" y="1206"/>
                </a:lnTo>
                <a:lnTo>
                  <a:pt x="3280" y="1204"/>
                </a:lnTo>
                <a:lnTo>
                  <a:pt x="3276" y="1206"/>
                </a:lnTo>
                <a:lnTo>
                  <a:pt x="3272" y="1208"/>
                </a:lnTo>
                <a:lnTo>
                  <a:pt x="3268" y="1210"/>
                </a:lnTo>
                <a:lnTo>
                  <a:pt x="3264" y="1216"/>
                </a:lnTo>
                <a:lnTo>
                  <a:pt x="3262" y="1220"/>
                </a:lnTo>
                <a:lnTo>
                  <a:pt x="3264" y="1228"/>
                </a:lnTo>
                <a:lnTo>
                  <a:pt x="3266" y="1234"/>
                </a:lnTo>
                <a:close/>
                <a:moveTo>
                  <a:pt x="1702" y="940"/>
                </a:moveTo>
                <a:lnTo>
                  <a:pt x="1702" y="940"/>
                </a:lnTo>
                <a:lnTo>
                  <a:pt x="1718" y="944"/>
                </a:lnTo>
                <a:lnTo>
                  <a:pt x="1736" y="950"/>
                </a:lnTo>
                <a:lnTo>
                  <a:pt x="1766" y="960"/>
                </a:lnTo>
                <a:lnTo>
                  <a:pt x="1776" y="966"/>
                </a:lnTo>
                <a:lnTo>
                  <a:pt x="1784" y="972"/>
                </a:lnTo>
                <a:lnTo>
                  <a:pt x="1790" y="978"/>
                </a:lnTo>
                <a:lnTo>
                  <a:pt x="1794" y="984"/>
                </a:lnTo>
                <a:lnTo>
                  <a:pt x="1800" y="996"/>
                </a:lnTo>
                <a:lnTo>
                  <a:pt x="1804" y="1002"/>
                </a:lnTo>
                <a:lnTo>
                  <a:pt x="1808" y="1004"/>
                </a:lnTo>
                <a:lnTo>
                  <a:pt x="1814" y="1006"/>
                </a:lnTo>
                <a:lnTo>
                  <a:pt x="1820" y="1006"/>
                </a:lnTo>
                <a:lnTo>
                  <a:pt x="1832" y="1002"/>
                </a:lnTo>
                <a:lnTo>
                  <a:pt x="1846" y="994"/>
                </a:lnTo>
                <a:lnTo>
                  <a:pt x="1860" y="984"/>
                </a:lnTo>
                <a:lnTo>
                  <a:pt x="1866" y="982"/>
                </a:lnTo>
                <a:lnTo>
                  <a:pt x="1870" y="980"/>
                </a:lnTo>
                <a:lnTo>
                  <a:pt x="1878" y="982"/>
                </a:lnTo>
                <a:lnTo>
                  <a:pt x="1882" y="982"/>
                </a:lnTo>
                <a:lnTo>
                  <a:pt x="1888" y="984"/>
                </a:lnTo>
                <a:lnTo>
                  <a:pt x="1896" y="982"/>
                </a:lnTo>
                <a:lnTo>
                  <a:pt x="1906" y="978"/>
                </a:lnTo>
                <a:lnTo>
                  <a:pt x="1912" y="976"/>
                </a:lnTo>
                <a:lnTo>
                  <a:pt x="1914" y="972"/>
                </a:lnTo>
                <a:lnTo>
                  <a:pt x="1920" y="964"/>
                </a:lnTo>
                <a:lnTo>
                  <a:pt x="1922" y="954"/>
                </a:lnTo>
                <a:lnTo>
                  <a:pt x="1922" y="946"/>
                </a:lnTo>
                <a:lnTo>
                  <a:pt x="1922" y="936"/>
                </a:lnTo>
                <a:lnTo>
                  <a:pt x="1926" y="930"/>
                </a:lnTo>
                <a:lnTo>
                  <a:pt x="1932" y="924"/>
                </a:lnTo>
                <a:lnTo>
                  <a:pt x="1942" y="920"/>
                </a:lnTo>
                <a:lnTo>
                  <a:pt x="1952" y="918"/>
                </a:lnTo>
                <a:lnTo>
                  <a:pt x="1958" y="914"/>
                </a:lnTo>
                <a:lnTo>
                  <a:pt x="1962" y="910"/>
                </a:lnTo>
                <a:lnTo>
                  <a:pt x="1964" y="904"/>
                </a:lnTo>
                <a:lnTo>
                  <a:pt x="1966" y="898"/>
                </a:lnTo>
                <a:lnTo>
                  <a:pt x="1970" y="892"/>
                </a:lnTo>
                <a:lnTo>
                  <a:pt x="1978" y="886"/>
                </a:lnTo>
                <a:lnTo>
                  <a:pt x="1992" y="880"/>
                </a:lnTo>
                <a:lnTo>
                  <a:pt x="2020" y="868"/>
                </a:lnTo>
                <a:lnTo>
                  <a:pt x="2046" y="856"/>
                </a:lnTo>
                <a:lnTo>
                  <a:pt x="2070" y="846"/>
                </a:lnTo>
                <a:lnTo>
                  <a:pt x="2090" y="840"/>
                </a:lnTo>
                <a:lnTo>
                  <a:pt x="2106" y="836"/>
                </a:lnTo>
                <a:lnTo>
                  <a:pt x="2116" y="832"/>
                </a:lnTo>
                <a:lnTo>
                  <a:pt x="2122" y="826"/>
                </a:lnTo>
                <a:lnTo>
                  <a:pt x="2124" y="822"/>
                </a:lnTo>
                <a:lnTo>
                  <a:pt x="2122" y="818"/>
                </a:lnTo>
                <a:lnTo>
                  <a:pt x="2118" y="814"/>
                </a:lnTo>
                <a:lnTo>
                  <a:pt x="2106" y="810"/>
                </a:lnTo>
                <a:lnTo>
                  <a:pt x="2096" y="806"/>
                </a:lnTo>
                <a:lnTo>
                  <a:pt x="2088" y="800"/>
                </a:lnTo>
                <a:lnTo>
                  <a:pt x="2068" y="786"/>
                </a:lnTo>
                <a:lnTo>
                  <a:pt x="2058" y="778"/>
                </a:lnTo>
                <a:lnTo>
                  <a:pt x="2046" y="772"/>
                </a:lnTo>
                <a:lnTo>
                  <a:pt x="2032" y="768"/>
                </a:lnTo>
                <a:lnTo>
                  <a:pt x="2016" y="766"/>
                </a:lnTo>
                <a:lnTo>
                  <a:pt x="2002" y="768"/>
                </a:lnTo>
                <a:lnTo>
                  <a:pt x="1992" y="770"/>
                </a:lnTo>
                <a:lnTo>
                  <a:pt x="1986" y="772"/>
                </a:lnTo>
                <a:lnTo>
                  <a:pt x="1982" y="776"/>
                </a:lnTo>
                <a:lnTo>
                  <a:pt x="1980" y="782"/>
                </a:lnTo>
                <a:lnTo>
                  <a:pt x="1978" y="784"/>
                </a:lnTo>
                <a:lnTo>
                  <a:pt x="1974" y="786"/>
                </a:lnTo>
                <a:lnTo>
                  <a:pt x="1970" y="786"/>
                </a:lnTo>
                <a:lnTo>
                  <a:pt x="1972" y="782"/>
                </a:lnTo>
                <a:lnTo>
                  <a:pt x="1972" y="776"/>
                </a:lnTo>
                <a:lnTo>
                  <a:pt x="1970" y="774"/>
                </a:lnTo>
                <a:lnTo>
                  <a:pt x="1968" y="772"/>
                </a:lnTo>
                <a:lnTo>
                  <a:pt x="1964" y="770"/>
                </a:lnTo>
                <a:lnTo>
                  <a:pt x="1958" y="770"/>
                </a:lnTo>
                <a:lnTo>
                  <a:pt x="1948" y="770"/>
                </a:lnTo>
                <a:lnTo>
                  <a:pt x="1932" y="766"/>
                </a:lnTo>
                <a:lnTo>
                  <a:pt x="1918" y="762"/>
                </a:lnTo>
                <a:lnTo>
                  <a:pt x="1906" y="756"/>
                </a:lnTo>
                <a:lnTo>
                  <a:pt x="1890" y="748"/>
                </a:lnTo>
                <a:lnTo>
                  <a:pt x="1884" y="746"/>
                </a:lnTo>
                <a:lnTo>
                  <a:pt x="1876" y="744"/>
                </a:lnTo>
                <a:lnTo>
                  <a:pt x="1866" y="744"/>
                </a:lnTo>
                <a:lnTo>
                  <a:pt x="1854" y="748"/>
                </a:lnTo>
                <a:lnTo>
                  <a:pt x="1836" y="752"/>
                </a:lnTo>
                <a:lnTo>
                  <a:pt x="1818" y="754"/>
                </a:lnTo>
                <a:lnTo>
                  <a:pt x="1780" y="758"/>
                </a:lnTo>
                <a:lnTo>
                  <a:pt x="1754" y="760"/>
                </a:lnTo>
                <a:lnTo>
                  <a:pt x="1748" y="762"/>
                </a:lnTo>
                <a:lnTo>
                  <a:pt x="1746" y="764"/>
                </a:lnTo>
                <a:lnTo>
                  <a:pt x="1748" y="766"/>
                </a:lnTo>
                <a:lnTo>
                  <a:pt x="1752" y="770"/>
                </a:lnTo>
                <a:lnTo>
                  <a:pt x="1754" y="774"/>
                </a:lnTo>
                <a:lnTo>
                  <a:pt x="1758" y="782"/>
                </a:lnTo>
                <a:lnTo>
                  <a:pt x="1760" y="786"/>
                </a:lnTo>
                <a:lnTo>
                  <a:pt x="1762" y="790"/>
                </a:lnTo>
                <a:lnTo>
                  <a:pt x="1768" y="794"/>
                </a:lnTo>
                <a:lnTo>
                  <a:pt x="1774" y="798"/>
                </a:lnTo>
                <a:lnTo>
                  <a:pt x="1782" y="800"/>
                </a:lnTo>
                <a:lnTo>
                  <a:pt x="1784" y="804"/>
                </a:lnTo>
                <a:lnTo>
                  <a:pt x="1784" y="806"/>
                </a:lnTo>
                <a:lnTo>
                  <a:pt x="1782" y="808"/>
                </a:lnTo>
                <a:lnTo>
                  <a:pt x="1774" y="814"/>
                </a:lnTo>
                <a:lnTo>
                  <a:pt x="1772" y="818"/>
                </a:lnTo>
                <a:lnTo>
                  <a:pt x="1772" y="822"/>
                </a:lnTo>
                <a:lnTo>
                  <a:pt x="1770" y="824"/>
                </a:lnTo>
                <a:lnTo>
                  <a:pt x="1768" y="826"/>
                </a:lnTo>
                <a:lnTo>
                  <a:pt x="1764" y="828"/>
                </a:lnTo>
                <a:lnTo>
                  <a:pt x="1758" y="828"/>
                </a:lnTo>
                <a:lnTo>
                  <a:pt x="1756" y="832"/>
                </a:lnTo>
                <a:lnTo>
                  <a:pt x="1754" y="836"/>
                </a:lnTo>
                <a:lnTo>
                  <a:pt x="1754" y="840"/>
                </a:lnTo>
                <a:lnTo>
                  <a:pt x="1752" y="844"/>
                </a:lnTo>
                <a:lnTo>
                  <a:pt x="1746" y="850"/>
                </a:lnTo>
                <a:lnTo>
                  <a:pt x="1742" y="856"/>
                </a:lnTo>
                <a:lnTo>
                  <a:pt x="1742" y="858"/>
                </a:lnTo>
                <a:lnTo>
                  <a:pt x="1744" y="860"/>
                </a:lnTo>
                <a:lnTo>
                  <a:pt x="1752" y="864"/>
                </a:lnTo>
                <a:lnTo>
                  <a:pt x="1754" y="868"/>
                </a:lnTo>
                <a:lnTo>
                  <a:pt x="1752" y="870"/>
                </a:lnTo>
                <a:lnTo>
                  <a:pt x="1742" y="872"/>
                </a:lnTo>
                <a:lnTo>
                  <a:pt x="1732" y="874"/>
                </a:lnTo>
                <a:lnTo>
                  <a:pt x="1728" y="876"/>
                </a:lnTo>
                <a:lnTo>
                  <a:pt x="1728" y="880"/>
                </a:lnTo>
                <a:lnTo>
                  <a:pt x="1732" y="886"/>
                </a:lnTo>
                <a:lnTo>
                  <a:pt x="1732" y="890"/>
                </a:lnTo>
                <a:lnTo>
                  <a:pt x="1730" y="894"/>
                </a:lnTo>
                <a:lnTo>
                  <a:pt x="1720" y="906"/>
                </a:lnTo>
                <a:lnTo>
                  <a:pt x="1710" y="918"/>
                </a:lnTo>
                <a:lnTo>
                  <a:pt x="1706" y="922"/>
                </a:lnTo>
                <a:lnTo>
                  <a:pt x="1704" y="928"/>
                </a:lnTo>
                <a:lnTo>
                  <a:pt x="1702" y="934"/>
                </a:lnTo>
                <a:lnTo>
                  <a:pt x="1700" y="936"/>
                </a:lnTo>
                <a:lnTo>
                  <a:pt x="1698" y="938"/>
                </a:lnTo>
                <a:lnTo>
                  <a:pt x="1702" y="940"/>
                </a:lnTo>
                <a:close/>
                <a:moveTo>
                  <a:pt x="2646" y="1098"/>
                </a:moveTo>
                <a:lnTo>
                  <a:pt x="2646" y="1098"/>
                </a:lnTo>
                <a:lnTo>
                  <a:pt x="2652" y="1096"/>
                </a:lnTo>
                <a:lnTo>
                  <a:pt x="2656" y="1096"/>
                </a:lnTo>
                <a:lnTo>
                  <a:pt x="2660" y="1100"/>
                </a:lnTo>
                <a:lnTo>
                  <a:pt x="2664" y="1102"/>
                </a:lnTo>
                <a:lnTo>
                  <a:pt x="2670" y="1108"/>
                </a:lnTo>
                <a:lnTo>
                  <a:pt x="2672" y="1108"/>
                </a:lnTo>
                <a:lnTo>
                  <a:pt x="2676" y="1106"/>
                </a:lnTo>
                <a:lnTo>
                  <a:pt x="2680" y="1102"/>
                </a:lnTo>
                <a:lnTo>
                  <a:pt x="2684" y="1104"/>
                </a:lnTo>
                <a:lnTo>
                  <a:pt x="2688" y="1108"/>
                </a:lnTo>
                <a:lnTo>
                  <a:pt x="2692" y="1108"/>
                </a:lnTo>
                <a:lnTo>
                  <a:pt x="2696" y="1110"/>
                </a:lnTo>
                <a:lnTo>
                  <a:pt x="2700" y="1108"/>
                </a:lnTo>
                <a:lnTo>
                  <a:pt x="2704" y="1106"/>
                </a:lnTo>
                <a:lnTo>
                  <a:pt x="2706" y="1104"/>
                </a:lnTo>
                <a:lnTo>
                  <a:pt x="2706" y="1100"/>
                </a:lnTo>
                <a:lnTo>
                  <a:pt x="2706" y="1090"/>
                </a:lnTo>
                <a:lnTo>
                  <a:pt x="2704" y="1078"/>
                </a:lnTo>
                <a:lnTo>
                  <a:pt x="2702" y="1074"/>
                </a:lnTo>
                <a:lnTo>
                  <a:pt x="2698" y="1072"/>
                </a:lnTo>
                <a:lnTo>
                  <a:pt x="2690" y="1074"/>
                </a:lnTo>
                <a:lnTo>
                  <a:pt x="2682" y="1074"/>
                </a:lnTo>
                <a:lnTo>
                  <a:pt x="2678" y="1072"/>
                </a:lnTo>
                <a:lnTo>
                  <a:pt x="2678" y="1070"/>
                </a:lnTo>
                <a:lnTo>
                  <a:pt x="2676" y="1066"/>
                </a:lnTo>
                <a:lnTo>
                  <a:pt x="2676" y="1064"/>
                </a:lnTo>
                <a:lnTo>
                  <a:pt x="2668" y="1064"/>
                </a:lnTo>
                <a:lnTo>
                  <a:pt x="2662" y="1062"/>
                </a:lnTo>
                <a:lnTo>
                  <a:pt x="2654" y="1060"/>
                </a:lnTo>
                <a:lnTo>
                  <a:pt x="2644" y="1054"/>
                </a:lnTo>
                <a:lnTo>
                  <a:pt x="2630" y="1044"/>
                </a:lnTo>
                <a:lnTo>
                  <a:pt x="2624" y="1038"/>
                </a:lnTo>
                <a:lnTo>
                  <a:pt x="2618" y="1036"/>
                </a:lnTo>
                <a:lnTo>
                  <a:pt x="2616" y="1036"/>
                </a:lnTo>
                <a:lnTo>
                  <a:pt x="2616" y="1042"/>
                </a:lnTo>
                <a:lnTo>
                  <a:pt x="2616" y="1044"/>
                </a:lnTo>
                <a:lnTo>
                  <a:pt x="2612" y="1046"/>
                </a:lnTo>
                <a:lnTo>
                  <a:pt x="2602" y="1042"/>
                </a:lnTo>
                <a:lnTo>
                  <a:pt x="2588" y="1036"/>
                </a:lnTo>
                <a:lnTo>
                  <a:pt x="2582" y="1030"/>
                </a:lnTo>
                <a:lnTo>
                  <a:pt x="2578" y="1026"/>
                </a:lnTo>
                <a:lnTo>
                  <a:pt x="2574" y="1020"/>
                </a:lnTo>
                <a:lnTo>
                  <a:pt x="2568" y="1016"/>
                </a:lnTo>
                <a:lnTo>
                  <a:pt x="2560" y="1010"/>
                </a:lnTo>
                <a:lnTo>
                  <a:pt x="2556" y="1006"/>
                </a:lnTo>
                <a:lnTo>
                  <a:pt x="2556" y="1004"/>
                </a:lnTo>
                <a:lnTo>
                  <a:pt x="2556" y="1002"/>
                </a:lnTo>
                <a:lnTo>
                  <a:pt x="2558" y="998"/>
                </a:lnTo>
                <a:lnTo>
                  <a:pt x="2564" y="988"/>
                </a:lnTo>
                <a:lnTo>
                  <a:pt x="2566" y="982"/>
                </a:lnTo>
                <a:lnTo>
                  <a:pt x="2566" y="976"/>
                </a:lnTo>
                <a:lnTo>
                  <a:pt x="2566" y="970"/>
                </a:lnTo>
                <a:lnTo>
                  <a:pt x="2562" y="964"/>
                </a:lnTo>
                <a:lnTo>
                  <a:pt x="2558" y="958"/>
                </a:lnTo>
                <a:lnTo>
                  <a:pt x="2552" y="952"/>
                </a:lnTo>
                <a:lnTo>
                  <a:pt x="2546" y="946"/>
                </a:lnTo>
                <a:lnTo>
                  <a:pt x="2542" y="938"/>
                </a:lnTo>
                <a:lnTo>
                  <a:pt x="2536" y="916"/>
                </a:lnTo>
                <a:lnTo>
                  <a:pt x="2530" y="894"/>
                </a:lnTo>
                <a:lnTo>
                  <a:pt x="2526" y="882"/>
                </a:lnTo>
                <a:lnTo>
                  <a:pt x="2520" y="874"/>
                </a:lnTo>
                <a:lnTo>
                  <a:pt x="2510" y="864"/>
                </a:lnTo>
                <a:lnTo>
                  <a:pt x="2502" y="860"/>
                </a:lnTo>
                <a:lnTo>
                  <a:pt x="2494" y="856"/>
                </a:lnTo>
                <a:lnTo>
                  <a:pt x="2476" y="846"/>
                </a:lnTo>
                <a:lnTo>
                  <a:pt x="2468" y="840"/>
                </a:lnTo>
                <a:lnTo>
                  <a:pt x="2464" y="838"/>
                </a:lnTo>
                <a:lnTo>
                  <a:pt x="2460" y="840"/>
                </a:lnTo>
                <a:lnTo>
                  <a:pt x="2460" y="842"/>
                </a:lnTo>
                <a:lnTo>
                  <a:pt x="2456" y="844"/>
                </a:lnTo>
                <a:lnTo>
                  <a:pt x="2454" y="846"/>
                </a:lnTo>
                <a:lnTo>
                  <a:pt x="2446" y="844"/>
                </a:lnTo>
                <a:lnTo>
                  <a:pt x="2434" y="840"/>
                </a:lnTo>
                <a:lnTo>
                  <a:pt x="2422" y="838"/>
                </a:lnTo>
                <a:lnTo>
                  <a:pt x="2416" y="838"/>
                </a:lnTo>
                <a:lnTo>
                  <a:pt x="2412" y="840"/>
                </a:lnTo>
                <a:lnTo>
                  <a:pt x="2408" y="844"/>
                </a:lnTo>
                <a:lnTo>
                  <a:pt x="2406" y="848"/>
                </a:lnTo>
                <a:lnTo>
                  <a:pt x="2408" y="854"/>
                </a:lnTo>
                <a:lnTo>
                  <a:pt x="2410" y="864"/>
                </a:lnTo>
                <a:lnTo>
                  <a:pt x="2414" y="872"/>
                </a:lnTo>
                <a:lnTo>
                  <a:pt x="2416" y="882"/>
                </a:lnTo>
                <a:lnTo>
                  <a:pt x="2422" y="904"/>
                </a:lnTo>
                <a:lnTo>
                  <a:pt x="2424" y="914"/>
                </a:lnTo>
                <a:lnTo>
                  <a:pt x="2428" y="924"/>
                </a:lnTo>
                <a:lnTo>
                  <a:pt x="2434" y="934"/>
                </a:lnTo>
                <a:lnTo>
                  <a:pt x="2444" y="942"/>
                </a:lnTo>
                <a:lnTo>
                  <a:pt x="2448" y="946"/>
                </a:lnTo>
                <a:lnTo>
                  <a:pt x="2448" y="950"/>
                </a:lnTo>
                <a:lnTo>
                  <a:pt x="2448" y="952"/>
                </a:lnTo>
                <a:lnTo>
                  <a:pt x="2446" y="954"/>
                </a:lnTo>
                <a:lnTo>
                  <a:pt x="2438" y="958"/>
                </a:lnTo>
                <a:lnTo>
                  <a:pt x="2432" y="962"/>
                </a:lnTo>
                <a:lnTo>
                  <a:pt x="2428" y="966"/>
                </a:lnTo>
                <a:lnTo>
                  <a:pt x="2426" y="966"/>
                </a:lnTo>
                <a:lnTo>
                  <a:pt x="2424" y="964"/>
                </a:lnTo>
                <a:lnTo>
                  <a:pt x="2416" y="956"/>
                </a:lnTo>
                <a:lnTo>
                  <a:pt x="2404" y="940"/>
                </a:lnTo>
                <a:lnTo>
                  <a:pt x="2400" y="928"/>
                </a:lnTo>
                <a:lnTo>
                  <a:pt x="2396" y="918"/>
                </a:lnTo>
                <a:lnTo>
                  <a:pt x="2392" y="902"/>
                </a:lnTo>
                <a:lnTo>
                  <a:pt x="2388" y="896"/>
                </a:lnTo>
                <a:lnTo>
                  <a:pt x="2384" y="890"/>
                </a:lnTo>
                <a:lnTo>
                  <a:pt x="2376" y="886"/>
                </a:lnTo>
                <a:lnTo>
                  <a:pt x="2366" y="882"/>
                </a:lnTo>
                <a:lnTo>
                  <a:pt x="2354" y="876"/>
                </a:lnTo>
                <a:lnTo>
                  <a:pt x="2352" y="874"/>
                </a:lnTo>
                <a:lnTo>
                  <a:pt x="2354" y="874"/>
                </a:lnTo>
                <a:lnTo>
                  <a:pt x="2354" y="872"/>
                </a:lnTo>
                <a:lnTo>
                  <a:pt x="2354" y="870"/>
                </a:lnTo>
                <a:lnTo>
                  <a:pt x="2350" y="868"/>
                </a:lnTo>
                <a:lnTo>
                  <a:pt x="2344" y="866"/>
                </a:lnTo>
                <a:lnTo>
                  <a:pt x="2324" y="860"/>
                </a:lnTo>
                <a:lnTo>
                  <a:pt x="2312" y="862"/>
                </a:lnTo>
                <a:lnTo>
                  <a:pt x="2308" y="862"/>
                </a:lnTo>
                <a:lnTo>
                  <a:pt x="2308" y="864"/>
                </a:lnTo>
                <a:lnTo>
                  <a:pt x="2310" y="868"/>
                </a:lnTo>
                <a:lnTo>
                  <a:pt x="2316" y="872"/>
                </a:lnTo>
                <a:lnTo>
                  <a:pt x="2324" y="876"/>
                </a:lnTo>
                <a:lnTo>
                  <a:pt x="2326" y="878"/>
                </a:lnTo>
                <a:lnTo>
                  <a:pt x="2328" y="882"/>
                </a:lnTo>
                <a:lnTo>
                  <a:pt x="2328" y="884"/>
                </a:lnTo>
                <a:lnTo>
                  <a:pt x="2326" y="886"/>
                </a:lnTo>
                <a:lnTo>
                  <a:pt x="2332" y="888"/>
                </a:lnTo>
                <a:lnTo>
                  <a:pt x="2342" y="892"/>
                </a:lnTo>
                <a:lnTo>
                  <a:pt x="2346" y="896"/>
                </a:lnTo>
                <a:lnTo>
                  <a:pt x="2346" y="898"/>
                </a:lnTo>
                <a:lnTo>
                  <a:pt x="2342" y="900"/>
                </a:lnTo>
                <a:lnTo>
                  <a:pt x="2326" y="896"/>
                </a:lnTo>
                <a:lnTo>
                  <a:pt x="2314" y="894"/>
                </a:lnTo>
                <a:lnTo>
                  <a:pt x="2306" y="896"/>
                </a:lnTo>
                <a:lnTo>
                  <a:pt x="2302" y="900"/>
                </a:lnTo>
                <a:lnTo>
                  <a:pt x="2300" y="906"/>
                </a:lnTo>
                <a:lnTo>
                  <a:pt x="2298" y="910"/>
                </a:lnTo>
                <a:lnTo>
                  <a:pt x="2296" y="914"/>
                </a:lnTo>
                <a:lnTo>
                  <a:pt x="2292" y="914"/>
                </a:lnTo>
                <a:lnTo>
                  <a:pt x="2288" y="910"/>
                </a:lnTo>
                <a:lnTo>
                  <a:pt x="2284" y="904"/>
                </a:lnTo>
                <a:lnTo>
                  <a:pt x="2284" y="900"/>
                </a:lnTo>
                <a:lnTo>
                  <a:pt x="2288" y="892"/>
                </a:lnTo>
                <a:lnTo>
                  <a:pt x="2290" y="888"/>
                </a:lnTo>
                <a:lnTo>
                  <a:pt x="2288" y="884"/>
                </a:lnTo>
                <a:lnTo>
                  <a:pt x="2280" y="880"/>
                </a:lnTo>
                <a:lnTo>
                  <a:pt x="2266" y="876"/>
                </a:lnTo>
                <a:lnTo>
                  <a:pt x="2240" y="868"/>
                </a:lnTo>
                <a:lnTo>
                  <a:pt x="2222" y="866"/>
                </a:lnTo>
                <a:lnTo>
                  <a:pt x="2210" y="866"/>
                </a:lnTo>
                <a:lnTo>
                  <a:pt x="2200" y="870"/>
                </a:lnTo>
                <a:lnTo>
                  <a:pt x="2196" y="874"/>
                </a:lnTo>
                <a:lnTo>
                  <a:pt x="2194" y="876"/>
                </a:lnTo>
                <a:lnTo>
                  <a:pt x="2196" y="880"/>
                </a:lnTo>
                <a:lnTo>
                  <a:pt x="2196" y="884"/>
                </a:lnTo>
                <a:lnTo>
                  <a:pt x="2192" y="886"/>
                </a:lnTo>
                <a:lnTo>
                  <a:pt x="2168" y="894"/>
                </a:lnTo>
                <a:lnTo>
                  <a:pt x="2160" y="894"/>
                </a:lnTo>
                <a:lnTo>
                  <a:pt x="2158" y="894"/>
                </a:lnTo>
                <a:lnTo>
                  <a:pt x="2162" y="890"/>
                </a:lnTo>
                <a:lnTo>
                  <a:pt x="2174" y="880"/>
                </a:lnTo>
                <a:lnTo>
                  <a:pt x="2176" y="876"/>
                </a:lnTo>
                <a:lnTo>
                  <a:pt x="2178" y="872"/>
                </a:lnTo>
                <a:lnTo>
                  <a:pt x="2176" y="868"/>
                </a:lnTo>
                <a:lnTo>
                  <a:pt x="2178" y="864"/>
                </a:lnTo>
                <a:lnTo>
                  <a:pt x="2180" y="856"/>
                </a:lnTo>
                <a:lnTo>
                  <a:pt x="2180" y="852"/>
                </a:lnTo>
                <a:lnTo>
                  <a:pt x="2178" y="848"/>
                </a:lnTo>
                <a:lnTo>
                  <a:pt x="2174" y="842"/>
                </a:lnTo>
                <a:lnTo>
                  <a:pt x="2166" y="838"/>
                </a:lnTo>
                <a:lnTo>
                  <a:pt x="2158" y="836"/>
                </a:lnTo>
                <a:lnTo>
                  <a:pt x="2146" y="836"/>
                </a:lnTo>
                <a:lnTo>
                  <a:pt x="2134" y="838"/>
                </a:lnTo>
                <a:lnTo>
                  <a:pt x="2120" y="842"/>
                </a:lnTo>
                <a:lnTo>
                  <a:pt x="2094" y="854"/>
                </a:lnTo>
                <a:lnTo>
                  <a:pt x="2070" y="862"/>
                </a:lnTo>
                <a:lnTo>
                  <a:pt x="2052" y="868"/>
                </a:lnTo>
                <a:lnTo>
                  <a:pt x="2036" y="876"/>
                </a:lnTo>
                <a:lnTo>
                  <a:pt x="2004" y="896"/>
                </a:lnTo>
                <a:lnTo>
                  <a:pt x="1996" y="900"/>
                </a:lnTo>
                <a:lnTo>
                  <a:pt x="1992" y="904"/>
                </a:lnTo>
                <a:lnTo>
                  <a:pt x="1992" y="908"/>
                </a:lnTo>
                <a:lnTo>
                  <a:pt x="1996" y="910"/>
                </a:lnTo>
                <a:lnTo>
                  <a:pt x="2006" y="914"/>
                </a:lnTo>
                <a:lnTo>
                  <a:pt x="2010" y="916"/>
                </a:lnTo>
                <a:lnTo>
                  <a:pt x="2012" y="918"/>
                </a:lnTo>
                <a:lnTo>
                  <a:pt x="2012" y="920"/>
                </a:lnTo>
                <a:lnTo>
                  <a:pt x="2010" y="922"/>
                </a:lnTo>
                <a:lnTo>
                  <a:pt x="2002" y="924"/>
                </a:lnTo>
                <a:lnTo>
                  <a:pt x="1992" y="928"/>
                </a:lnTo>
                <a:lnTo>
                  <a:pt x="1986" y="932"/>
                </a:lnTo>
                <a:lnTo>
                  <a:pt x="1980" y="938"/>
                </a:lnTo>
                <a:lnTo>
                  <a:pt x="1976" y="946"/>
                </a:lnTo>
                <a:lnTo>
                  <a:pt x="1972" y="952"/>
                </a:lnTo>
                <a:lnTo>
                  <a:pt x="1972" y="958"/>
                </a:lnTo>
                <a:lnTo>
                  <a:pt x="1972" y="962"/>
                </a:lnTo>
                <a:lnTo>
                  <a:pt x="1972" y="966"/>
                </a:lnTo>
                <a:lnTo>
                  <a:pt x="1976" y="966"/>
                </a:lnTo>
                <a:lnTo>
                  <a:pt x="1980" y="966"/>
                </a:lnTo>
                <a:lnTo>
                  <a:pt x="1986" y="964"/>
                </a:lnTo>
                <a:lnTo>
                  <a:pt x="1990" y="962"/>
                </a:lnTo>
                <a:lnTo>
                  <a:pt x="1994" y="962"/>
                </a:lnTo>
                <a:lnTo>
                  <a:pt x="1996" y="964"/>
                </a:lnTo>
                <a:lnTo>
                  <a:pt x="1998" y="966"/>
                </a:lnTo>
                <a:lnTo>
                  <a:pt x="2000" y="974"/>
                </a:lnTo>
                <a:lnTo>
                  <a:pt x="2004" y="982"/>
                </a:lnTo>
                <a:lnTo>
                  <a:pt x="2008" y="984"/>
                </a:lnTo>
                <a:lnTo>
                  <a:pt x="2016" y="986"/>
                </a:lnTo>
                <a:lnTo>
                  <a:pt x="2036" y="984"/>
                </a:lnTo>
                <a:lnTo>
                  <a:pt x="2058" y="980"/>
                </a:lnTo>
                <a:lnTo>
                  <a:pt x="2074" y="976"/>
                </a:lnTo>
                <a:lnTo>
                  <a:pt x="2086" y="976"/>
                </a:lnTo>
                <a:lnTo>
                  <a:pt x="2090" y="976"/>
                </a:lnTo>
                <a:lnTo>
                  <a:pt x="2092" y="978"/>
                </a:lnTo>
                <a:lnTo>
                  <a:pt x="2092" y="982"/>
                </a:lnTo>
                <a:lnTo>
                  <a:pt x="2084" y="986"/>
                </a:lnTo>
                <a:lnTo>
                  <a:pt x="2070" y="990"/>
                </a:lnTo>
                <a:lnTo>
                  <a:pt x="2046" y="996"/>
                </a:lnTo>
                <a:lnTo>
                  <a:pt x="2016" y="1002"/>
                </a:lnTo>
                <a:lnTo>
                  <a:pt x="2008" y="1006"/>
                </a:lnTo>
                <a:lnTo>
                  <a:pt x="2004" y="1010"/>
                </a:lnTo>
                <a:lnTo>
                  <a:pt x="2002" y="1014"/>
                </a:lnTo>
                <a:lnTo>
                  <a:pt x="2004" y="1018"/>
                </a:lnTo>
                <a:lnTo>
                  <a:pt x="2008" y="1022"/>
                </a:lnTo>
                <a:lnTo>
                  <a:pt x="2014" y="1028"/>
                </a:lnTo>
                <a:lnTo>
                  <a:pt x="2028" y="1036"/>
                </a:lnTo>
                <a:lnTo>
                  <a:pt x="2036" y="1040"/>
                </a:lnTo>
                <a:lnTo>
                  <a:pt x="2048" y="1042"/>
                </a:lnTo>
                <a:lnTo>
                  <a:pt x="2066" y="1040"/>
                </a:lnTo>
                <a:lnTo>
                  <a:pt x="2082" y="1038"/>
                </a:lnTo>
                <a:lnTo>
                  <a:pt x="2090" y="1040"/>
                </a:lnTo>
                <a:lnTo>
                  <a:pt x="2102" y="1042"/>
                </a:lnTo>
                <a:lnTo>
                  <a:pt x="2124" y="1044"/>
                </a:lnTo>
                <a:lnTo>
                  <a:pt x="2148" y="1042"/>
                </a:lnTo>
                <a:lnTo>
                  <a:pt x="2164" y="1038"/>
                </a:lnTo>
                <a:lnTo>
                  <a:pt x="2180" y="1036"/>
                </a:lnTo>
                <a:lnTo>
                  <a:pt x="2190" y="1038"/>
                </a:lnTo>
                <a:lnTo>
                  <a:pt x="2202" y="1040"/>
                </a:lnTo>
                <a:lnTo>
                  <a:pt x="2220" y="1044"/>
                </a:lnTo>
                <a:lnTo>
                  <a:pt x="2232" y="1044"/>
                </a:lnTo>
                <a:lnTo>
                  <a:pt x="2238" y="1044"/>
                </a:lnTo>
                <a:lnTo>
                  <a:pt x="2248" y="1050"/>
                </a:lnTo>
                <a:lnTo>
                  <a:pt x="2260" y="1056"/>
                </a:lnTo>
                <a:lnTo>
                  <a:pt x="2272" y="1062"/>
                </a:lnTo>
                <a:lnTo>
                  <a:pt x="2276" y="1064"/>
                </a:lnTo>
                <a:lnTo>
                  <a:pt x="2276" y="1066"/>
                </a:lnTo>
                <a:lnTo>
                  <a:pt x="2264" y="1066"/>
                </a:lnTo>
                <a:lnTo>
                  <a:pt x="2252" y="1066"/>
                </a:lnTo>
                <a:lnTo>
                  <a:pt x="2246" y="1066"/>
                </a:lnTo>
                <a:lnTo>
                  <a:pt x="2238" y="1068"/>
                </a:lnTo>
                <a:lnTo>
                  <a:pt x="2218" y="1066"/>
                </a:lnTo>
                <a:lnTo>
                  <a:pt x="2180" y="1064"/>
                </a:lnTo>
                <a:lnTo>
                  <a:pt x="2138" y="1066"/>
                </a:lnTo>
                <a:lnTo>
                  <a:pt x="2096" y="1070"/>
                </a:lnTo>
                <a:lnTo>
                  <a:pt x="2060" y="1076"/>
                </a:lnTo>
                <a:lnTo>
                  <a:pt x="2048" y="1080"/>
                </a:lnTo>
                <a:lnTo>
                  <a:pt x="2042" y="1084"/>
                </a:lnTo>
                <a:lnTo>
                  <a:pt x="2040" y="1088"/>
                </a:lnTo>
                <a:lnTo>
                  <a:pt x="2040" y="1090"/>
                </a:lnTo>
                <a:lnTo>
                  <a:pt x="2044" y="1096"/>
                </a:lnTo>
                <a:lnTo>
                  <a:pt x="2048" y="1104"/>
                </a:lnTo>
                <a:lnTo>
                  <a:pt x="2056" y="1110"/>
                </a:lnTo>
                <a:lnTo>
                  <a:pt x="2072" y="1124"/>
                </a:lnTo>
                <a:lnTo>
                  <a:pt x="2080" y="1130"/>
                </a:lnTo>
                <a:lnTo>
                  <a:pt x="2092" y="1134"/>
                </a:lnTo>
                <a:lnTo>
                  <a:pt x="2108" y="1138"/>
                </a:lnTo>
                <a:lnTo>
                  <a:pt x="2126" y="1138"/>
                </a:lnTo>
                <a:lnTo>
                  <a:pt x="2160" y="1140"/>
                </a:lnTo>
                <a:lnTo>
                  <a:pt x="2184" y="1140"/>
                </a:lnTo>
                <a:lnTo>
                  <a:pt x="2190" y="1140"/>
                </a:lnTo>
                <a:lnTo>
                  <a:pt x="2194" y="1144"/>
                </a:lnTo>
                <a:lnTo>
                  <a:pt x="2194" y="1150"/>
                </a:lnTo>
                <a:lnTo>
                  <a:pt x="2194" y="1154"/>
                </a:lnTo>
                <a:lnTo>
                  <a:pt x="2192" y="1166"/>
                </a:lnTo>
                <a:lnTo>
                  <a:pt x="2192" y="1172"/>
                </a:lnTo>
                <a:lnTo>
                  <a:pt x="2196" y="1178"/>
                </a:lnTo>
                <a:lnTo>
                  <a:pt x="2202" y="1184"/>
                </a:lnTo>
                <a:lnTo>
                  <a:pt x="2208" y="1190"/>
                </a:lnTo>
                <a:lnTo>
                  <a:pt x="2216" y="1194"/>
                </a:lnTo>
                <a:lnTo>
                  <a:pt x="2230" y="1194"/>
                </a:lnTo>
                <a:lnTo>
                  <a:pt x="2254" y="1192"/>
                </a:lnTo>
                <a:lnTo>
                  <a:pt x="2270" y="1192"/>
                </a:lnTo>
                <a:lnTo>
                  <a:pt x="2284" y="1194"/>
                </a:lnTo>
                <a:lnTo>
                  <a:pt x="2294" y="1192"/>
                </a:lnTo>
                <a:lnTo>
                  <a:pt x="2312" y="1188"/>
                </a:lnTo>
                <a:lnTo>
                  <a:pt x="2340" y="1182"/>
                </a:lnTo>
                <a:lnTo>
                  <a:pt x="2370" y="1176"/>
                </a:lnTo>
                <a:lnTo>
                  <a:pt x="2382" y="1172"/>
                </a:lnTo>
                <a:lnTo>
                  <a:pt x="2392" y="1168"/>
                </a:lnTo>
                <a:lnTo>
                  <a:pt x="2398" y="1164"/>
                </a:lnTo>
                <a:lnTo>
                  <a:pt x="2406" y="1162"/>
                </a:lnTo>
                <a:lnTo>
                  <a:pt x="2420" y="1160"/>
                </a:lnTo>
                <a:lnTo>
                  <a:pt x="2434" y="1158"/>
                </a:lnTo>
                <a:lnTo>
                  <a:pt x="2440" y="1156"/>
                </a:lnTo>
                <a:lnTo>
                  <a:pt x="2450" y="1152"/>
                </a:lnTo>
                <a:lnTo>
                  <a:pt x="2456" y="1148"/>
                </a:lnTo>
                <a:lnTo>
                  <a:pt x="2460" y="1144"/>
                </a:lnTo>
                <a:lnTo>
                  <a:pt x="2460" y="1140"/>
                </a:lnTo>
                <a:lnTo>
                  <a:pt x="2460" y="1138"/>
                </a:lnTo>
                <a:lnTo>
                  <a:pt x="2460" y="1134"/>
                </a:lnTo>
                <a:lnTo>
                  <a:pt x="2460" y="1132"/>
                </a:lnTo>
                <a:lnTo>
                  <a:pt x="2464" y="1128"/>
                </a:lnTo>
                <a:lnTo>
                  <a:pt x="2470" y="1126"/>
                </a:lnTo>
                <a:lnTo>
                  <a:pt x="2478" y="1124"/>
                </a:lnTo>
                <a:lnTo>
                  <a:pt x="2482" y="1124"/>
                </a:lnTo>
                <a:lnTo>
                  <a:pt x="2484" y="1126"/>
                </a:lnTo>
                <a:lnTo>
                  <a:pt x="2486" y="1130"/>
                </a:lnTo>
                <a:lnTo>
                  <a:pt x="2484" y="1140"/>
                </a:lnTo>
                <a:lnTo>
                  <a:pt x="2484" y="1146"/>
                </a:lnTo>
                <a:lnTo>
                  <a:pt x="2486" y="1146"/>
                </a:lnTo>
                <a:lnTo>
                  <a:pt x="2488" y="1146"/>
                </a:lnTo>
                <a:lnTo>
                  <a:pt x="2500" y="1146"/>
                </a:lnTo>
                <a:lnTo>
                  <a:pt x="2510" y="1146"/>
                </a:lnTo>
                <a:lnTo>
                  <a:pt x="2524" y="1150"/>
                </a:lnTo>
                <a:lnTo>
                  <a:pt x="2534" y="1152"/>
                </a:lnTo>
                <a:lnTo>
                  <a:pt x="2540" y="1156"/>
                </a:lnTo>
                <a:lnTo>
                  <a:pt x="2538" y="1156"/>
                </a:lnTo>
                <a:lnTo>
                  <a:pt x="2536" y="1158"/>
                </a:lnTo>
                <a:lnTo>
                  <a:pt x="2532" y="1160"/>
                </a:lnTo>
                <a:lnTo>
                  <a:pt x="2532" y="1162"/>
                </a:lnTo>
                <a:lnTo>
                  <a:pt x="2540" y="1164"/>
                </a:lnTo>
                <a:lnTo>
                  <a:pt x="2548" y="1166"/>
                </a:lnTo>
                <a:lnTo>
                  <a:pt x="2552" y="1168"/>
                </a:lnTo>
                <a:lnTo>
                  <a:pt x="2558" y="1166"/>
                </a:lnTo>
                <a:lnTo>
                  <a:pt x="2562" y="1164"/>
                </a:lnTo>
                <a:lnTo>
                  <a:pt x="2566" y="1164"/>
                </a:lnTo>
                <a:lnTo>
                  <a:pt x="2572" y="1164"/>
                </a:lnTo>
                <a:lnTo>
                  <a:pt x="2582" y="1166"/>
                </a:lnTo>
                <a:lnTo>
                  <a:pt x="2600" y="1170"/>
                </a:lnTo>
                <a:lnTo>
                  <a:pt x="2606" y="1170"/>
                </a:lnTo>
                <a:lnTo>
                  <a:pt x="2610" y="1170"/>
                </a:lnTo>
                <a:lnTo>
                  <a:pt x="2618" y="1172"/>
                </a:lnTo>
                <a:lnTo>
                  <a:pt x="2624" y="1172"/>
                </a:lnTo>
                <a:lnTo>
                  <a:pt x="2630" y="1172"/>
                </a:lnTo>
                <a:lnTo>
                  <a:pt x="2638" y="1166"/>
                </a:lnTo>
                <a:lnTo>
                  <a:pt x="2646" y="1160"/>
                </a:lnTo>
                <a:lnTo>
                  <a:pt x="2650" y="1158"/>
                </a:lnTo>
                <a:lnTo>
                  <a:pt x="2656" y="1158"/>
                </a:lnTo>
                <a:lnTo>
                  <a:pt x="2664" y="1156"/>
                </a:lnTo>
                <a:lnTo>
                  <a:pt x="2670" y="1152"/>
                </a:lnTo>
                <a:lnTo>
                  <a:pt x="2672" y="1148"/>
                </a:lnTo>
                <a:lnTo>
                  <a:pt x="2672" y="1146"/>
                </a:lnTo>
                <a:lnTo>
                  <a:pt x="2670" y="1142"/>
                </a:lnTo>
                <a:lnTo>
                  <a:pt x="2666" y="1138"/>
                </a:lnTo>
                <a:lnTo>
                  <a:pt x="2662" y="1136"/>
                </a:lnTo>
                <a:lnTo>
                  <a:pt x="2660" y="1134"/>
                </a:lnTo>
                <a:lnTo>
                  <a:pt x="2662" y="1128"/>
                </a:lnTo>
                <a:lnTo>
                  <a:pt x="2664" y="1126"/>
                </a:lnTo>
                <a:lnTo>
                  <a:pt x="2662" y="1124"/>
                </a:lnTo>
                <a:lnTo>
                  <a:pt x="2658" y="1122"/>
                </a:lnTo>
                <a:lnTo>
                  <a:pt x="2652" y="1122"/>
                </a:lnTo>
                <a:lnTo>
                  <a:pt x="2644" y="1124"/>
                </a:lnTo>
                <a:lnTo>
                  <a:pt x="2630" y="1132"/>
                </a:lnTo>
                <a:lnTo>
                  <a:pt x="2620" y="1136"/>
                </a:lnTo>
                <a:lnTo>
                  <a:pt x="2618" y="1136"/>
                </a:lnTo>
                <a:lnTo>
                  <a:pt x="2620" y="1132"/>
                </a:lnTo>
                <a:lnTo>
                  <a:pt x="2622" y="1126"/>
                </a:lnTo>
                <a:lnTo>
                  <a:pt x="2620" y="1122"/>
                </a:lnTo>
                <a:lnTo>
                  <a:pt x="2616" y="1118"/>
                </a:lnTo>
                <a:lnTo>
                  <a:pt x="2612" y="1116"/>
                </a:lnTo>
                <a:lnTo>
                  <a:pt x="2604" y="1112"/>
                </a:lnTo>
                <a:lnTo>
                  <a:pt x="2600" y="1110"/>
                </a:lnTo>
                <a:lnTo>
                  <a:pt x="2602" y="1108"/>
                </a:lnTo>
                <a:lnTo>
                  <a:pt x="2604" y="1108"/>
                </a:lnTo>
                <a:lnTo>
                  <a:pt x="2608" y="1108"/>
                </a:lnTo>
                <a:lnTo>
                  <a:pt x="2620" y="1112"/>
                </a:lnTo>
                <a:lnTo>
                  <a:pt x="2632" y="1116"/>
                </a:lnTo>
                <a:lnTo>
                  <a:pt x="2636" y="1118"/>
                </a:lnTo>
                <a:lnTo>
                  <a:pt x="2640" y="1116"/>
                </a:lnTo>
                <a:lnTo>
                  <a:pt x="2644" y="1112"/>
                </a:lnTo>
                <a:lnTo>
                  <a:pt x="2640" y="1108"/>
                </a:lnTo>
                <a:lnTo>
                  <a:pt x="2638" y="1106"/>
                </a:lnTo>
                <a:lnTo>
                  <a:pt x="2638" y="1104"/>
                </a:lnTo>
                <a:lnTo>
                  <a:pt x="2640" y="1102"/>
                </a:lnTo>
                <a:lnTo>
                  <a:pt x="2646" y="1098"/>
                </a:lnTo>
                <a:close/>
                <a:moveTo>
                  <a:pt x="2506" y="806"/>
                </a:moveTo>
                <a:lnTo>
                  <a:pt x="2506" y="806"/>
                </a:lnTo>
                <a:lnTo>
                  <a:pt x="2492" y="808"/>
                </a:lnTo>
                <a:lnTo>
                  <a:pt x="2480" y="812"/>
                </a:lnTo>
                <a:lnTo>
                  <a:pt x="2470" y="814"/>
                </a:lnTo>
                <a:lnTo>
                  <a:pt x="2464" y="818"/>
                </a:lnTo>
                <a:lnTo>
                  <a:pt x="2460" y="822"/>
                </a:lnTo>
                <a:lnTo>
                  <a:pt x="2460" y="824"/>
                </a:lnTo>
                <a:lnTo>
                  <a:pt x="2462" y="828"/>
                </a:lnTo>
                <a:lnTo>
                  <a:pt x="2468" y="830"/>
                </a:lnTo>
                <a:lnTo>
                  <a:pt x="2480" y="834"/>
                </a:lnTo>
                <a:lnTo>
                  <a:pt x="2488" y="836"/>
                </a:lnTo>
                <a:lnTo>
                  <a:pt x="2492" y="840"/>
                </a:lnTo>
                <a:lnTo>
                  <a:pt x="2494" y="846"/>
                </a:lnTo>
                <a:lnTo>
                  <a:pt x="2498" y="850"/>
                </a:lnTo>
                <a:lnTo>
                  <a:pt x="2504" y="856"/>
                </a:lnTo>
                <a:lnTo>
                  <a:pt x="2514" y="862"/>
                </a:lnTo>
                <a:lnTo>
                  <a:pt x="2524" y="872"/>
                </a:lnTo>
                <a:lnTo>
                  <a:pt x="2530" y="874"/>
                </a:lnTo>
                <a:lnTo>
                  <a:pt x="2530" y="870"/>
                </a:lnTo>
                <a:lnTo>
                  <a:pt x="2532" y="868"/>
                </a:lnTo>
                <a:lnTo>
                  <a:pt x="2534" y="866"/>
                </a:lnTo>
                <a:lnTo>
                  <a:pt x="2540" y="862"/>
                </a:lnTo>
                <a:lnTo>
                  <a:pt x="2546" y="852"/>
                </a:lnTo>
                <a:lnTo>
                  <a:pt x="2560" y="830"/>
                </a:lnTo>
                <a:lnTo>
                  <a:pt x="2562" y="826"/>
                </a:lnTo>
                <a:lnTo>
                  <a:pt x="2562" y="822"/>
                </a:lnTo>
                <a:lnTo>
                  <a:pt x="2560" y="818"/>
                </a:lnTo>
                <a:lnTo>
                  <a:pt x="2554" y="816"/>
                </a:lnTo>
                <a:lnTo>
                  <a:pt x="2546" y="812"/>
                </a:lnTo>
                <a:lnTo>
                  <a:pt x="2540" y="808"/>
                </a:lnTo>
                <a:lnTo>
                  <a:pt x="2530" y="806"/>
                </a:lnTo>
                <a:lnTo>
                  <a:pt x="2506" y="806"/>
                </a:lnTo>
                <a:close/>
                <a:moveTo>
                  <a:pt x="4290" y="1312"/>
                </a:moveTo>
                <a:lnTo>
                  <a:pt x="4290" y="1312"/>
                </a:lnTo>
                <a:lnTo>
                  <a:pt x="4284" y="1304"/>
                </a:lnTo>
                <a:lnTo>
                  <a:pt x="4280" y="1300"/>
                </a:lnTo>
                <a:lnTo>
                  <a:pt x="4274" y="1296"/>
                </a:lnTo>
                <a:lnTo>
                  <a:pt x="4268" y="1296"/>
                </a:lnTo>
                <a:lnTo>
                  <a:pt x="4256" y="1296"/>
                </a:lnTo>
                <a:lnTo>
                  <a:pt x="4246" y="1300"/>
                </a:lnTo>
                <a:lnTo>
                  <a:pt x="4236" y="1304"/>
                </a:lnTo>
                <a:lnTo>
                  <a:pt x="4230" y="1304"/>
                </a:lnTo>
                <a:lnTo>
                  <a:pt x="4228" y="1304"/>
                </a:lnTo>
                <a:lnTo>
                  <a:pt x="4228" y="1302"/>
                </a:lnTo>
                <a:lnTo>
                  <a:pt x="4230" y="1292"/>
                </a:lnTo>
                <a:lnTo>
                  <a:pt x="4232" y="1282"/>
                </a:lnTo>
                <a:lnTo>
                  <a:pt x="4232" y="1280"/>
                </a:lnTo>
                <a:lnTo>
                  <a:pt x="4230" y="1278"/>
                </a:lnTo>
                <a:lnTo>
                  <a:pt x="4224" y="1278"/>
                </a:lnTo>
                <a:lnTo>
                  <a:pt x="4216" y="1280"/>
                </a:lnTo>
                <a:lnTo>
                  <a:pt x="4202" y="1284"/>
                </a:lnTo>
                <a:lnTo>
                  <a:pt x="4200" y="1284"/>
                </a:lnTo>
                <a:lnTo>
                  <a:pt x="4198" y="1282"/>
                </a:lnTo>
                <a:lnTo>
                  <a:pt x="4200" y="1276"/>
                </a:lnTo>
                <a:lnTo>
                  <a:pt x="4202" y="1268"/>
                </a:lnTo>
                <a:lnTo>
                  <a:pt x="4202" y="1264"/>
                </a:lnTo>
                <a:lnTo>
                  <a:pt x="4200" y="1258"/>
                </a:lnTo>
                <a:lnTo>
                  <a:pt x="4196" y="1254"/>
                </a:lnTo>
                <a:lnTo>
                  <a:pt x="4182" y="1248"/>
                </a:lnTo>
                <a:lnTo>
                  <a:pt x="4162" y="1234"/>
                </a:lnTo>
                <a:lnTo>
                  <a:pt x="4150" y="1228"/>
                </a:lnTo>
                <a:lnTo>
                  <a:pt x="4136" y="1224"/>
                </a:lnTo>
                <a:lnTo>
                  <a:pt x="4124" y="1224"/>
                </a:lnTo>
                <a:lnTo>
                  <a:pt x="4112" y="1224"/>
                </a:lnTo>
                <a:lnTo>
                  <a:pt x="4100" y="1224"/>
                </a:lnTo>
                <a:lnTo>
                  <a:pt x="4090" y="1222"/>
                </a:lnTo>
                <a:lnTo>
                  <a:pt x="4084" y="1216"/>
                </a:lnTo>
                <a:lnTo>
                  <a:pt x="4082" y="1214"/>
                </a:lnTo>
                <a:lnTo>
                  <a:pt x="4080" y="1208"/>
                </a:lnTo>
                <a:lnTo>
                  <a:pt x="4080" y="1204"/>
                </a:lnTo>
                <a:lnTo>
                  <a:pt x="4076" y="1200"/>
                </a:lnTo>
                <a:lnTo>
                  <a:pt x="4072" y="1196"/>
                </a:lnTo>
                <a:lnTo>
                  <a:pt x="4066" y="1194"/>
                </a:lnTo>
                <a:lnTo>
                  <a:pt x="4054" y="1192"/>
                </a:lnTo>
                <a:lnTo>
                  <a:pt x="4040" y="1192"/>
                </a:lnTo>
                <a:lnTo>
                  <a:pt x="4030" y="1192"/>
                </a:lnTo>
                <a:lnTo>
                  <a:pt x="4024" y="1192"/>
                </a:lnTo>
                <a:lnTo>
                  <a:pt x="4022" y="1190"/>
                </a:lnTo>
                <a:lnTo>
                  <a:pt x="4022" y="1188"/>
                </a:lnTo>
                <a:lnTo>
                  <a:pt x="4032" y="1182"/>
                </a:lnTo>
                <a:lnTo>
                  <a:pt x="4038" y="1178"/>
                </a:lnTo>
                <a:lnTo>
                  <a:pt x="4040" y="1172"/>
                </a:lnTo>
                <a:lnTo>
                  <a:pt x="4042" y="1168"/>
                </a:lnTo>
                <a:lnTo>
                  <a:pt x="4042" y="1164"/>
                </a:lnTo>
                <a:lnTo>
                  <a:pt x="4040" y="1156"/>
                </a:lnTo>
                <a:lnTo>
                  <a:pt x="4036" y="1150"/>
                </a:lnTo>
                <a:lnTo>
                  <a:pt x="4030" y="1144"/>
                </a:lnTo>
                <a:lnTo>
                  <a:pt x="4028" y="1142"/>
                </a:lnTo>
                <a:lnTo>
                  <a:pt x="4032" y="1140"/>
                </a:lnTo>
                <a:lnTo>
                  <a:pt x="4042" y="1142"/>
                </a:lnTo>
                <a:lnTo>
                  <a:pt x="4056" y="1144"/>
                </a:lnTo>
                <a:lnTo>
                  <a:pt x="4068" y="1144"/>
                </a:lnTo>
                <a:lnTo>
                  <a:pt x="4078" y="1142"/>
                </a:lnTo>
                <a:lnTo>
                  <a:pt x="4084" y="1140"/>
                </a:lnTo>
                <a:lnTo>
                  <a:pt x="4084" y="1138"/>
                </a:lnTo>
                <a:lnTo>
                  <a:pt x="4084" y="1136"/>
                </a:lnTo>
                <a:lnTo>
                  <a:pt x="4078" y="1130"/>
                </a:lnTo>
                <a:lnTo>
                  <a:pt x="4066" y="1126"/>
                </a:lnTo>
                <a:lnTo>
                  <a:pt x="4046" y="1122"/>
                </a:lnTo>
                <a:lnTo>
                  <a:pt x="4018" y="1116"/>
                </a:lnTo>
                <a:lnTo>
                  <a:pt x="4016" y="1116"/>
                </a:lnTo>
                <a:lnTo>
                  <a:pt x="4016" y="1114"/>
                </a:lnTo>
                <a:lnTo>
                  <a:pt x="4020" y="1112"/>
                </a:lnTo>
                <a:lnTo>
                  <a:pt x="4040" y="1110"/>
                </a:lnTo>
                <a:lnTo>
                  <a:pt x="4052" y="1106"/>
                </a:lnTo>
                <a:lnTo>
                  <a:pt x="4062" y="1102"/>
                </a:lnTo>
                <a:lnTo>
                  <a:pt x="4064" y="1098"/>
                </a:lnTo>
                <a:lnTo>
                  <a:pt x="4066" y="1094"/>
                </a:lnTo>
                <a:lnTo>
                  <a:pt x="4066" y="1092"/>
                </a:lnTo>
                <a:lnTo>
                  <a:pt x="4066" y="1088"/>
                </a:lnTo>
                <a:lnTo>
                  <a:pt x="4062" y="1082"/>
                </a:lnTo>
                <a:lnTo>
                  <a:pt x="4054" y="1074"/>
                </a:lnTo>
                <a:lnTo>
                  <a:pt x="4044" y="1070"/>
                </a:lnTo>
                <a:lnTo>
                  <a:pt x="4036" y="1066"/>
                </a:lnTo>
                <a:lnTo>
                  <a:pt x="4026" y="1066"/>
                </a:lnTo>
                <a:lnTo>
                  <a:pt x="4020" y="1068"/>
                </a:lnTo>
                <a:lnTo>
                  <a:pt x="4014" y="1070"/>
                </a:lnTo>
                <a:lnTo>
                  <a:pt x="4004" y="1074"/>
                </a:lnTo>
                <a:lnTo>
                  <a:pt x="3988" y="1074"/>
                </a:lnTo>
                <a:lnTo>
                  <a:pt x="3982" y="1072"/>
                </a:lnTo>
                <a:lnTo>
                  <a:pt x="3980" y="1070"/>
                </a:lnTo>
                <a:lnTo>
                  <a:pt x="3982" y="1066"/>
                </a:lnTo>
                <a:lnTo>
                  <a:pt x="3994" y="1062"/>
                </a:lnTo>
                <a:lnTo>
                  <a:pt x="4014" y="1054"/>
                </a:lnTo>
                <a:lnTo>
                  <a:pt x="4020" y="1052"/>
                </a:lnTo>
                <a:lnTo>
                  <a:pt x="4022" y="1050"/>
                </a:lnTo>
                <a:lnTo>
                  <a:pt x="4018" y="1046"/>
                </a:lnTo>
                <a:lnTo>
                  <a:pt x="4012" y="1042"/>
                </a:lnTo>
                <a:lnTo>
                  <a:pt x="3984" y="1030"/>
                </a:lnTo>
                <a:lnTo>
                  <a:pt x="3966" y="1024"/>
                </a:lnTo>
                <a:lnTo>
                  <a:pt x="3952" y="1022"/>
                </a:lnTo>
                <a:lnTo>
                  <a:pt x="3942" y="1024"/>
                </a:lnTo>
                <a:lnTo>
                  <a:pt x="3934" y="1028"/>
                </a:lnTo>
                <a:lnTo>
                  <a:pt x="3930" y="1030"/>
                </a:lnTo>
                <a:lnTo>
                  <a:pt x="3926" y="1030"/>
                </a:lnTo>
                <a:lnTo>
                  <a:pt x="3926" y="1026"/>
                </a:lnTo>
                <a:lnTo>
                  <a:pt x="3928" y="1018"/>
                </a:lnTo>
                <a:lnTo>
                  <a:pt x="3928" y="1008"/>
                </a:lnTo>
                <a:lnTo>
                  <a:pt x="3926" y="1004"/>
                </a:lnTo>
                <a:lnTo>
                  <a:pt x="3922" y="1002"/>
                </a:lnTo>
                <a:lnTo>
                  <a:pt x="3916" y="1002"/>
                </a:lnTo>
                <a:lnTo>
                  <a:pt x="3908" y="1004"/>
                </a:lnTo>
                <a:lnTo>
                  <a:pt x="3904" y="1002"/>
                </a:lnTo>
                <a:lnTo>
                  <a:pt x="3904" y="996"/>
                </a:lnTo>
                <a:lnTo>
                  <a:pt x="3902" y="988"/>
                </a:lnTo>
                <a:lnTo>
                  <a:pt x="3896" y="982"/>
                </a:lnTo>
                <a:lnTo>
                  <a:pt x="3888" y="974"/>
                </a:lnTo>
                <a:lnTo>
                  <a:pt x="3880" y="970"/>
                </a:lnTo>
                <a:lnTo>
                  <a:pt x="3868" y="968"/>
                </a:lnTo>
                <a:lnTo>
                  <a:pt x="3858" y="968"/>
                </a:lnTo>
                <a:lnTo>
                  <a:pt x="3846" y="972"/>
                </a:lnTo>
                <a:lnTo>
                  <a:pt x="3836" y="980"/>
                </a:lnTo>
                <a:lnTo>
                  <a:pt x="3826" y="986"/>
                </a:lnTo>
                <a:lnTo>
                  <a:pt x="3820" y="988"/>
                </a:lnTo>
                <a:lnTo>
                  <a:pt x="3814" y="988"/>
                </a:lnTo>
                <a:lnTo>
                  <a:pt x="3810" y="982"/>
                </a:lnTo>
                <a:lnTo>
                  <a:pt x="3806" y="976"/>
                </a:lnTo>
                <a:lnTo>
                  <a:pt x="3802" y="966"/>
                </a:lnTo>
                <a:lnTo>
                  <a:pt x="3792" y="944"/>
                </a:lnTo>
                <a:lnTo>
                  <a:pt x="3788" y="936"/>
                </a:lnTo>
                <a:lnTo>
                  <a:pt x="3784" y="932"/>
                </a:lnTo>
                <a:lnTo>
                  <a:pt x="3778" y="930"/>
                </a:lnTo>
                <a:lnTo>
                  <a:pt x="3774" y="932"/>
                </a:lnTo>
                <a:lnTo>
                  <a:pt x="3768" y="932"/>
                </a:lnTo>
                <a:lnTo>
                  <a:pt x="3762" y="930"/>
                </a:lnTo>
                <a:lnTo>
                  <a:pt x="3758" y="926"/>
                </a:lnTo>
                <a:lnTo>
                  <a:pt x="3750" y="918"/>
                </a:lnTo>
                <a:lnTo>
                  <a:pt x="3744" y="908"/>
                </a:lnTo>
                <a:lnTo>
                  <a:pt x="3736" y="902"/>
                </a:lnTo>
                <a:lnTo>
                  <a:pt x="3726" y="898"/>
                </a:lnTo>
                <a:lnTo>
                  <a:pt x="3718" y="896"/>
                </a:lnTo>
                <a:lnTo>
                  <a:pt x="3700" y="896"/>
                </a:lnTo>
                <a:lnTo>
                  <a:pt x="3692" y="894"/>
                </a:lnTo>
                <a:lnTo>
                  <a:pt x="3686" y="892"/>
                </a:lnTo>
                <a:lnTo>
                  <a:pt x="3668" y="884"/>
                </a:lnTo>
                <a:lnTo>
                  <a:pt x="3658" y="882"/>
                </a:lnTo>
                <a:lnTo>
                  <a:pt x="3646" y="880"/>
                </a:lnTo>
                <a:lnTo>
                  <a:pt x="3636" y="882"/>
                </a:lnTo>
                <a:lnTo>
                  <a:pt x="3624" y="884"/>
                </a:lnTo>
                <a:lnTo>
                  <a:pt x="3614" y="892"/>
                </a:lnTo>
                <a:lnTo>
                  <a:pt x="3606" y="904"/>
                </a:lnTo>
                <a:lnTo>
                  <a:pt x="3604" y="908"/>
                </a:lnTo>
                <a:lnTo>
                  <a:pt x="3600" y="912"/>
                </a:lnTo>
                <a:lnTo>
                  <a:pt x="3596" y="914"/>
                </a:lnTo>
                <a:lnTo>
                  <a:pt x="3592" y="916"/>
                </a:lnTo>
                <a:lnTo>
                  <a:pt x="3584" y="914"/>
                </a:lnTo>
                <a:lnTo>
                  <a:pt x="3578" y="908"/>
                </a:lnTo>
                <a:lnTo>
                  <a:pt x="3570" y="904"/>
                </a:lnTo>
                <a:lnTo>
                  <a:pt x="3560" y="900"/>
                </a:lnTo>
                <a:lnTo>
                  <a:pt x="3556" y="900"/>
                </a:lnTo>
                <a:lnTo>
                  <a:pt x="3552" y="900"/>
                </a:lnTo>
                <a:lnTo>
                  <a:pt x="3548" y="902"/>
                </a:lnTo>
                <a:lnTo>
                  <a:pt x="3544" y="906"/>
                </a:lnTo>
                <a:lnTo>
                  <a:pt x="3536" y="916"/>
                </a:lnTo>
                <a:lnTo>
                  <a:pt x="3528" y="922"/>
                </a:lnTo>
                <a:lnTo>
                  <a:pt x="3520" y="926"/>
                </a:lnTo>
                <a:lnTo>
                  <a:pt x="3516" y="928"/>
                </a:lnTo>
                <a:lnTo>
                  <a:pt x="3512" y="930"/>
                </a:lnTo>
                <a:lnTo>
                  <a:pt x="3510" y="928"/>
                </a:lnTo>
                <a:lnTo>
                  <a:pt x="3512" y="922"/>
                </a:lnTo>
                <a:lnTo>
                  <a:pt x="3518" y="916"/>
                </a:lnTo>
                <a:lnTo>
                  <a:pt x="3522" y="908"/>
                </a:lnTo>
                <a:lnTo>
                  <a:pt x="3526" y="898"/>
                </a:lnTo>
                <a:lnTo>
                  <a:pt x="3528" y="888"/>
                </a:lnTo>
                <a:lnTo>
                  <a:pt x="3528" y="878"/>
                </a:lnTo>
                <a:lnTo>
                  <a:pt x="3526" y="870"/>
                </a:lnTo>
                <a:lnTo>
                  <a:pt x="3522" y="862"/>
                </a:lnTo>
                <a:lnTo>
                  <a:pt x="3516" y="856"/>
                </a:lnTo>
                <a:lnTo>
                  <a:pt x="3508" y="850"/>
                </a:lnTo>
                <a:lnTo>
                  <a:pt x="3500" y="848"/>
                </a:lnTo>
                <a:lnTo>
                  <a:pt x="3498" y="842"/>
                </a:lnTo>
                <a:lnTo>
                  <a:pt x="3496" y="836"/>
                </a:lnTo>
                <a:lnTo>
                  <a:pt x="3494" y="828"/>
                </a:lnTo>
                <a:lnTo>
                  <a:pt x="3494" y="822"/>
                </a:lnTo>
                <a:lnTo>
                  <a:pt x="3492" y="816"/>
                </a:lnTo>
                <a:lnTo>
                  <a:pt x="3488" y="812"/>
                </a:lnTo>
                <a:lnTo>
                  <a:pt x="3480" y="808"/>
                </a:lnTo>
                <a:lnTo>
                  <a:pt x="3466" y="808"/>
                </a:lnTo>
                <a:lnTo>
                  <a:pt x="3446" y="808"/>
                </a:lnTo>
                <a:lnTo>
                  <a:pt x="3424" y="810"/>
                </a:lnTo>
                <a:lnTo>
                  <a:pt x="3400" y="816"/>
                </a:lnTo>
                <a:lnTo>
                  <a:pt x="3376" y="822"/>
                </a:lnTo>
                <a:lnTo>
                  <a:pt x="3358" y="830"/>
                </a:lnTo>
                <a:lnTo>
                  <a:pt x="3350" y="834"/>
                </a:lnTo>
                <a:lnTo>
                  <a:pt x="3344" y="840"/>
                </a:lnTo>
                <a:lnTo>
                  <a:pt x="3340" y="846"/>
                </a:lnTo>
                <a:lnTo>
                  <a:pt x="3340" y="854"/>
                </a:lnTo>
                <a:lnTo>
                  <a:pt x="3338" y="858"/>
                </a:lnTo>
                <a:lnTo>
                  <a:pt x="3336" y="864"/>
                </a:lnTo>
                <a:lnTo>
                  <a:pt x="3334" y="866"/>
                </a:lnTo>
                <a:lnTo>
                  <a:pt x="3332" y="868"/>
                </a:lnTo>
                <a:lnTo>
                  <a:pt x="3326" y="868"/>
                </a:lnTo>
                <a:lnTo>
                  <a:pt x="3320" y="868"/>
                </a:lnTo>
                <a:lnTo>
                  <a:pt x="3314" y="868"/>
                </a:lnTo>
                <a:lnTo>
                  <a:pt x="3312" y="870"/>
                </a:lnTo>
                <a:lnTo>
                  <a:pt x="3312" y="872"/>
                </a:lnTo>
                <a:lnTo>
                  <a:pt x="3314" y="880"/>
                </a:lnTo>
                <a:lnTo>
                  <a:pt x="3322" y="898"/>
                </a:lnTo>
                <a:lnTo>
                  <a:pt x="3328" y="914"/>
                </a:lnTo>
                <a:lnTo>
                  <a:pt x="3330" y="920"/>
                </a:lnTo>
                <a:lnTo>
                  <a:pt x="3330" y="924"/>
                </a:lnTo>
                <a:lnTo>
                  <a:pt x="3328" y="926"/>
                </a:lnTo>
                <a:lnTo>
                  <a:pt x="3326" y="928"/>
                </a:lnTo>
                <a:lnTo>
                  <a:pt x="3320" y="930"/>
                </a:lnTo>
                <a:lnTo>
                  <a:pt x="3314" y="930"/>
                </a:lnTo>
                <a:lnTo>
                  <a:pt x="3310" y="932"/>
                </a:lnTo>
                <a:lnTo>
                  <a:pt x="3308" y="934"/>
                </a:lnTo>
                <a:lnTo>
                  <a:pt x="3310" y="936"/>
                </a:lnTo>
                <a:lnTo>
                  <a:pt x="3316" y="946"/>
                </a:lnTo>
                <a:lnTo>
                  <a:pt x="3324" y="956"/>
                </a:lnTo>
                <a:lnTo>
                  <a:pt x="3334" y="960"/>
                </a:lnTo>
                <a:lnTo>
                  <a:pt x="3340" y="962"/>
                </a:lnTo>
                <a:lnTo>
                  <a:pt x="3348" y="962"/>
                </a:lnTo>
                <a:lnTo>
                  <a:pt x="3354" y="962"/>
                </a:lnTo>
                <a:lnTo>
                  <a:pt x="3358" y="962"/>
                </a:lnTo>
                <a:lnTo>
                  <a:pt x="3362" y="966"/>
                </a:lnTo>
                <a:lnTo>
                  <a:pt x="3364" y="974"/>
                </a:lnTo>
                <a:lnTo>
                  <a:pt x="3362" y="978"/>
                </a:lnTo>
                <a:lnTo>
                  <a:pt x="3360" y="980"/>
                </a:lnTo>
                <a:lnTo>
                  <a:pt x="3356" y="982"/>
                </a:lnTo>
                <a:lnTo>
                  <a:pt x="3350" y="982"/>
                </a:lnTo>
                <a:lnTo>
                  <a:pt x="3336" y="978"/>
                </a:lnTo>
                <a:lnTo>
                  <a:pt x="3320" y="970"/>
                </a:lnTo>
                <a:lnTo>
                  <a:pt x="3304" y="960"/>
                </a:lnTo>
                <a:lnTo>
                  <a:pt x="3294" y="948"/>
                </a:lnTo>
                <a:lnTo>
                  <a:pt x="3290" y="940"/>
                </a:lnTo>
                <a:lnTo>
                  <a:pt x="3288" y="934"/>
                </a:lnTo>
                <a:lnTo>
                  <a:pt x="3288" y="926"/>
                </a:lnTo>
                <a:lnTo>
                  <a:pt x="3290" y="920"/>
                </a:lnTo>
                <a:lnTo>
                  <a:pt x="3294" y="908"/>
                </a:lnTo>
                <a:lnTo>
                  <a:pt x="3294" y="900"/>
                </a:lnTo>
                <a:lnTo>
                  <a:pt x="3290" y="894"/>
                </a:lnTo>
                <a:lnTo>
                  <a:pt x="3286" y="890"/>
                </a:lnTo>
                <a:lnTo>
                  <a:pt x="3282" y="886"/>
                </a:lnTo>
                <a:lnTo>
                  <a:pt x="3280" y="880"/>
                </a:lnTo>
                <a:lnTo>
                  <a:pt x="3284" y="872"/>
                </a:lnTo>
                <a:lnTo>
                  <a:pt x="3294" y="856"/>
                </a:lnTo>
                <a:lnTo>
                  <a:pt x="3308" y="842"/>
                </a:lnTo>
                <a:lnTo>
                  <a:pt x="3320" y="832"/>
                </a:lnTo>
                <a:lnTo>
                  <a:pt x="3330" y="824"/>
                </a:lnTo>
                <a:lnTo>
                  <a:pt x="3338" y="820"/>
                </a:lnTo>
                <a:lnTo>
                  <a:pt x="3348" y="814"/>
                </a:lnTo>
                <a:lnTo>
                  <a:pt x="3352" y="812"/>
                </a:lnTo>
                <a:lnTo>
                  <a:pt x="3354" y="808"/>
                </a:lnTo>
                <a:lnTo>
                  <a:pt x="3352" y="804"/>
                </a:lnTo>
                <a:lnTo>
                  <a:pt x="3350" y="802"/>
                </a:lnTo>
                <a:lnTo>
                  <a:pt x="3340" y="800"/>
                </a:lnTo>
                <a:lnTo>
                  <a:pt x="3324" y="798"/>
                </a:lnTo>
                <a:lnTo>
                  <a:pt x="3304" y="798"/>
                </a:lnTo>
                <a:lnTo>
                  <a:pt x="3280" y="800"/>
                </a:lnTo>
                <a:lnTo>
                  <a:pt x="3256" y="806"/>
                </a:lnTo>
                <a:lnTo>
                  <a:pt x="3232" y="814"/>
                </a:lnTo>
                <a:lnTo>
                  <a:pt x="3210" y="824"/>
                </a:lnTo>
                <a:lnTo>
                  <a:pt x="3192" y="836"/>
                </a:lnTo>
                <a:lnTo>
                  <a:pt x="3182" y="846"/>
                </a:lnTo>
                <a:lnTo>
                  <a:pt x="3176" y="852"/>
                </a:lnTo>
                <a:lnTo>
                  <a:pt x="3172" y="858"/>
                </a:lnTo>
                <a:lnTo>
                  <a:pt x="3172" y="868"/>
                </a:lnTo>
                <a:lnTo>
                  <a:pt x="3170" y="874"/>
                </a:lnTo>
                <a:lnTo>
                  <a:pt x="3164" y="880"/>
                </a:lnTo>
                <a:lnTo>
                  <a:pt x="3158" y="886"/>
                </a:lnTo>
                <a:lnTo>
                  <a:pt x="3154" y="894"/>
                </a:lnTo>
                <a:lnTo>
                  <a:pt x="3148" y="910"/>
                </a:lnTo>
                <a:lnTo>
                  <a:pt x="3146" y="928"/>
                </a:lnTo>
                <a:lnTo>
                  <a:pt x="3142" y="954"/>
                </a:lnTo>
                <a:lnTo>
                  <a:pt x="3140" y="966"/>
                </a:lnTo>
                <a:lnTo>
                  <a:pt x="3140" y="976"/>
                </a:lnTo>
                <a:lnTo>
                  <a:pt x="3142" y="982"/>
                </a:lnTo>
                <a:lnTo>
                  <a:pt x="3148" y="986"/>
                </a:lnTo>
                <a:lnTo>
                  <a:pt x="3156" y="990"/>
                </a:lnTo>
                <a:lnTo>
                  <a:pt x="3166" y="992"/>
                </a:lnTo>
                <a:lnTo>
                  <a:pt x="3198" y="994"/>
                </a:lnTo>
                <a:lnTo>
                  <a:pt x="3216" y="996"/>
                </a:lnTo>
                <a:lnTo>
                  <a:pt x="3230" y="1000"/>
                </a:lnTo>
                <a:lnTo>
                  <a:pt x="3240" y="1004"/>
                </a:lnTo>
                <a:lnTo>
                  <a:pt x="3246" y="1008"/>
                </a:lnTo>
                <a:lnTo>
                  <a:pt x="3246" y="1012"/>
                </a:lnTo>
                <a:lnTo>
                  <a:pt x="3244" y="1016"/>
                </a:lnTo>
                <a:lnTo>
                  <a:pt x="3234" y="1016"/>
                </a:lnTo>
                <a:lnTo>
                  <a:pt x="3220" y="1016"/>
                </a:lnTo>
                <a:lnTo>
                  <a:pt x="3190" y="1014"/>
                </a:lnTo>
                <a:lnTo>
                  <a:pt x="3180" y="1014"/>
                </a:lnTo>
                <a:lnTo>
                  <a:pt x="3174" y="1016"/>
                </a:lnTo>
                <a:lnTo>
                  <a:pt x="3172" y="1018"/>
                </a:lnTo>
                <a:lnTo>
                  <a:pt x="3172" y="1020"/>
                </a:lnTo>
                <a:lnTo>
                  <a:pt x="3174" y="1026"/>
                </a:lnTo>
                <a:lnTo>
                  <a:pt x="3180" y="1036"/>
                </a:lnTo>
                <a:lnTo>
                  <a:pt x="3192" y="1048"/>
                </a:lnTo>
                <a:lnTo>
                  <a:pt x="3208" y="1060"/>
                </a:lnTo>
                <a:lnTo>
                  <a:pt x="3222" y="1066"/>
                </a:lnTo>
                <a:lnTo>
                  <a:pt x="3234" y="1068"/>
                </a:lnTo>
                <a:lnTo>
                  <a:pt x="3248" y="1068"/>
                </a:lnTo>
                <a:lnTo>
                  <a:pt x="3260" y="1066"/>
                </a:lnTo>
                <a:lnTo>
                  <a:pt x="3270" y="1066"/>
                </a:lnTo>
                <a:lnTo>
                  <a:pt x="3282" y="1068"/>
                </a:lnTo>
                <a:lnTo>
                  <a:pt x="3292" y="1074"/>
                </a:lnTo>
                <a:lnTo>
                  <a:pt x="3304" y="1082"/>
                </a:lnTo>
                <a:lnTo>
                  <a:pt x="3314" y="1086"/>
                </a:lnTo>
                <a:lnTo>
                  <a:pt x="3324" y="1086"/>
                </a:lnTo>
                <a:lnTo>
                  <a:pt x="3334" y="1086"/>
                </a:lnTo>
                <a:lnTo>
                  <a:pt x="3350" y="1084"/>
                </a:lnTo>
                <a:lnTo>
                  <a:pt x="3360" y="1082"/>
                </a:lnTo>
                <a:lnTo>
                  <a:pt x="3374" y="1086"/>
                </a:lnTo>
                <a:lnTo>
                  <a:pt x="3386" y="1088"/>
                </a:lnTo>
                <a:lnTo>
                  <a:pt x="3400" y="1088"/>
                </a:lnTo>
                <a:lnTo>
                  <a:pt x="3408" y="1086"/>
                </a:lnTo>
                <a:lnTo>
                  <a:pt x="3416" y="1088"/>
                </a:lnTo>
                <a:lnTo>
                  <a:pt x="3428" y="1090"/>
                </a:lnTo>
                <a:lnTo>
                  <a:pt x="3444" y="1094"/>
                </a:lnTo>
                <a:lnTo>
                  <a:pt x="3456" y="1096"/>
                </a:lnTo>
                <a:lnTo>
                  <a:pt x="3464" y="1096"/>
                </a:lnTo>
                <a:lnTo>
                  <a:pt x="3470" y="1094"/>
                </a:lnTo>
                <a:lnTo>
                  <a:pt x="3472" y="1090"/>
                </a:lnTo>
                <a:lnTo>
                  <a:pt x="3476" y="1088"/>
                </a:lnTo>
                <a:lnTo>
                  <a:pt x="3480" y="1086"/>
                </a:lnTo>
                <a:lnTo>
                  <a:pt x="3486" y="1088"/>
                </a:lnTo>
                <a:lnTo>
                  <a:pt x="3496" y="1096"/>
                </a:lnTo>
                <a:lnTo>
                  <a:pt x="3514" y="1108"/>
                </a:lnTo>
                <a:lnTo>
                  <a:pt x="3518" y="1110"/>
                </a:lnTo>
                <a:lnTo>
                  <a:pt x="3520" y="1110"/>
                </a:lnTo>
                <a:lnTo>
                  <a:pt x="3520" y="1108"/>
                </a:lnTo>
                <a:lnTo>
                  <a:pt x="3516" y="1102"/>
                </a:lnTo>
                <a:lnTo>
                  <a:pt x="3504" y="1088"/>
                </a:lnTo>
                <a:lnTo>
                  <a:pt x="3498" y="1082"/>
                </a:lnTo>
                <a:lnTo>
                  <a:pt x="3498" y="1080"/>
                </a:lnTo>
                <a:lnTo>
                  <a:pt x="3500" y="1080"/>
                </a:lnTo>
                <a:lnTo>
                  <a:pt x="3508" y="1078"/>
                </a:lnTo>
                <a:lnTo>
                  <a:pt x="3520" y="1080"/>
                </a:lnTo>
                <a:lnTo>
                  <a:pt x="3550" y="1088"/>
                </a:lnTo>
                <a:lnTo>
                  <a:pt x="3584" y="1094"/>
                </a:lnTo>
                <a:lnTo>
                  <a:pt x="3590" y="1094"/>
                </a:lnTo>
                <a:lnTo>
                  <a:pt x="3596" y="1094"/>
                </a:lnTo>
                <a:lnTo>
                  <a:pt x="3598" y="1092"/>
                </a:lnTo>
                <a:lnTo>
                  <a:pt x="3600" y="1088"/>
                </a:lnTo>
                <a:lnTo>
                  <a:pt x="3602" y="1080"/>
                </a:lnTo>
                <a:lnTo>
                  <a:pt x="3600" y="1072"/>
                </a:lnTo>
                <a:lnTo>
                  <a:pt x="3596" y="1058"/>
                </a:lnTo>
                <a:lnTo>
                  <a:pt x="3596" y="1056"/>
                </a:lnTo>
                <a:lnTo>
                  <a:pt x="3598" y="1056"/>
                </a:lnTo>
                <a:lnTo>
                  <a:pt x="3604" y="1062"/>
                </a:lnTo>
                <a:lnTo>
                  <a:pt x="3612" y="1068"/>
                </a:lnTo>
                <a:lnTo>
                  <a:pt x="3618" y="1070"/>
                </a:lnTo>
                <a:lnTo>
                  <a:pt x="3626" y="1070"/>
                </a:lnTo>
                <a:lnTo>
                  <a:pt x="3630" y="1070"/>
                </a:lnTo>
                <a:lnTo>
                  <a:pt x="3636" y="1070"/>
                </a:lnTo>
                <a:lnTo>
                  <a:pt x="3638" y="1070"/>
                </a:lnTo>
                <a:lnTo>
                  <a:pt x="3640" y="1074"/>
                </a:lnTo>
                <a:lnTo>
                  <a:pt x="3642" y="1082"/>
                </a:lnTo>
                <a:lnTo>
                  <a:pt x="3642" y="1092"/>
                </a:lnTo>
                <a:lnTo>
                  <a:pt x="3644" y="1100"/>
                </a:lnTo>
                <a:lnTo>
                  <a:pt x="3648" y="1104"/>
                </a:lnTo>
                <a:lnTo>
                  <a:pt x="3652" y="1108"/>
                </a:lnTo>
                <a:lnTo>
                  <a:pt x="3670" y="1114"/>
                </a:lnTo>
                <a:lnTo>
                  <a:pt x="3696" y="1124"/>
                </a:lnTo>
                <a:lnTo>
                  <a:pt x="3710" y="1130"/>
                </a:lnTo>
                <a:lnTo>
                  <a:pt x="3720" y="1136"/>
                </a:lnTo>
                <a:lnTo>
                  <a:pt x="3724" y="1142"/>
                </a:lnTo>
                <a:lnTo>
                  <a:pt x="3724" y="1146"/>
                </a:lnTo>
                <a:lnTo>
                  <a:pt x="3722" y="1150"/>
                </a:lnTo>
                <a:lnTo>
                  <a:pt x="3716" y="1152"/>
                </a:lnTo>
                <a:lnTo>
                  <a:pt x="3708" y="1154"/>
                </a:lnTo>
                <a:lnTo>
                  <a:pt x="3698" y="1154"/>
                </a:lnTo>
                <a:lnTo>
                  <a:pt x="3690" y="1156"/>
                </a:lnTo>
                <a:lnTo>
                  <a:pt x="3684" y="1158"/>
                </a:lnTo>
                <a:lnTo>
                  <a:pt x="3680" y="1162"/>
                </a:lnTo>
                <a:lnTo>
                  <a:pt x="3678" y="1168"/>
                </a:lnTo>
                <a:lnTo>
                  <a:pt x="3678" y="1172"/>
                </a:lnTo>
                <a:lnTo>
                  <a:pt x="3684" y="1176"/>
                </a:lnTo>
                <a:lnTo>
                  <a:pt x="3692" y="1176"/>
                </a:lnTo>
                <a:lnTo>
                  <a:pt x="3704" y="1174"/>
                </a:lnTo>
                <a:lnTo>
                  <a:pt x="3718" y="1172"/>
                </a:lnTo>
                <a:lnTo>
                  <a:pt x="3732" y="1172"/>
                </a:lnTo>
                <a:lnTo>
                  <a:pt x="3746" y="1174"/>
                </a:lnTo>
                <a:lnTo>
                  <a:pt x="3760" y="1176"/>
                </a:lnTo>
                <a:lnTo>
                  <a:pt x="3772" y="1182"/>
                </a:lnTo>
                <a:lnTo>
                  <a:pt x="3782" y="1186"/>
                </a:lnTo>
                <a:lnTo>
                  <a:pt x="3788" y="1192"/>
                </a:lnTo>
                <a:lnTo>
                  <a:pt x="3794" y="1198"/>
                </a:lnTo>
                <a:lnTo>
                  <a:pt x="3798" y="1202"/>
                </a:lnTo>
                <a:lnTo>
                  <a:pt x="3802" y="1206"/>
                </a:lnTo>
                <a:lnTo>
                  <a:pt x="3816" y="1210"/>
                </a:lnTo>
                <a:lnTo>
                  <a:pt x="3822" y="1214"/>
                </a:lnTo>
                <a:lnTo>
                  <a:pt x="3828" y="1218"/>
                </a:lnTo>
                <a:lnTo>
                  <a:pt x="3832" y="1226"/>
                </a:lnTo>
                <a:lnTo>
                  <a:pt x="3836" y="1236"/>
                </a:lnTo>
                <a:lnTo>
                  <a:pt x="3838" y="1248"/>
                </a:lnTo>
                <a:lnTo>
                  <a:pt x="3844" y="1256"/>
                </a:lnTo>
                <a:lnTo>
                  <a:pt x="3852" y="1272"/>
                </a:lnTo>
                <a:lnTo>
                  <a:pt x="3856" y="1278"/>
                </a:lnTo>
                <a:lnTo>
                  <a:pt x="3858" y="1282"/>
                </a:lnTo>
                <a:lnTo>
                  <a:pt x="3856" y="1288"/>
                </a:lnTo>
                <a:lnTo>
                  <a:pt x="3850" y="1292"/>
                </a:lnTo>
                <a:lnTo>
                  <a:pt x="3836" y="1302"/>
                </a:lnTo>
                <a:lnTo>
                  <a:pt x="3824" y="1314"/>
                </a:lnTo>
                <a:lnTo>
                  <a:pt x="3808" y="1330"/>
                </a:lnTo>
                <a:lnTo>
                  <a:pt x="3788" y="1346"/>
                </a:lnTo>
                <a:lnTo>
                  <a:pt x="3784" y="1350"/>
                </a:lnTo>
                <a:lnTo>
                  <a:pt x="3782" y="1356"/>
                </a:lnTo>
                <a:lnTo>
                  <a:pt x="3780" y="1362"/>
                </a:lnTo>
                <a:lnTo>
                  <a:pt x="3782" y="1366"/>
                </a:lnTo>
                <a:lnTo>
                  <a:pt x="3786" y="1378"/>
                </a:lnTo>
                <a:lnTo>
                  <a:pt x="3794" y="1388"/>
                </a:lnTo>
                <a:lnTo>
                  <a:pt x="3806" y="1402"/>
                </a:lnTo>
                <a:lnTo>
                  <a:pt x="3806" y="1404"/>
                </a:lnTo>
                <a:lnTo>
                  <a:pt x="3798" y="1402"/>
                </a:lnTo>
                <a:lnTo>
                  <a:pt x="3786" y="1400"/>
                </a:lnTo>
                <a:lnTo>
                  <a:pt x="3776" y="1402"/>
                </a:lnTo>
                <a:lnTo>
                  <a:pt x="3768" y="1406"/>
                </a:lnTo>
                <a:lnTo>
                  <a:pt x="3760" y="1410"/>
                </a:lnTo>
                <a:lnTo>
                  <a:pt x="3750" y="1414"/>
                </a:lnTo>
                <a:lnTo>
                  <a:pt x="3736" y="1416"/>
                </a:lnTo>
                <a:lnTo>
                  <a:pt x="3716" y="1416"/>
                </a:lnTo>
                <a:lnTo>
                  <a:pt x="3692" y="1412"/>
                </a:lnTo>
                <a:lnTo>
                  <a:pt x="3670" y="1408"/>
                </a:lnTo>
                <a:lnTo>
                  <a:pt x="3656" y="1406"/>
                </a:lnTo>
                <a:lnTo>
                  <a:pt x="3650" y="1406"/>
                </a:lnTo>
                <a:lnTo>
                  <a:pt x="3650" y="1410"/>
                </a:lnTo>
                <a:lnTo>
                  <a:pt x="3650" y="1414"/>
                </a:lnTo>
                <a:lnTo>
                  <a:pt x="3650" y="1420"/>
                </a:lnTo>
                <a:lnTo>
                  <a:pt x="3646" y="1428"/>
                </a:lnTo>
                <a:lnTo>
                  <a:pt x="3634" y="1436"/>
                </a:lnTo>
                <a:lnTo>
                  <a:pt x="3628" y="1440"/>
                </a:lnTo>
                <a:lnTo>
                  <a:pt x="3624" y="1444"/>
                </a:lnTo>
                <a:lnTo>
                  <a:pt x="3622" y="1450"/>
                </a:lnTo>
                <a:lnTo>
                  <a:pt x="3622" y="1456"/>
                </a:lnTo>
                <a:lnTo>
                  <a:pt x="3622" y="1460"/>
                </a:lnTo>
                <a:lnTo>
                  <a:pt x="3624" y="1466"/>
                </a:lnTo>
                <a:lnTo>
                  <a:pt x="3634" y="1476"/>
                </a:lnTo>
                <a:lnTo>
                  <a:pt x="3646" y="1484"/>
                </a:lnTo>
                <a:lnTo>
                  <a:pt x="3654" y="1486"/>
                </a:lnTo>
                <a:lnTo>
                  <a:pt x="3664" y="1488"/>
                </a:lnTo>
                <a:lnTo>
                  <a:pt x="3672" y="1488"/>
                </a:lnTo>
                <a:lnTo>
                  <a:pt x="3682" y="1486"/>
                </a:lnTo>
                <a:lnTo>
                  <a:pt x="3692" y="1484"/>
                </a:lnTo>
                <a:lnTo>
                  <a:pt x="3702" y="1480"/>
                </a:lnTo>
                <a:lnTo>
                  <a:pt x="3720" y="1472"/>
                </a:lnTo>
                <a:lnTo>
                  <a:pt x="3732" y="1472"/>
                </a:lnTo>
                <a:lnTo>
                  <a:pt x="3742" y="1474"/>
                </a:lnTo>
                <a:lnTo>
                  <a:pt x="3748" y="1478"/>
                </a:lnTo>
                <a:lnTo>
                  <a:pt x="3752" y="1482"/>
                </a:lnTo>
                <a:lnTo>
                  <a:pt x="3758" y="1484"/>
                </a:lnTo>
                <a:lnTo>
                  <a:pt x="3762" y="1484"/>
                </a:lnTo>
                <a:lnTo>
                  <a:pt x="3768" y="1478"/>
                </a:lnTo>
                <a:lnTo>
                  <a:pt x="3776" y="1472"/>
                </a:lnTo>
                <a:lnTo>
                  <a:pt x="3780" y="1470"/>
                </a:lnTo>
                <a:lnTo>
                  <a:pt x="3782" y="1474"/>
                </a:lnTo>
                <a:lnTo>
                  <a:pt x="3784" y="1478"/>
                </a:lnTo>
                <a:lnTo>
                  <a:pt x="3786" y="1486"/>
                </a:lnTo>
                <a:lnTo>
                  <a:pt x="3788" y="1486"/>
                </a:lnTo>
                <a:lnTo>
                  <a:pt x="3792" y="1482"/>
                </a:lnTo>
                <a:lnTo>
                  <a:pt x="3796" y="1472"/>
                </a:lnTo>
                <a:lnTo>
                  <a:pt x="3798" y="1470"/>
                </a:lnTo>
                <a:lnTo>
                  <a:pt x="3802" y="1468"/>
                </a:lnTo>
                <a:lnTo>
                  <a:pt x="3806" y="1470"/>
                </a:lnTo>
                <a:lnTo>
                  <a:pt x="3812" y="1476"/>
                </a:lnTo>
                <a:lnTo>
                  <a:pt x="3836" y="1502"/>
                </a:lnTo>
                <a:lnTo>
                  <a:pt x="3848" y="1516"/>
                </a:lnTo>
                <a:lnTo>
                  <a:pt x="3858" y="1524"/>
                </a:lnTo>
                <a:lnTo>
                  <a:pt x="3864" y="1526"/>
                </a:lnTo>
                <a:lnTo>
                  <a:pt x="3868" y="1524"/>
                </a:lnTo>
                <a:lnTo>
                  <a:pt x="3872" y="1522"/>
                </a:lnTo>
                <a:lnTo>
                  <a:pt x="3876" y="1522"/>
                </a:lnTo>
                <a:lnTo>
                  <a:pt x="3882" y="1524"/>
                </a:lnTo>
                <a:lnTo>
                  <a:pt x="3890" y="1530"/>
                </a:lnTo>
                <a:lnTo>
                  <a:pt x="3896" y="1536"/>
                </a:lnTo>
                <a:lnTo>
                  <a:pt x="3896" y="1538"/>
                </a:lnTo>
                <a:lnTo>
                  <a:pt x="3896" y="1540"/>
                </a:lnTo>
                <a:lnTo>
                  <a:pt x="3890" y="1540"/>
                </a:lnTo>
                <a:lnTo>
                  <a:pt x="3882" y="1542"/>
                </a:lnTo>
                <a:lnTo>
                  <a:pt x="3876" y="1542"/>
                </a:lnTo>
                <a:lnTo>
                  <a:pt x="3872" y="1544"/>
                </a:lnTo>
                <a:lnTo>
                  <a:pt x="3872" y="1546"/>
                </a:lnTo>
                <a:lnTo>
                  <a:pt x="3872" y="1550"/>
                </a:lnTo>
                <a:lnTo>
                  <a:pt x="3874" y="1554"/>
                </a:lnTo>
                <a:lnTo>
                  <a:pt x="3884" y="1566"/>
                </a:lnTo>
                <a:lnTo>
                  <a:pt x="3896" y="1572"/>
                </a:lnTo>
                <a:lnTo>
                  <a:pt x="3908" y="1578"/>
                </a:lnTo>
                <a:lnTo>
                  <a:pt x="3934" y="1584"/>
                </a:lnTo>
                <a:lnTo>
                  <a:pt x="3956" y="1590"/>
                </a:lnTo>
                <a:lnTo>
                  <a:pt x="3966" y="1596"/>
                </a:lnTo>
                <a:lnTo>
                  <a:pt x="3974" y="1602"/>
                </a:lnTo>
                <a:lnTo>
                  <a:pt x="3982" y="1610"/>
                </a:lnTo>
                <a:lnTo>
                  <a:pt x="3994" y="1616"/>
                </a:lnTo>
                <a:lnTo>
                  <a:pt x="4008" y="1620"/>
                </a:lnTo>
                <a:lnTo>
                  <a:pt x="4024" y="1626"/>
                </a:lnTo>
                <a:lnTo>
                  <a:pt x="4058" y="1634"/>
                </a:lnTo>
                <a:lnTo>
                  <a:pt x="4090" y="1644"/>
                </a:lnTo>
                <a:lnTo>
                  <a:pt x="4102" y="1648"/>
                </a:lnTo>
                <a:lnTo>
                  <a:pt x="4110" y="1648"/>
                </a:lnTo>
                <a:lnTo>
                  <a:pt x="4112" y="1646"/>
                </a:lnTo>
                <a:lnTo>
                  <a:pt x="4114" y="1644"/>
                </a:lnTo>
                <a:lnTo>
                  <a:pt x="4114" y="1638"/>
                </a:lnTo>
                <a:lnTo>
                  <a:pt x="4112" y="1630"/>
                </a:lnTo>
                <a:lnTo>
                  <a:pt x="4106" y="1620"/>
                </a:lnTo>
                <a:lnTo>
                  <a:pt x="4098" y="1610"/>
                </a:lnTo>
                <a:lnTo>
                  <a:pt x="4088" y="1600"/>
                </a:lnTo>
                <a:lnTo>
                  <a:pt x="4076" y="1588"/>
                </a:lnTo>
                <a:lnTo>
                  <a:pt x="4060" y="1578"/>
                </a:lnTo>
                <a:lnTo>
                  <a:pt x="4028" y="1556"/>
                </a:lnTo>
                <a:lnTo>
                  <a:pt x="4014" y="1546"/>
                </a:lnTo>
                <a:lnTo>
                  <a:pt x="4002" y="1536"/>
                </a:lnTo>
                <a:lnTo>
                  <a:pt x="3994" y="1528"/>
                </a:lnTo>
                <a:lnTo>
                  <a:pt x="3994" y="1526"/>
                </a:lnTo>
                <a:lnTo>
                  <a:pt x="3994" y="1522"/>
                </a:lnTo>
                <a:lnTo>
                  <a:pt x="3996" y="1520"/>
                </a:lnTo>
                <a:lnTo>
                  <a:pt x="3998" y="1520"/>
                </a:lnTo>
                <a:lnTo>
                  <a:pt x="4004" y="1522"/>
                </a:lnTo>
                <a:lnTo>
                  <a:pt x="4020" y="1534"/>
                </a:lnTo>
                <a:lnTo>
                  <a:pt x="4036" y="1544"/>
                </a:lnTo>
                <a:lnTo>
                  <a:pt x="4040" y="1546"/>
                </a:lnTo>
                <a:lnTo>
                  <a:pt x="4042" y="1544"/>
                </a:lnTo>
                <a:lnTo>
                  <a:pt x="4042" y="1542"/>
                </a:lnTo>
                <a:lnTo>
                  <a:pt x="4044" y="1540"/>
                </a:lnTo>
                <a:lnTo>
                  <a:pt x="4048" y="1540"/>
                </a:lnTo>
                <a:lnTo>
                  <a:pt x="4064" y="1552"/>
                </a:lnTo>
                <a:lnTo>
                  <a:pt x="4074" y="1560"/>
                </a:lnTo>
                <a:lnTo>
                  <a:pt x="4084" y="1568"/>
                </a:lnTo>
                <a:lnTo>
                  <a:pt x="4096" y="1574"/>
                </a:lnTo>
                <a:lnTo>
                  <a:pt x="4108" y="1576"/>
                </a:lnTo>
                <a:lnTo>
                  <a:pt x="4120" y="1580"/>
                </a:lnTo>
                <a:lnTo>
                  <a:pt x="4130" y="1586"/>
                </a:lnTo>
                <a:lnTo>
                  <a:pt x="4138" y="1594"/>
                </a:lnTo>
                <a:lnTo>
                  <a:pt x="4146" y="1602"/>
                </a:lnTo>
                <a:lnTo>
                  <a:pt x="4150" y="1610"/>
                </a:lnTo>
                <a:lnTo>
                  <a:pt x="4154" y="1612"/>
                </a:lnTo>
                <a:lnTo>
                  <a:pt x="4154" y="1610"/>
                </a:lnTo>
                <a:lnTo>
                  <a:pt x="4154" y="1600"/>
                </a:lnTo>
                <a:lnTo>
                  <a:pt x="4152" y="1590"/>
                </a:lnTo>
                <a:lnTo>
                  <a:pt x="4152" y="1586"/>
                </a:lnTo>
                <a:lnTo>
                  <a:pt x="4154" y="1584"/>
                </a:lnTo>
                <a:lnTo>
                  <a:pt x="4156" y="1586"/>
                </a:lnTo>
                <a:lnTo>
                  <a:pt x="4158" y="1586"/>
                </a:lnTo>
                <a:lnTo>
                  <a:pt x="4160" y="1584"/>
                </a:lnTo>
                <a:lnTo>
                  <a:pt x="4160" y="1576"/>
                </a:lnTo>
                <a:lnTo>
                  <a:pt x="4158" y="1564"/>
                </a:lnTo>
                <a:lnTo>
                  <a:pt x="4158" y="1548"/>
                </a:lnTo>
                <a:lnTo>
                  <a:pt x="4160" y="1552"/>
                </a:lnTo>
                <a:lnTo>
                  <a:pt x="4162" y="1556"/>
                </a:lnTo>
                <a:lnTo>
                  <a:pt x="4166" y="1556"/>
                </a:lnTo>
                <a:lnTo>
                  <a:pt x="4168" y="1554"/>
                </a:lnTo>
                <a:lnTo>
                  <a:pt x="4172" y="1544"/>
                </a:lnTo>
                <a:lnTo>
                  <a:pt x="4172" y="1532"/>
                </a:lnTo>
                <a:lnTo>
                  <a:pt x="4170" y="1524"/>
                </a:lnTo>
                <a:lnTo>
                  <a:pt x="4166" y="1522"/>
                </a:lnTo>
                <a:lnTo>
                  <a:pt x="4162" y="1520"/>
                </a:lnTo>
                <a:lnTo>
                  <a:pt x="4158" y="1520"/>
                </a:lnTo>
                <a:lnTo>
                  <a:pt x="4154" y="1520"/>
                </a:lnTo>
                <a:lnTo>
                  <a:pt x="4156" y="1516"/>
                </a:lnTo>
                <a:lnTo>
                  <a:pt x="4158" y="1510"/>
                </a:lnTo>
                <a:lnTo>
                  <a:pt x="4162" y="1504"/>
                </a:lnTo>
                <a:lnTo>
                  <a:pt x="4162" y="1500"/>
                </a:lnTo>
                <a:lnTo>
                  <a:pt x="4158" y="1498"/>
                </a:lnTo>
                <a:lnTo>
                  <a:pt x="4152" y="1498"/>
                </a:lnTo>
                <a:lnTo>
                  <a:pt x="4146" y="1496"/>
                </a:lnTo>
                <a:lnTo>
                  <a:pt x="4142" y="1494"/>
                </a:lnTo>
                <a:lnTo>
                  <a:pt x="4140" y="1492"/>
                </a:lnTo>
                <a:lnTo>
                  <a:pt x="4142" y="1486"/>
                </a:lnTo>
                <a:lnTo>
                  <a:pt x="4148" y="1478"/>
                </a:lnTo>
                <a:lnTo>
                  <a:pt x="4150" y="1474"/>
                </a:lnTo>
                <a:lnTo>
                  <a:pt x="4150" y="1468"/>
                </a:lnTo>
                <a:lnTo>
                  <a:pt x="4146" y="1464"/>
                </a:lnTo>
                <a:lnTo>
                  <a:pt x="4140" y="1460"/>
                </a:lnTo>
                <a:lnTo>
                  <a:pt x="4132" y="1456"/>
                </a:lnTo>
                <a:lnTo>
                  <a:pt x="4106" y="1446"/>
                </a:lnTo>
                <a:lnTo>
                  <a:pt x="4092" y="1438"/>
                </a:lnTo>
                <a:lnTo>
                  <a:pt x="4082" y="1430"/>
                </a:lnTo>
                <a:lnTo>
                  <a:pt x="4076" y="1420"/>
                </a:lnTo>
                <a:lnTo>
                  <a:pt x="4072" y="1408"/>
                </a:lnTo>
                <a:lnTo>
                  <a:pt x="4068" y="1400"/>
                </a:lnTo>
                <a:lnTo>
                  <a:pt x="4064" y="1394"/>
                </a:lnTo>
                <a:lnTo>
                  <a:pt x="4060" y="1390"/>
                </a:lnTo>
                <a:lnTo>
                  <a:pt x="4052" y="1390"/>
                </a:lnTo>
                <a:lnTo>
                  <a:pt x="4044" y="1392"/>
                </a:lnTo>
                <a:lnTo>
                  <a:pt x="4038" y="1392"/>
                </a:lnTo>
                <a:lnTo>
                  <a:pt x="4032" y="1390"/>
                </a:lnTo>
                <a:lnTo>
                  <a:pt x="4030" y="1388"/>
                </a:lnTo>
                <a:lnTo>
                  <a:pt x="4030" y="1384"/>
                </a:lnTo>
                <a:lnTo>
                  <a:pt x="4034" y="1380"/>
                </a:lnTo>
                <a:lnTo>
                  <a:pt x="4040" y="1378"/>
                </a:lnTo>
                <a:lnTo>
                  <a:pt x="4048" y="1376"/>
                </a:lnTo>
                <a:lnTo>
                  <a:pt x="4054" y="1374"/>
                </a:lnTo>
                <a:lnTo>
                  <a:pt x="4056" y="1372"/>
                </a:lnTo>
                <a:lnTo>
                  <a:pt x="4058" y="1370"/>
                </a:lnTo>
                <a:lnTo>
                  <a:pt x="4058" y="1368"/>
                </a:lnTo>
                <a:lnTo>
                  <a:pt x="4054" y="1360"/>
                </a:lnTo>
                <a:lnTo>
                  <a:pt x="4050" y="1354"/>
                </a:lnTo>
                <a:lnTo>
                  <a:pt x="4042" y="1344"/>
                </a:lnTo>
                <a:lnTo>
                  <a:pt x="4042" y="1342"/>
                </a:lnTo>
                <a:lnTo>
                  <a:pt x="4044" y="1342"/>
                </a:lnTo>
                <a:lnTo>
                  <a:pt x="4050" y="1344"/>
                </a:lnTo>
                <a:lnTo>
                  <a:pt x="4058" y="1344"/>
                </a:lnTo>
                <a:lnTo>
                  <a:pt x="4064" y="1342"/>
                </a:lnTo>
                <a:lnTo>
                  <a:pt x="4068" y="1340"/>
                </a:lnTo>
                <a:lnTo>
                  <a:pt x="4070" y="1336"/>
                </a:lnTo>
                <a:lnTo>
                  <a:pt x="4072" y="1332"/>
                </a:lnTo>
                <a:lnTo>
                  <a:pt x="4074" y="1332"/>
                </a:lnTo>
                <a:lnTo>
                  <a:pt x="4078" y="1334"/>
                </a:lnTo>
                <a:lnTo>
                  <a:pt x="4084" y="1342"/>
                </a:lnTo>
                <a:lnTo>
                  <a:pt x="4090" y="1350"/>
                </a:lnTo>
                <a:lnTo>
                  <a:pt x="4094" y="1354"/>
                </a:lnTo>
                <a:lnTo>
                  <a:pt x="4100" y="1356"/>
                </a:lnTo>
                <a:lnTo>
                  <a:pt x="4104" y="1356"/>
                </a:lnTo>
                <a:lnTo>
                  <a:pt x="4110" y="1356"/>
                </a:lnTo>
                <a:lnTo>
                  <a:pt x="4112" y="1360"/>
                </a:lnTo>
                <a:lnTo>
                  <a:pt x="4114" y="1364"/>
                </a:lnTo>
                <a:lnTo>
                  <a:pt x="4116" y="1370"/>
                </a:lnTo>
                <a:lnTo>
                  <a:pt x="4120" y="1374"/>
                </a:lnTo>
                <a:lnTo>
                  <a:pt x="4126" y="1376"/>
                </a:lnTo>
                <a:lnTo>
                  <a:pt x="4130" y="1378"/>
                </a:lnTo>
                <a:lnTo>
                  <a:pt x="4132" y="1380"/>
                </a:lnTo>
                <a:lnTo>
                  <a:pt x="4134" y="1384"/>
                </a:lnTo>
                <a:lnTo>
                  <a:pt x="4134" y="1388"/>
                </a:lnTo>
                <a:lnTo>
                  <a:pt x="4134" y="1394"/>
                </a:lnTo>
                <a:lnTo>
                  <a:pt x="4138" y="1398"/>
                </a:lnTo>
                <a:lnTo>
                  <a:pt x="4148" y="1410"/>
                </a:lnTo>
                <a:lnTo>
                  <a:pt x="4162" y="1424"/>
                </a:lnTo>
                <a:lnTo>
                  <a:pt x="4180" y="1434"/>
                </a:lnTo>
                <a:lnTo>
                  <a:pt x="4196" y="1442"/>
                </a:lnTo>
                <a:lnTo>
                  <a:pt x="4204" y="1444"/>
                </a:lnTo>
                <a:lnTo>
                  <a:pt x="4210" y="1446"/>
                </a:lnTo>
                <a:lnTo>
                  <a:pt x="4216" y="1444"/>
                </a:lnTo>
                <a:lnTo>
                  <a:pt x="4218" y="1440"/>
                </a:lnTo>
                <a:lnTo>
                  <a:pt x="4220" y="1434"/>
                </a:lnTo>
                <a:lnTo>
                  <a:pt x="4220" y="1426"/>
                </a:lnTo>
                <a:lnTo>
                  <a:pt x="4218" y="1416"/>
                </a:lnTo>
                <a:lnTo>
                  <a:pt x="4218" y="1408"/>
                </a:lnTo>
                <a:lnTo>
                  <a:pt x="4220" y="1404"/>
                </a:lnTo>
                <a:lnTo>
                  <a:pt x="4224" y="1400"/>
                </a:lnTo>
                <a:lnTo>
                  <a:pt x="4228" y="1396"/>
                </a:lnTo>
                <a:lnTo>
                  <a:pt x="4232" y="1396"/>
                </a:lnTo>
                <a:lnTo>
                  <a:pt x="4242" y="1394"/>
                </a:lnTo>
                <a:lnTo>
                  <a:pt x="4260" y="1394"/>
                </a:lnTo>
                <a:lnTo>
                  <a:pt x="4262" y="1394"/>
                </a:lnTo>
                <a:lnTo>
                  <a:pt x="4264" y="1392"/>
                </a:lnTo>
                <a:lnTo>
                  <a:pt x="4264" y="1390"/>
                </a:lnTo>
                <a:lnTo>
                  <a:pt x="4262" y="1386"/>
                </a:lnTo>
                <a:lnTo>
                  <a:pt x="4258" y="1378"/>
                </a:lnTo>
                <a:lnTo>
                  <a:pt x="4258" y="1374"/>
                </a:lnTo>
                <a:lnTo>
                  <a:pt x="4260" y="1372"/>
                </a:lnTo>
                <a:lnTo>
                  <a:pt x="4262" y="1370"/>
                </a:lnTo>
                <a:lnTo>
                  <a:pt x="4268" y="1368"/>
                </a:lnTo>
                <a:lnTo>
                  <a:pt x="4270" y="1366"/>
                </a:lnTo>
                <a:lnTo>
                  <a:pt x="4268" y="1360"/>
                </a:lnTo>
                <a:lnTo>
                  <a:pt x="4266" y="1358"/>
                </a:lnTo>
                <a:lnTo>
                  <a:pt x="4266" y="1356"/>
                </a:lnTo>
                <a:lnTo>
                  <a:pt x="4270" y="1352"/>
                </a:lnTo>
                <a:lnTo>
                  <a:pt x="4284" y="1346"/>
                </a:lnTo>
                <a:lnTo>
                  <a:pt x="4290" y="1340"/>
                </a:lnTo>
                <a:lnTo>
                  <a:pt x="4294" y="1334"/>
                </a:lnTo>
                <a:lnTo>
                  <a:pt x="4296" y="1330"/>
                </a:lnTo>
                <a:lnTo>
                  <a:pt x="4296" y="1324"/>
                </a:lnTo>
                <a:lnTo>
                  <a:pt x="4290" y="1312"/>
                </a:lnTo>
                <a:close/>
                <a:moveTo>
                  <a:pt x="3666" y="1230"/>
                </a:moveTo>
                <a:lnTo>
                  <a:pt x="3666" y="1230"/>
                </a:lnTo>
                <a:lnTo>
                  <a:pt x="3660" y="1240"/>
                </a:lnTo>
                <a:lnTo>
                  <a:pt x="3656" y="1250"/>
                </a:lnTo>
                <a:lnTo>
                  <a:pt x="3656" y="1258"/>
                </a:lnTo>
                <a:lnTo>
                  <a:pt x="3658" y="1266"/>
                </a:lnTo>
                <a:lnTo>
                  <a:pt x="3664" y="1272"/>
                </a:lnTo>
                <a:lnTo>
                  <a:pt x="3674" y="1278"/>
                </a:lnTo>
                <a:lnTo>
                  <a:pt x="3690" y="1280"/>
                </a:lnTo>
                <a:lnTo>
                  <a:pt x="3710" y="1280"/>
                </a:lnTo>
                <a:lnTo>
                  <a:pt x="3730" y="1278"/>
                </a:lnTo>
                <a:lnTo>
                  <a:pt x="3742" y="1274"/>
                </a:lnTo>
                <a:lnTo>
                  <a:pt x="3748" y="1268"/>
                </a:lnTo>
                <a:lnTo>
                  <a:pt x="3750" y="1262"/>
                </a:lnTo>
                <a:lnTo>
                  <a:pt x="3750" y="1252"/>
                </a:lnTo>
                <a:lnTo>
                  <a:pt x="3748" y="1244"/>
                </a:lnTo>
                <a:lnTo>
                  <a:pt x="3746" y="1234"/>
                </a:lnTo>
                <a:lnTo>
                  <a:pt x="3748" y="1226"/>
                </a:lnTo>
                <a:lnTo>
                  <a:pt x="3748" y="1220"/>
                </a:lnTo>
                <a:lnTo>
                  <a:pt x="3746" y="1216"/>
                </a:lnTo>
                <a:lnTo>
                  <a:pt x="3744" y="1212"/>
                </a:lnTo>
                <a:lnTo>
                  <a:pt x="3740" y="1210"/>
                </a:lnTo>
                <a:lnTo>
                  <a:pt x="3730" y="1206"/>
                </a:lnTo>
                <a:lnTo>
                  <a:pt x="3716" y="1204"/>
                </a:lnTo>
                <a:lnTo>
                  <a:pt x="3702" y="1204"/>
                </a:lnTo>
                <a:lnTo>
                  <a:pt x="3688" y="1208"/>
                </a:lnTo>
                <a:lnTo>
                  <a:pt x="3676" y="1218"/>
                </a:lnTo>
                <a:lnTo>
                  <a:pt x="3670" y="1222"/>
                </a:lnTo>
                <a:lnTo>
                  <a:pt x="3666" y="1230"/>
                </a:lnTo>
                <a:close/>
                <a:moveTo>
                  <a:pt x="3526" y="1508"/>
                </a:moveTo>
                <a:lnTo>
                  <a:pt x="3526" y="1508"/>
                </a:lnTo>
                <a:lnTo>
                  <a:pt x="3516" y="1498"/>
                </a:lnTo>
                <a:lnTo>
                  <a:pt x="3512" y="1496"/>
                </a:lnTo>
                <a:lnTo>
                  <a:pt x="3510" y="1498"/>
                </a:lnTo>
                <a:lnTo>
                  <a:pt x="3504" y="1500"/>
                </a:lnTo>
                <a:lnTo>
                  <a:pt x="3498" y="1502"/>
                </a:lnTo>
                <a:lnTo>
                  <a:pt x="3490" y="1500"/>
                </a:lnTo>
                <a:lnTo>
                  <a:pt x="3484" y="1496"/>
                </a:lnTo>
                <a:lnTo>
                  <a:pt x="3478" y="1490"/>
                </a:lnTo>
                <a:lnTo>
                  <a:pt x="3474" y="1478"/>
                </a:lnTo>
                <a:lnTo>
                  <a:pt x="3472" y="1470"/>
                </a:lnTo>
                <a:lnTo>
                  <a:pt x="3466" y="1464"/>
                </a:lnTo>
                <a:lnTo>
                  <a:pt x="3458" y="1458"/>
                </a:lnTo>
                <a:lnTo>
                  <a:pt x="3446" y="1452"/>
                </a:lnTo>
                <a:lnTo>
                  <a:pt x="3432" y="1446"/>
                </a:lnTo>
                <a:lnTo>
                  <a:pt x="3418" y="1438"/>
                </a:lnTo>
                <a:lnTo>
                  <a:pt x="3396" y="1420"/>
                </a:lnTo>
                <a:lnTo>
                  <a:pt x="3386" y="1414"/>
                </a:lnTo>
                <a:lnTo>
                  <a:pt x="3376" y="1408"/>
                </a:lnTo>
                <a:lnTo>
                  <a:pt x="3368" y="1408"/>
                </a:lnTo>
                <a:lnTo>
                  <a:pt x="3364" y="1408"/>
                </a:lnTo>
                <a:lnTo>
                  <a:pt x="3362" y="1412"/>
                </a:lnTo>
                <a:lnTo>
                  <a:pt x="3358" y="1414"/>
                </a:lnTo>
                <a:lnTo>
                  <a:pt x="3356" y="1416"/>
                </a:lnTo>
                <a:lnTo>
                  <a:pt x="3352" y="1414"/>
                </a:lnTo>
                <a:lnTo>
                  <a:pt x="3350" y="1414"/>
                </a:lnTo>
                <a:lnTo>
                  <a:pt x="3346" y="1408"/>
                </a:lnTo>
                <a:lnTo>
                  <a:pt x="3340" y="1400"/>
                </a:lnTo>
                <a:lnTo>
                  <a:pt x="3336" y="1390"/>
                </a:lnTo>
                <a:lnTo>
                  <a:pt x="3330" y="1382"/>
                </a:lnTo>
                <a:lnTo>
                  <a:pt x="3324" y="1378"/>
                </a:lnTo>
                <a:lnTo>
                  <a:pt x="3320" y="1376"/>
                </a:lnTo>
                <a:lnTo>
                  <a:pt x="3316" y="1376"/>
                </a:lnTo>
                <a:lnTo>
                  <a:pt x="3312" y="1378"/>
                </a:lnTo>
                <a:lnTo>
                  <a:pt x="3308" y="1380"/>
                </a:lnTo>
                <a:lnTo>
                  <a:pt x="3302" y="1390"/>
                </a:lnTo>
                <a:lnTo>
                  <a:pt x="3296" y="1402"/>
                </a:lnTo>
                <a:lnTo>
                  <a:pt x="3292" y="1416"/>
                </a:lnTo>
                <a:lnTo>
                  <a:pt x="3290" y="1434"/>
                </a:lnTo>
                <a:lnTo>
                  <a:pt x="3288" y="1450"/>
                </a:lnTo>
                <a:lnTo>
                  <a:pt x="3290" y="1466"/>
                </a:lnTo>
                <a:lnTo>
                  <a:pt x="3292" y="1480"/>
                </a:lnTo>
                <a:lnTo>
                  <a:pt x="3292" y="1488"/>
                </a:lnTo>
                <a:lnTo>
                  <a:pt x="3292" y="1492"/>
                </a:lnTo>
                <a:lnTo>
                  <a:pt x="3290" y="1496"/>
                </a:lnTo>
                <a:lnTo>
                  <a:pt x="3288" y="1500"/>
                </a:lnTo>
                <a:lnTo>
                  <a:pt x="3282" y="1506"/>
                </a:lnTo>
                <a:lnTo>
                  <a:pt x="3272" y="1510"/>
                </a:lnTo>
                <a:lnTo>
                  <a:pt x="3264" y="1514"/>
                </a:lnTo>
                <a:lnTo>
                  <a:pt x="3258" y="1518"/>
                </a:lnTo>
                <a:lnTo>
                  <a:pt x="3256" y="1522"/>
                </a:lnTo>
                <a:lnTo>
                  <a:pt x="3256" y="1524"/>
                </a:lnTo>
                <a:lnTo>
                  <a:pt x="3256" y="1528"/>
                </a:lnTo>
                <a:lnTo>
                  <a:pt x="3258" y="1534"/>
                </a:lnTo>
                <a:lnTo>
                  <a:pt x="3260" y="1536"/>
                </a:lnTo>
                <a:lnTo>
                  <a:pt x="3262" y="1536"/>
                </a:lnTo>
                <a:lnTo>
                  <a:pt x="3270" y="1536"/>
                </a:lnTo>
                <a:lnTo>
                  <a:pt x="3294" y="1532"/>
                </a:lnTo>
                <a:lnTo>
                  <a:pt x="3304" y="1530"/>
                </a:lnTo>
                <a:lnTo>
                  <a:pt x="3314" y="1530"/>
                </a:lnTo>
                <a:lnTo>
                  <a:pt x="3318" y="1532"/>
                </a:lnTo>
                <a:lnTo>
                  <a:pt x="3320" y="1534"/>
                </a:lnTo>
                <a:lnTo>
                  <a:pt x="3322" y="1536"/>
                </a:lnTo>
                <a:lnTo>
                  <a:pt x="3322" y="1542"/>
                </a:lnTo>
                <a:lnTo>
                  <a:pt x="3322" y="1550"/>
                </a:lnTo>
                <a:lnTo>
                  <a:pt x="3324" y="1558"/>
                </a:lnTo>
                <a:lnTo>
                  <a:pt x="3330" y="1562"/>
                </a:lnTo>
                <a:lnTo>
                  <a:pt x="3336" y="1566"/>
                </a:lnTo>
                <a:lnTo>
                  <a:pt x="3344" y="1566"/>
                </a:lnTo>
                <a:lnTo>
                  <a:pt x="3350" y="1564"/>
                </a:lnTo>
                <a:lnTo>
                  <a:pt x="3358" y="1560"/>
                </a:lnTo>
                <a:lnTo>
                  <a:pt x="3364" y="1550"/>
                </a:lnTo>
                <a:lnTo>
                  <a:pt x="3368" y="1542"/>
                </a:lnTo>
                <a:lnTo>
                  <a:pt x="3374" y="1538"/>
                </a:lnTo>
                <a:lnTo>
                  <a:pt x="3378" y="1534"/>
                </a:lnTo>
                <a:lnTo>
                  <a:pt x="3384" y="1534"/>
                </a:lnTo>
                <a:lnTo>
                  <a:pt x="3388" y="1534"/>
                </a:lnTo>
                <a:lnTo>
                  <a:pt x="3392" y="1530"/>
                </a:lnTo>
                <a:lnTo>
                  <a:pt x="3396" y="1526"/>
                </a:lnTo>
                <a:lnTo>
                  <a:pt x="3400" y="1518"/>
                </a:lnTo>
                <a:lnTo>
                  <a:pt x="3404" y="1508"/>
                </a:lnTo>
                <a:lnTo>
                  <a:pt x="3410" y="1502"/>
                </a:lnTo>
                <a:lnTo>
                  <a:pt x="3416" y="1500"/>
                </a:lnTo>
                <a:lnTo>
                  <a:pt x="3424" y="1500"/>
                </a:lnTo>
                <a:lnTo>
                  <a:pt x="3432" y="1502"/>
                </a:lnTo>
                <a:lnTo>
                  <a:pt x="3438" y="1506"/>
                </a:lnTo>
                <a:lnTo>
                  <a:pt x="3444" y="1512"/>
                </a:lnTo>
                <a:lnTo>
                  <a:pt x="3446" y="1518"/>
                </a:lnTo>
                <a:lnTo>
                  <a:pt x="3448" y="1524"/>
                </a:lnTo>
                <a:lnTo>
                  <a:pt x="3450" y="1528"/>
                </a:lnTo>
                <a:lnTo>
                  <a:pt x="3452" y="1530"/>
                </a:lnTo>
                <a:lnTo>
                  <a:pt x="3456" y="1530"/>
                </a:lnTo>
                <a:lnTo>
                  <a:pt x="3468" y="1532"/>
                </a:lnTo>
                <a:lnTo>
                  <a:pt x="3488" y="1534"/>
                </a:lnTo>
                <a:lnTo>
                  <a:pt x="3498" y="1536"/>
                </a:lnTo>
                <a:lnTo>
                  <a:pt x="3508" y="1538"/>
                </a:lnTo>
                <a:lnTo>
                  <a:pt x="3518" y="1536"/>
                </a:lnTo>
                <a:lnTo>
                  <a:pt x="3526" y="1534"/>
                </a:lnTo>
                <a:lnTo>
                  <a:pt x="3532" y="1528"/>
                </a:lnTo>
                <a:lnTo>
                  <a:pt x="3534" y="1522"/>
                </a:lnTo>
                <a:lnTo>
                  <a:pt x="3532" y="1516"/>
                </a:lnTo>
                <a:lnTo>
                  <a:pt x="3526" y="1508"/>
                </a:lnTo>
                <a:close/>
                <a:moveTo>
                  <a:pt x="3466" y="1576"/>
                </a:moveTo>
                <a:lnTo>
                  <a:pt x="3466" y="1576"/>
                </a:lnTo>
                <a:lnTo>
                  <a:pt x="3462" y="1574"/>
                </a:lnTo>
                <a:lnTo>
                  <a:pt x="3456" y="1572"/>
                </a:lnTo>
                <a:lnTo>
                  <a:pt x="3442" y="1574"/>
                </a:lnTo>
                <a:lnTo>
                  <a:pt x="3428" y="1578"/>
                </a:lnTo>
                <a:lnTo>
                  <a:pt x="3412" y="1584"/>
                </a:lnTo>
                <a:lnTo>
                  <a:pt x="3400" y="1594"/>
                </a:lnTo>
                <a:lnTo>
                  <a:pt x="3392" y="1604"/>
                </a:lnTo>
                <a:lnTo>
                  <a:pt x="3390" y="1608"/>
                </a:lnTo>
                <a:lnTo>
                  <a:pt x="3388" y="1614"/>
                </a:lnTo>
                <a:lnTo>
                  <a:pt x="3390" y="1620"/>
                </a:lnTo>
                <a:lnTo>
                  <a:pt x="3394" y="1624"/>
                </a:lnTo>
                <a:lnTo>
                  <a:pt x="3398" y="1628"/>
                </a:lnTo>
                <a:lnTo>
                  <a:pt x="3404" y="1630"/>
                </a:lnTo>
                <a:lnTo>
                  <a:pt x="3410" y="1630"/>
                </a:lnTo>
                <a:lnTo>
                  <a:pt x="3416" y="1628"/>
                </a:lnTo>
                <a:lnTo>
                  <a:pt x="3432" y="1622"/>
                </a:lnTo>
                <a:lnTo>
                  <a:pt x="3446" y="1614"/>
                </a:lnTo>
                <a:lnTo>
                  <a:pt x="3458" y="1602"/>
                </a:lnTo>
                <a:lnTo>
                  <a:pt x="3466" y="1592"/>
                </a:lnTo>
                <a:lnTo>
                  <a:pt x="3468" y="1586"/>
                </a:lnTo>
                <a:lnTo>
                  <a:pt x="3470" y="1582"/>
                </a:lnTo>
                <a:lnTo>
                  <a:pt x="3468" y="1578"/>
                </a:lnTo>
                <a:lnTo>
                  <a:pt x="3466" y="1576"/>
                </a:lnTo>
                <a:close/>
                <a:moveTo>
                  <a:pt x="3512" y="820"/>
                </a:moveTo>
                <a:lnTo>
                  <a:pt x="3512" y="820"/>
                </a:lnTo>
                <a:lnTo>
                  <a:pt x="3510" y="830"/>
                </a:lnTo>
                <a:lnTo>
                  <a:pt x="3512" y="836"/>
                </a:lnTo>
                <a:lnTo>
                  <a:pt x="3516" y="840"/>
                </a:lnTo>
                <a:lnTo>
                  <a:pt x="3528" y="844"/>
                </a:lnTo>
                <a:lnTo>
                  <a:pt x="3534" y="848"/>
                </a:lnTo>
                <a:lnTo>
                  <a:pt x="3536" y="850"/>
                </a:lnTo>
                <a:lnTo>
                  <a:pt x="3538" y="858"/>
                </a:lnTo>
                <a:lnTo>
                  <a:pt x="3538" y="862"/>
                </a:lnTo>
                <a:lnTo>
                  <a:pt x="3542" y="866"/>
                </a:lnTo>
                <a:lnTo>
                  <a:pt x="3546" y="872"/>
                </a:lnTo>
                <a:lnTo>
                  <a:pt x="3556" y="878"/>
                </a:lnTo>
                <a:lnTo>
                  <a:pt x="3568" y="882"/>
                </a:lnTo>
                <a:lnTo>
                  <a:pt x="3576" y="882"/>
                </a:lnTo>
                <a:lnTo>
                  <a:pt x="3582" y="880"/>
                </a:lnTo>
                <a:lnTo>
                  <a:pt x="3590" y="878"/>
                </a:lnTo>
                <a:lnTo>
                  <a:pt x="3604" y="872"/>
                </a:lnTo>
                <a:lnTo>
                  <a:pt x="3614" y="872"/>
                </a:lnTo>
                <a:lnTo>
                  <a:pt x="3628" y="872"/>
                </a:lnTo>
                <a:lnTo>
                  <a:pt x="3658" y="876"/>
                </a:lnTo>
                <a:lnTo>
                  <a:pt x="3686" y="876"/>
                </a:lnTo>
                <a:lnTo>
                  <a:pt x="3696" y="876"/>
                </a:lnTo>
                <a:lnTo>
                  <a:pt x="3702" y="872"/>
                </a:lnTo>
                <a:lnTo>
                  <a:pt x="3704" y="870"/>
                </a:lnTo>
                <a:lnTo>
                  <a:pt x="3704" y="868"/>
                </a:lnTo>
                <a:lnTo>
                  <a:pt x="3698" y="862"/>
                </a:lnTo>
                <a:lnTo>
                  <a:pt x="3684" y="846"/>
                </a:lnTo>
                <a:lnTo>
                  <a:pt x="3676" y="838"/>
                </a:lnTo>
                <a:lnTo>
                  <a:pt x="3666" y="830"/>
                </a:lnTo>
                <a:lnTo>
                  <a:pt x="3654" y="824"/>
                </a:lnTo>
                <a:lnTo>
                  <a:pt x="3642" y="818"/>
                </a:lnTo>
                <a:lnTo>
                  <a:pt x="3626" y="814"/>
                </a:lnTo>
                <a:lnTo>
                  <a:pt x="3606" y="814"/>
                </a:lnTo>
                <a:lnTo>
                  <a:pt x="3586" y="814"/>
                </a:lnTo>
                <a:lnTo>
                  <a:pt x="3568" y="812"/>
                </a:lnTo>
                <a:lnTo>
                  <a:pt x="3540" y="806"/>
                </a:lnTo>
                <a:lnTo>
                  <a:pt x="3528" y="806"/>
                </a:lnTo>
                <a:lnTo>
                  <a:pt x="3520" y="808"/>
                </a:lnTo>
                <a:lnTo>
                  <a:pt x="3518" y="808"/>
                </a:lnTo>
                <a:lnTo>
                  <a:pt x="3516" y="812"/>
                </a:lnTo>
                <a:lnTo>
                  <a:pt x="3512" y="820"/>
                </a:lnTo>
                <a:close/>
                <a:moveTo>
                  <a:pt x="3202" y="736"/>
                </a:moveTo>
                <a:lnTo>
                  <a:pt x="3202" y="736"/>
                </a:lnTo>
                <a:lnTo>
                  <a:pt x="3202" y="744"/>
                </a:lnTo>
                <a:lnTo>
                  <a:pt x="3202" y="748"/>
                </a:lnTo>
                <a:lnTo>
                  <a:pt x="3204" y="750"/>
                </a:lnTo>
                <a:lnTo>
                  <a:pt x="3212" y="752"/>
                </a:lnTo>
                <a:lnTo>
                  <a:pt x="3224" y="752"/>
                </a:lnTo>
                <a:lnTo>
                  <a:pt x="3266" y="752"/>
                </a:lnTo>
                <a:lnTo>
                  <a:pt x="3332" y="752"/>
                </a:lnTo>
                <a:lnTo>
                  <a:pt x="3366" y="750"/>
                </a:lnTo>
                <a:lnTo>
                  <a:pt x="3390" y="746"/>
                </a:lnTo>
                <a:lnTo>
                  <a:pt x="3406" y="740"/>
                </a:lnTo>
                <a:lnTo>
                  <a:pt x="3414" y="734"/>
                </a:lnTo>
                <a:lnTo>
                  <a:pt x="3420" y="730"/>
                </a:lnTo>
                <a:lnTo>
                  <a:pt x="3420" y="726"/>
                </a:lnTo>
                <a:lnTo>
                  <a:pt x="3422" y="726"/>
                </a:lnTo>
                <a:lnTo>
                  <a:pt x="3424" y="732"/>
                </a:lnTo>
                <a:lnTo>
                  <a:pt x="3426" y="736"/>
                </a:lnTo>
                <a:lnTo>
                  <a:pt x="3430" y="740"/>
                </a:lnTo>
                <a:lnTo>
                  <a:pt x="3444" y="746"/>
                </a:lnTo>
                <a:lnTo>
                  <a:pt x="3464" y="748"/>
                </a:lnTo>
                <a:lnTo>
                  <a:pt x="3486" y="750"/>
                </a:lnTo>
                <a:lnTo>
                  <a:pt x="3506" y="750"/>
                </a:lnTo>
                <a:lnTo>
                  <a:pt x="3524" y="746"/>
                </a:lnTo>
                <a:lnTo>
                  <a:pt x="3536" y="742"/>
                </a:lnTo>
                <a:lnTo>
                  <a:pt x="3540" y="738"/>
                </a:lnTo>
                <a:lnTo>
                  <a:pt x="3542" y="734"/>
                </a:lnTo>
                <a:lnTo>
                  <a:pt x="3544" y="728"/>
                </a:lnTo>
                <a:lnTo>
                  <a:pt x="3548" y="724"/>
                </a:lnTo>
                <a:lnTo>
                  <a:pt x="3554" y="722"/>
                </a:lnTo>
                <a:lnTo>
                  <a:pt x="3562" y="720"/>
                </a:lnTo>
                <a:lnTo>
                  <a:pt x="3566" y="718"/>
                </a:lnTo>
                <a:lnTo>
                  <a:pt x="3570" y="716"/>
                </a:lnTo>
                <a:lnTo>
                  <a:pt x="3568" y="714"/>
                </a:lnTo>
                <a:lnTo>
                  <a:pt x="3560" y="710"/>
                </a:lnTo>
                <a:lnTo>
                  <a:pt x="3554" y="706"/>
                </a:lnTo>
                <a:lnTo>
                  <a:pt x="3552" y="704"/>
                </a:lnTo>
                <a:lnTo>
                  <a:pt x="3552" y="700"/>
                </a:lnTo>
                <a:lnTo>
                  <a:pt x="3556" y="698"/>
                </a:lnTo>
                <a:lnTo>
                  <a:pt x="3560" y="694"/>
                </a:lnTo>
                <a:lnTo>
                  <a:pt x="3562" y="688"/>
                </a:lnTo>
                <a:lnTo>
                  <a:pt x="3564" y="682"/>
                </a:lnTo>
                <a:lnTo>
                  <a:pt x="3560" y="674"/>
                </a:lnTo>
                <a:lnTo>
                  <a:pt x="3554" y="668"/>
                </a:lnTo>
                <a:lnTo>
                  <a:pt x="3548" y="664"/>
                </a:lnTo>
                <a:lnTo>
                  <a:pt x="3540" y="660"/>
                </a:lnTo>
                <a:lnTo>
                  <a:pt x="3532" y="660"/>
                </a:lnTo>
                <a:lnTo>
                  <a:pt x="3516" y="658"/>
                </a:lnTo>
                <a:lnTo>
                  <a:pt x="3508" y="656"/>
                </a:lnTo>
                <a:lnTo>
                  <a:pt x="3502" y="652"/>
                </a:lnTo>
                <a:lnTo>
                  <a:pt x="3496" y="648"/>
                </a:lnTo>
                <a:lnTo>
                  <a:pt x="3486" y="646"/>
                </a:lnTo>
                <a:lnTo>
                  <a:pt x="3474" y="644"/>
                </a:lnTo>
                <a:lnTo>
                  <a:pt x="3460" y="644"/>
                </a:lnTo>
                <a:lnTo>
                  <a:pt x="3420" y="648"/>
                </a:lnTo>
                <a:lnTo>
                  <a:pt x="3366" y="654"/>
                </a:lnTo>
                <a:lnTo>
                  <a:pt x="3340" y="658"/>
                </a:lnTo>
                <a:lnTo>
                  <a:pt x="3324" y="664"/>
                </a:lnTo>
                <a:lnTo>
                  <a:pt x="3314" y="668"/>
                </a:lnTo>
                <a:lnTo>
                  <a:pt x="3308" y="672"/>
                </a:lnTo>
                <a:lnTo>
                  <a:pt x="3302" y="676"/>
                </a:lnTo>
                <a:lnTo>
                  <a:pt x="3298" y="678"/>
                </a:lnTo>
                <a:lnTo>
                  <a:pt x="3290" y="676"/>
                </a:lnTo>
                <a:lnTo>
                  <a:pt x="3276" y="672"/>
                </a:lnTo>
                <a:lnTo>
                  <a:pt x="3262" y="668"/>
                </a:lnTo>
                <a:lnTo>
                  <a:pt x="3250" y="666"/>
                </a:lnTo>
                <a:lnTo>
                  <a:pt x="3242" y="668"/>
                </a:lnTo>
                <a:lnTo>
                  <a:pt x="3236" y="670"/>
                </a:lnTo>
                <a:lnTo>
                  <a:pt x="3228" y="672"/>
                </a:lnTo>
                <a:lnTo>
                  <a:pt x="3222" y="672"/>
                </a:lnTo>
                <a:lnTo>
                  <a:pt x="3216" y="670"/>
                </a:lnTo>
                <a:lnTo>
                  <a:pt x="3206" y="664"/>
                </a:lnTo>
                <a:lnTo>
                  <a:pt x="3198" y="658"/>
                </a:lnTo>
                <a:lnTo>
                  <a:pt x="3194" y="658"/>
                </a:lnTo>
                <a:lnTo>
                  <a:pt x="3190" y="660"/>
                </a:lnTo>
                <a:lnTo>
                  <a:pt x="3190" y="664"/>
                </a:lnTo>
                <a:lnTo>
                  <a:pt x="3188" y="668"/>
                </a:lnTo>
                <a:lnTo>
                  <a:pt x="3186" y="672"/>
                </a:lnTo>
                <a:lnTo>
                  <a:pt x="3184" y="674"/>
                </a:lnTo>
                <a:lnTo>
                  <a:pt x="3178" y="672"/>
                </a:lnTo>
                <a:lnTo>
                  <a:pt x="3172" y="668"/>
                </a:lnTo>
                <a:lnTo>
                  <a:pt x="3170" y="664"/>
                </a:lnTo>
                <a:lnTo>
                  <a:pt x="3170" y="662"/>
                </a:lnTo>
                <a:lnTo>
                  <a:pt x="3170" y="658"/>
                </a:lnTo>
                <a:lnTo>
                  <a:pt x="3172" y="654"/>
                </a:lnTo>
                <a:lnTo>
                  <a:pt x="3170" y="650"/>
                </a:lnTo>
                <a:lnTo>
                  <a:pt x="3168" y="646"/>
                </a:lnTo>
                <a:lnTo>
                  <a:pt x="3162" y="638"/>
                </a:lnTo>
                <a:lnTo>
                  <a:pt x="3154" y="634"/>
                </a:lnTo>
                <a:lnTo>
                  <a:pt x="3146" y="630"/>
                </a:lnTo>
                <a:lnTo>
                  <a:pt x="3142" y="630"/>
                </a:lnTo>
                <a:lnTo>
                  <a:pt x="3136" y="632"/>
                </a:lnTo>
                <a:lnTo>
                  <a:pt x="3128" y="634"/>
                </a:lnTo>
                <a:lnTo>
                  <a:pt x="3126" y="632"/>
                </a:lnTo>
                <a:lnTo>
                  <a:pt x="3124" y="628"/>
                </a:lnTo>
                <a:lnTo>
                  <a:pt x="3124" y="624"/>
                </a:lnTo>
                <a:lnTo>
                  <a:pt x="3124" y="622"/>
                </a:lnTo>
                <a:lnTo>
                  <a:pt x="3130" y="620"/>
                </a:lnTo>
                <a:lnTo>
                  <a:pt x="3150" y="622"/>
                </a:lnTo>
                <a:lnTo>
                  <a:pt x="3170" y="622"/>
                </a:lnTo>
                <a:lnTo>
                  <a:pt x="3176" y="620"/>
                </a:lnTo>
                <a:lnTo>
                  <a:pt x="3176" y="618"/>
                </a:lnTo>
                <a:lnTo>
                  <a:pt x="3176" y="616"/>
                </a:lnTo>
                <a:lnTo>
                  <a:pt x="3174" y="610"/>
                </a:lnTo>
                <a:lnTo>
                  <a:pt x="3170" y="608"/>
                </a:lnTo>
                <a:lnTo>
                  <a:pt x="3156" y="604"/>
                </a:lnTo>
                <a:lnTo>
                  <a:pt x="3138" y="602"/>
                </a:lnTo>
                <a:lnTo>
                  <a:pt x="3130" y="598"/>
                </a:lnTo>
                <a:lnTo>
                  <a:pt x="3120" y="594"/>
                </a:lnTo>
                <a:lnTo>
                  <a:pt x="3100" y="584"/>
                </a:lnTo>
                <a:lnTo>
                  <a:pt x="3092" y="582"/>
                </a:lnTo>
                <a:lnTo>
                  <a:pt x="3084" y="580"/>
                </a:lnTo>
                <a:lnTo>
                  <a:pt x="3066" y="580"/>
                </a:lnTo>
                <a:lnTo>
                  <a:pt x="3042" y="584"/>
                </a:lnTo>
                <a:lnTo>
                  <a:pt x="3030" y="586"/>
                </a:lnTo>
                <a:lnTo>
                  <a:pt x="3022" y="582"/>
                </a:lnTo>
                <a:lnTo>
                  <a:pt x="3014" y="578"/>
                </a:lnTo>
                <a:lnTo>
                  <a:pt x="3008" y="574"/>
                </a:lnTo>
                <a:lnTo>
                  <a:pt x="2996" y="562"/>
                </a:lnTo>
                <a:lnTo>
                  <a:pt x="2990" y="560"/>
                </a:lnTo>
                <a:lnTo>
                  <a:pt x="2984" y="558"/>
                </a:lnTo>
                <a:lnTo>
                  <a:pt x="2974" y="560"/>
                </a:lnTo>
                <a:lnTo>
                  <a:pt x="2964" y="558"/>
                </a:lnTo>
                <a:lnTo>
                  <a:pt x="2938" y="556"/>
                </a:lnTo>
                <a:lnTo>
                  <a:pt x="2908" y="552"/>
                </a:lnTo>
                <a:lnTo>
                  <a:pt x="2876" y="550"/>
                </a:lnTo>
                <a:lnTo>
                  <a:pt x="2870" y="550"/>
                </a:lnTo>
                <a:lnTo>
                  <a:pt x="2866" y="552"/>
                </a:lnTo>
                <a:lnTo>
                  <a:pt x="2862" y="554"/>
                </a:lnTo>
                <a:lnTo>
                  <a:pt x="2860" y="558"/>
                </a:lnTo>
                <a:lnTo>
                  <a:pt x="2862" y="562"/>
                </a:lnTo>
                <a:lnTo>
                  <a:pt x="2864" y="568"/>
                </a:lnTo>
                <a:lnTo>
                  <a:pt x="2870" y="574"/>
                </a:lnTo>
                <a:lnTo>
                  <a:pt x="2878" y="582"/>
                </a:lnTo>
                <a:lnTo>
                  <a:pt x="2888" y="588"/>
                </a:lnTo>
                <a:lnTo>
                  <a:pt x="2896" y="592"/>
                </a:lnTo>
                <a:lnTo>
                  <a:pt x="2910" y="598"/>
                </a:lnTo>
                <a:lnTo>
                  <a:pt x="2920" y="602"/>
                </a:lnTo>
                <a:lnTo>
                  <a:pt x="2922" y="604"/>
                </a:lnTo>
                <a:lnTo>
                  <a:pt x="2924" y="610"/>
                </a:lnTo>
                <a:lnTo>
                  <a:pt x="2926" y="614"/>
                </a:lnTo>
                <a:lnTo>
                  <a:pt x="2930" y="618"/>
                </a:lnTo>
                <a:lnTo>
                  <a:pt x="2938" y="620"/>
                </a:lnTo>
                <a:lnTo>
                  <a:pt x="2948" y="620"/>
                </a:lnTo>
                <a:lnTo>
                  <a:pt x="2972" y="616"/>
                </a:lnTo>
                <a:lnTo>
                  <a:pt x="3000" y="610"/>
                </a:lnTo>
                <a:lnTo>
                  <a:pt x="3012" y="608"/>
                </a:lnTo>
                <a:lnTo>
                  <a:pt x="3020" y="610"/>
                </a:lnTo>
                <a:lnTo>
                  <a:pt x="3026" y="612"/>
                </a:lnTo>
                <a:lnTo>
                  <a:pt x="3030" y="616"/>
                </a:lnTo>
                <a:lnTo>
                  <a:pt x="3040" y="626"/>
                </a:lnTo>
                <a:lnTo>
                  <a:pt x="3046" y="634"/>
                </a:lnTo>
                <a:lnTo>
                  <a:pt x="3054" y="640"/>
                </a:lnTo>
                <a:lnTo>
                  <a:pt x="3060" y="644"/>
                </a:lnTo>
                <a:lnTo>
                  <a:pt x="3062" y="648"/>
                </a:lnTo>
                <a:lnTo>
                  <a:pt x="3064" y="650"/>
                </a:lnTo>
                <a:lnTo>
                  <a:pt x="3064" y="654"/>
                </a:lnTo>
                <a:lnTo>
                  <a:pt x="3060" y="662"/>
                </a:lnTo>
                <a:lnTo>
                  <a:pt x="3056" y="670"/>
                </a:lnTo>
                <a:lnTo>
                  <a:pt x="3050" y="678"/>
                </a:lnTo>
                <a:lnTo>
                  <a:pt x="3046" y="684"/>
                </a:lnTo>
                <a:lnTo>
                  <a:pt x="3046" y="690"/>
                </a:lnTo>
                <a:lnTo>
                  <a:pt x="3046" y="692"/>
                </a:lnTo>
                <a:lnTo>
                  <a:pt x="3050" y="694"/>
                </a:lnTo>
                <a:lnTo>
                  <a:pt x="3056" y="698"/>
                </a:lnTo>
                <a:lnTo>
                  <a:pt x="3058" y="704"/>
                </a:lnTo>
                <a:lnTo>
                  <a:pt x="3060" y="714"/>
                </a:lnTo>
                <a:lnTo>
                  <a:pt x="3060" y="720"/>
                </a:lnTo>
                <a:lnTo>
                  <a:pt x="3062" y="724"/>
                </a:lnTo>
                <a:lnTo>
                  <a:pt x="3068" y="730"/>
                </a:lnTo>
                <a:lnTo>
                  <a:pt x="3076" y="736"/>
                </a:lnTo>
                <a:lnTo>
                  <a:pt x="3086" y="740"/>
                </a:lnTo>
                <a:lnTo>
                  <a:pt x="3092" y="740"/>
                </a:lnTo>
                <a:lnTo>
                  <a:pt x="3096" y="740"/>
                </a:lnTo>
                <a:lnTo>
                  <a:pt x="3100" y="738"/>
                </a:lnTo>
                <a:lnTo>
                  <a:pt x="3104" y="736"/>
                </a:lnTo>
                <a:lnTo>
                  <a:pt x="3110" y="736"/>
                </a:lnTo>
                <a:lnTo>
                  <a:pt x="3120" y="738"/>
                </a:lnTo>
                <a:lnTo>
                  <a:pt x="3134" y="744"/>
                </a:lnTo>
                <a:lnTo>
                  <a:pt x="3142" y="746"/>
                </a:lnTo>
                <a:lnTo>
                  <a:pt x="3150" y="748"/>
                </a:lnTo>
                <a:lnTo>
                  <a:pt x="3164" y="748"/>
                </a:lnTo>
                <a:lnTo>
                  <a:pt x="3176" y="744"/>
                </a:lnTo>
                <a:lnTo>
                  <a:pt x="3186" y="738"/>
                </a:lnTo>
                <a:lnTo>
                  <a:pt x="3200" y="730"/>
                </a:lnTo>
                <a:lnTo>
                  <a:pt x="3202" y="730"/>
                </a:lnTo>
                <a:lnTo>
                  <a:pt x="3202" y="736"/>
                </a:lnTo>
                <a:close/>
                <a:moveTo>
                  <a:pt x="2978" y="738"/>
                </a:moveTo>
                <a:lnTo>
                  <a:pt x="2978" y="738"/>
                </a:lnTo>
                <a:lnTo>
                  <a:pt x="2992" y="738"/>
                </a:lnTo>
                <a:lnTo>
                  <a:pt x="3004" y="734"/>
                </a:lnTo>
                <a:lnTo>
                  <a:pt x="3008" y="728"/>
                </a:lnTo>
                <a:lnTo>
                  <a:pt x="3010" y="720"/>
                </a:lnTo>
                <a:lnTo>
                  <a:pt x="3008" y="710"/>
                </a:lnTo>
                <a:lnTo>
                  <a:pt x="3004" y="700"/>
                </a:lnTo>
                <a:lnTo>
                  <a:pt x="2996" y="688"/>
                </a:lnTo>
                <a:lnTo>
                  <a:pt x="2986" y="678"/>
                </a:lnTo>
                <a:lnTo>
                  <a:pt x="2974" y="668"/>
                </a:lnTo>
                <a:lnTo>
                  <a:pt x="2964" y="664"/>
                </a:lnTo>
                <a:lnTo>
                  <a:pt x="2952" y="660"/>
                </a:lnTo>
                <a:lnTo>
                  <a:pt x="2940" y="662"/>
                </a:lnTo>
                <a:lnTo>
                  <a:pt x="2928" y="664"/>
                </a:lnTo>
                <a:lnTo>
                  <a:pt x="2918" y="670"/>
                </a:lnTo>
                <a:lnTo>
                  <a:pt x="2908" y="676"/>
                </a:lnTo>
                <a:lnTo>
                  <a:pt x="2898" y="684"/>
                </a:lnTo>
                <a:lnTo>
                  <a:pt x="2888" y="698"/>
                </a:lnTo>
                <a:lnTo>
                  <a:pt x="2884" y="704"/>
                </a:lnTo>
                <a:lnTo>
                  <a:pt x="2882" y="708"/>
                </a:lnTo>
                <a:lnTo>
                  <a:pt x="2884" y="714"/>
                </a:lnTo>
                <a:lnTo>
                  <a:pt x="2886" y="718"/>
                </a:lnTo>
                <a:lnTo>
                  <a:pt x="2894" y="720"/>
                </a:lnTo>
                <a:lnTo>
                  <a:pt x="2904" y="722"/>
                </a:lnTo>
                <a:lnTo>
                  <a:pt x="2914" y="724"/>
                </a:lnTo>
                <a:lnTo>
                  <a:pt x="2924" y="726"/>
                </a:lnTo>
                <a:lnTo>
                  <a:pt x="2936" y="732"/>
                </a:lnTo>
                <a:lnTo>
                  <a:pt x="2950" y="736"/>
                </a:lnTo>
                <a:lnTo>
                  <a:pt x="2962" y="738"/>
                </a:lnTo>
                <a:lnTo>
                  <a:pt x="2978" y="738"/>
                </a:lnTo>
                <a:close/>
                <a:moveTo>
                  <a:pt x="3076" y="866"/>
                </a:moveTo>
                <a:lnTo>
                  <a:pt x="3076" y="866"/>
                </a:lnTo>
                <a:lnTo>
                  <a:pt x="3086" y="852"/>
                </a:lnTo>
                <a:lnTo>
                  <a:pt x="3098" y="840"/>
                </a:lnTo>
                <a:lnTo>
                  <a:pt x="3118" y="818"/>
                </a:lnTo>
                <a:lnTo>
                  <a:pt x="3126" y="810"/>
                </a:lnTo>
                <a:lnTo>
                  <a:pt x="3128" y="806"/>
                </a:lnTo>
                <a:lnTo>
                  <a:pt x="3128" y="802"/>
                </a:lnTo>
                <a:lnTo>
                  <a:pt x="3128" y="798"/>
                </a:lnTo>
                <a:lnTo>
                  <a:pt x="3126" y="794"/>
                </a:lnTo>
                <a:lnTo>
                  <a:pt x="3122" y="792"/>
                </a:lnTo>
                <a:lnTo>
                  <a:pt x="3114" y="790"/>
                </a:lnTo>
                <a:lnTo>
                  <a:pt x="3102" y="786"/>
                </a:lnTo>
                <a:lnTo>
                  <a:pt x="3090" y="784"/>
                </a:lnTo>
                <a:lnTo>
                  <a:pt x="3084" y="786"/>
                </a:lnTo>
                <a:lnTo>
                  <a:pt x="3076" y="788"/>
                </a:lnTo>
                <a:lnTo>
                  <a:pt x="3066" y="790"/>
                </a:lnTo>
                <a:lnTo>
                  <a:pt x="3058" y="790"/>
                </a:lnTo>
                <a:lnTo>
                  <a:pt x="3050" y="786"/>
                </a:lnTo>
                <a:lnTo>
                  <a:pt x="3034" y="778"/>
                </a:lnTo>
                <a:lnTo>
                  <a:pt x="3026" y="776"/>
                </a:lnTo>
                <a:lnTo>
                  <a:pt x="3016" y="774"/>
                </a:lnTo>
                <a:lnTo>
                  <a:pt x="3006" y="772"/>
                </a:lnTo>
                <a:lnTo>
                  <a:pt x="2994" y="774"/>
                </a:lnTo>
                <a:lnTo>
                  <a:pt x="2958" y="780"/>
                </a:lnTo>
                <a:lnTo>
                  <a:pt x="2940" y="784"/>
                </a:lnTo>
                <a:lnTo>
                  <a:pt x="2932" y="788"/>
                </a:lnTo>
                <a:lnTo>
                  <a:pt x="2928" y="792"/>
                </a:lnTo>
                <a:lnTo>
                  <a:pt x="2928" y="796"/>
                </a:lnTo>
                <a:lnTo>
                  <a:pt x="2932" y="802"/>
                </a:lnTo>
                <a:lnTo>
                  <a:pt x="2932" y="804"/>
                </a:lnTo>
                <a:lnTo>
                  <a:pt x="2928" y="804"/>
                </a:lnTo>
                <a:lnTo>
                  <a:pt x="2918" y="804"/>
                </a:lnTo>
                <a:lnTo>
                  <a:pt x="2916" y="806"/>
                </a:lnTo>
                <a:lnTo>
                  <a:pt x="2914" y="808"/>
                </a:lnTo>
                <a:lnTo>
                  <a:pt x="2910" y="822"/>
                </a:lnTo>
                <a:lnTo>
                  <a:pt x="2910" y="846"/>
                </a:lnTo>
                <a:lnTo>
                  <a:pt x="2910" y="860"/>
                </a:lnTo>
                <a:lnTo>
                  <a:pt x="2912" y="872"/>
                </a:lnTo>
                <a:lnTo>
                  <a:pt x="2916" y="880"/>
                </a:lnTo>
                <a:lnTo>
                  <a:pt x="2920" y="888"/>
                </a:lnTo>
                <a:lnTo>
                  <a:pt x="2928" y="900"/>
                </a:lnTo>
                <a:lnTo>
                  <a:pt x="2930" y="906"/>
                </a:lnTo>
                <a:lnTo>
                  <a:pt x="2930" y="916"/>
                </a:lnTo>
                <a:lnTo>
                  <a:pt x="2930" y="924"/>
                </a:lnTo>
                <a:lnTo>
                  <a:pt x="2932" y="928"/>
                </a:lnTo>
                <a:lnTo>
                  <a:pt x="2936" y="930"/>
                </a:lnTo>
                <a:lnTo>
                  <a:pt x="2942" y="930"/>
                </a:lnTo>
                <a:lnTo>
                  <a:pt x="2956" y="928"/>
                </a:lnTo>
                <a:lnTo>
                  <a:pt x="2964" y="930"/>
                </a:lnTo>
                <a:lnTo>
                  <a:pt x="2974" y="934"/>
                </a:lnTo>
                <a:lnTo>
                  <a:pt x="2978" y="936"/>
                </a:lnTo>
                <a:lnTo>
                  <a:pt x="2980" y="934"/>
                </a:lnTo>
                <a:lnTo>
                  <a:pt x="2986" y="918"/>
                </a:lnTo>
                <a:lnTo>
                  <a:pt x="2988" y="914"/>
                </a:lnTo>
                <a:lnTo>
                  <a:pt x="2992" y="910"/>
                </a:lnTo>
                <a:lnTo>
                  <a:pt x="2998" y="908"/>
                </a:lnTo>
                <a:lnTo>
                  <a:pt x="3000" y="906"/>
                </a:lnTo>
                <a:lnTo>
                  <a:pt x="3002" y="902"/>
                </a:lnTo>
                <a:lnTo>
                  <a:pt x="3000" y="896"/>
                </a:lnTo>
                <a:lnTo>
                  <a:pt x="2996" y="888"/>
                </a:lnTo>
                <a:lnTo>
                  <a:pt x="2994" y="882"/>
                </a:lnTo>
                <a:lnTo>
                  <a:pt x="2994" y="880"/>
                </a:lnTo>
                <a:lnTo>
                  <a:pt x="2996" y="878"/>
                </a:lnTo>
                <a:lnTo>
                  <a:pt x="2998" y="876"/>
                </a:lnTo>
                <a:lnTo>
                  <a:pt x="3010" y="878"/>
                </a:lnTo>
                <a:lnTo>
                  <a:pt x="3022" y="880"/>
                </a:lnTo>
                <a:lnTo>
                  <a:pt x="3038" y="880"/>
                </a:lnTo>
                <a:lnTo>
                  <a:pt x="3052" y="880"/>
                </a:lnTo>
                <a:lnTo>
                  <a:pt x="3060" y="878"/>
                </a:lnTo>
                <a:lnTo>
                  <a:pt x="3066" y="876"/>
                </a:lnTo>
                <a:lnTo>
                  <a:pt x="3072" y="872"/>
                </a:lnTo>
                <a:lnTo>
                  <a:pt x="3076" y="866"/>
                </a:lnTo>
                <a:close/>
                <a:moveTo>
                  <a:pt x="2888" y="892"/>
                </a:moveTo>
                <a:lnTo>
                  <a:pt x="2888" y="892"/>
                </a:lnTo>
                <a:lnTo>
                  <a:pt x="2884" y="884"/>
                </a:lnTo>
                <a:lnTo>
                  <a:pt x="2880" y="882"/>
                </a:lnTo>
                <a:lnTo>
                  <a:pt x="2876" y="882"/>
                </a:lnTo>
                <a:lnTo>
                  <a:pt x="2872" y="884"/>
                </a:lnTo>
                <a:lnTo>
                  <a:pt x="2868" y="886"/>
                </a:lnTo>
                <a:lnTo>
                  <a:pt x="2864" y="888"/>
                </a:lnTo>
                <a:lnTo>
                  <a:pt x="2858" y="884"/>
                </a:lnTo>
                <a:lnTo>
                  <a:pt x="2852" y="876"/>
                </a:lnTo>
                <a:lnTo>
                  <a:pt x="2846" y="868"/>
                </a:lnTo>
                <a:lnTo>
                  <a:pt x="2838" y="862"/>
                </a:lnTo>
                <a:lnTo>
                  <a:pt x="2824" y="854"/>
                </a:lnTo>
                <a:lnTo>
                  <a:pt x="2820" y="850"/>
                </a:lnTo>
                <a:lnTo>
                  <a:pt x="2820" y="848"/>
                </a:lnTo>
                <a:lnTo>
                  <a:pt x="2826" y="846"/>
                </a:lnTo>
                <a:lnTo>
                  <a:pt x="2838" y="842"/>
                </a:lnTo>
                <a:lnTo>
                  <a:pt x="2850" y="838"/>
                </a:lnTo>
                <a:lnTo>
                  <a:pt x="2856" y="836"/>
                </a:lnTo>
                <a:lnTo>
                  <a:pt x="2856" y="832"/>
                </a:lnTo>
                <a:lnTo>
                  <a:pt x="2852" y="830"/>
                </a:lnTo>
                <a:lnTo>
                  <a:pt x="2848" y="828"/>
                </a:lnTo>
                <a:lnTo>
                  <a:pt x="2846" y="826"/>
                </a:lnTo>
                <a:lnTo>
                  <a:pt x="2846" y="822"/>
                </a:lnTo>
                <a:lnTo>
                  <a:pt x="2852" y="818"/>
                </a:lnTo>
                <a:lnTo>
                  <a:pt x="2860" y="814"/>
                </a:lnTo>
                <a:lnTo>
                  <a:pt x="2862" y="808"/>
                </a:lnTo>
                <a:lnTo>
                  <a:pt x="2862" y="804"/>
                </a:lnTo>
                <a:lnTo>
                  <a:pt x="2856" y="800"/>
                </a:lnTo>
                <a:lnTo>
                  <a:pt x="2848" y="798"/>
                </a:lnTo>
                <a:lnTo>
                  <a:pt x="2838" y="796"/>
                </a:lnTo>
                <a:lnTo>
                  <a:pt x="2824" y="798"/>
                </a:lnTo>
                <a:lnTo>
                  <a:pt x="2810" y="802"/>
                </a:lnTo>
                <a:lnTo>
                  <a:pt x="2796" y="806"/>
                </a:lnTo>
                <a:lnTo>
                  <a:pt x="2782" y="806"/>
                </a:lnTo>
                <a:lnTo>
                  <a:pt x="2770" y="804"/>
                </a:lnTo>
                <a:lnTo>
                  <a:pt x="2760" y="800"/>
                </a:lnTo>
                <a:lnTo>
                  <a:pt x="2750" y="796"/>
                </a:lnTo>
                <a:lnTo>
                  <a:pt x="2740" y="794"/>
                </a:lnTo>
                <a:lnTo>
                  <a:pt x="2728" y="794"/>
                </a:lnTo>
                <a:lnTo>
                  <a:pt x="2718" y="798"/>
                </a:lnTo>
                <a:lnTo>
                  <a:pt x="2694" y="808"/>
                </a:lnTo>
                <a:lnTo>
                  <a:pt x="2686" y="812"/>
                </a:lnTo>
                <a:lnTo>
                  <a:pt x="2680" y="818"/>
                </a:lnTo>
                <a:lnTo>
                  <a:pt x="2676" y="822"/>
                </a:lnTo>
                <a:lnTo>
                  <a:pt x="2678" y="826"/>
                </a:lnTo>
                <a:lnTo>
                  <a:pt x="2682" y="832"/>
                </a:lnTo>
                <a:lnTo>
                  <a:pt x="2694" y="838"/>
                </a:lnTo>
                <a:lnTo>
                  <a:pt x="2702" y="840"/>
                </a:lnTo>
                <a:lnTo>
                  <a:pt x="2712" y="846"/>
                </a:lnTo>
                <a:lnTo>
                  <a:pt x="2718" y="850"/>
                </a:lnTo>
                <a:lnTo>
                  <a:pt x="2724" y="856"/>
                </a:lnTo>
                <a:lnTo>
                  <a:pt x="2726" y="862"/>
                </a:lnTo>
                <a:lnTo>
                  <a:pt x="2724" y="866"/>
                </a:lnTo>
                <a:lnTo>
                  <a:pt x="2722" y="872"/>
                </a:lnTo>
                <a:lnTo>
                  <a:pt x="2716" y="876"/>
                </a:lnTo>
                <a:lnTo>
                  <a:pt x="2710" y="880"/>
                </a:lnTo>
                <a:lnTo>
                  <a:pt x="2704" y="882"/>
                </a:lnTo>
                <a:lnTo>
                  <a:pt x="2698" y="882"/>
                </a:lnTo>
                <a:lnTo>
                  <a:pt x="2688" y="880"/>
                </a:lnTo>
                <a:lnTo>
                  <a:pt x="2678" y="874"/>
                </a:lnTo>
                <a:lnTo>
                  <a:pt x="2668" y="866"/>
                </a:lnTo>
                <a:lnTo>
                  <a:pt x="2660" y="860"/>
                </a:lnTo>
                <a:lnTo>
                  <a:pt x="2650" y="856"/>
                </a:lnTo>
                <a:lnTo>
                  <a:pt x="2646" y="856"/>
                </a:lnTo>
                <a:lnTo>
                  <a:pt x="2642" y="858"/>
                </a:lnTo>
                <a:lnTo>
                  <a:pt x="2636" y="860"/>
                </a:lnTo>
                <a:lnTo>
                  <a:pt x="2632" y="864"/>
                </a:lnTo>
                <a:lnTo>
                  <a:pt x="2630" y="872"/>
                </a:lnTo>
                <a:lnTo>
                  <a:pt x="2632" y="880"/>
                </a:lnTo>
                <a:lnTo>
                  <a:pt x="2636" y="888"/>
                </a:lnTo>
                <a:lnTo>
                  <a:pt x="2646" y="896"/>
                </a:lnTo>
                <a:lnTo>
                  <a:pt x="2656" y="904"/>
                </a:lnTo>
                <a:lnTo>
                  <a:pt x="2672" y="912"/>
                </a:lnTo>
                <a:lnTo>
                  <a:pt x="2688" y="918"/>
                </a:lnTo>
                <a:lnTo>
                  <a:pt x="2704" y="924"/>
                </a:lnTo>
                <a:lnTo>
                  <a:pt x="2722" y="932"/>
                </a:lnTo>
                <a:lnTo>
                  <a:pt x="2734" y="940"/>
                </a:lnTo>
                <a:lnTo>
                  <a:pt x="2746" y="952"/>
                </a:lnTo>
                <a:lnTo>
                  <a:pt x="2756" y="962"/>
                </a:lnTo>
                <a:lnTo>
                  <a:pt x="2772" y="982"/>
                </a:lnTo>
                <a:lnTo>
                  <a:pt x="2782" y="988"/>
                </a:lnTo>
                <a:lnTo>
                  <a:pt x="2792" y="992"/>
                </a:lnTo>
                <a:lnTo>
                  <a:pt x="2800" y="992"/>
                </a:lnTo>
                <a:lnTo>
                  <a:pt x="2806" y="988"/>
                </a:lnTo>
                <a:lnTo>
                  <a:pt x="2810" y="984"/>
                </a:lnTo>
                <a:lnTo>
                  <a:pt x="2810" y="978"/>
                </a:lnTo>
                <a:lnTo>
                  <a:pt x="2812" y="972"/>
                </a:lnTo>
                <a:lnTo>
                  <a:pt x="2814" y="966"/>
                </a:lnTo>
                <a:lnTo>
                  <a:pt x="2816" y="964"/>
                </a:lnTo>
                <a:lnTo>
                  <a:pt x="2822" y="964"/>
                </a:lnTo>
                <a:lnTo>
                  <a:pt x="2830" y="966"/>
                </a:lnTo>
                <a:lnTo>
                  <a:pt x="2840" y="966"/>
                </a:lnTo>
                <a:lnTo>
                  <a:pt x="2850" y="964"/>
                </a:lnTo>
                <a:lnTo>
                  <a:pt x="2860" y="960"/>
                </a:lnTo>
                <a:lnTo>
                  <a:pt x="2868" y="956"/>
                </a:lnTo>
                <a:lnTo>
                  <a:pt x="2876" y="948"/>
                </a:lnTo>
                <a:lnTo>
                  <a:pt x="2880" y="940"/>
                </a:lnTo>
                <a:lnTo>
                  <a:pt x="2882" y="932"/>
                </a:lnTo>
                <a:lnTo>
                  <a:pt x="2882" y="922"/>
                </a:lnTo>
                <a:lnTo>
                  <a:pt x="2884" y="918"/>
                </a:lnTo>
                <a:lnTo>
                  <a:pt x="2888" y="910"/>
                </a:lnTo>
                <a:lnTo>
                  <a:pt x="2888" y="908"/>
                </a:lnTo>
                <a:lnTo>
                  <a:pt x="2890" y="904"/>
                </a:lnTo>
                <a:lnTo>
                  <a:pt x="2890" y="900"/>
                </a:lnTo>
                <a:lnTo>
                  <a:pt x="2888" y="892"/>
                </a:lnTo>
                <a:close/>
                <a:moveTo>
                  <a:pt x="2794" y="1126"/>
                </a:moveTo>
                <a:lnTo>
                  <a:pt x="2794" y="1126"/>
                </a:lnTo>
                <a:lnTo>
                  <a:pt x="2784" y="1136"/>
                </a:lnTo>
                <a:lnTo>
                  <a:pt x="2776" y="1142"/>
                </a:lnTo>
                <a:lnTo>
                  <a:pt x="2768" y="1146"/>
                </a:lnTo>
                <a:lnTo>
                  <a:pt x="2760" y="1148"/>
                </a:lnTo>
                <a:lnTo>
                  <a:pt x="2756" y="1150"/>
                </a:lnTo>
                <a:lnTo>
                  <a:pt x="2754" y="1152"/>
                </a:lnTo>
                <a:lnTo>
                  <a:pt x="2756" y="1154"/>
                </a:lnTo>
                <a:lnTo>
                  <a:pt x="2762" y="1162"/>
                </a:lnTo>
                <a:lnTo>
                  <a:pt x="2772" y="1168"/>
                </a:lnTo>
                <a:lnTo>
                  <a:pt x="2786" y="1172"/>
                </a:lnTo>
                <a:lnTo>
                  <a:pt x="2826" y="1180"/>
                </a:lnTo>
                <a:lnTo>
                  <a:pt x="2836" y="1182"/>
                </a:lnTo>
                <a:lnTo>
                  <a:pt x="2848" y="1186"/>
                </a:lnTo>
                <a:lnTo>
                  <a:pt x="2864" y="1194"/>
                </a:lnTo>
                <a:lnTo>
                  <a:pt x="2872" y="1196"/>
                </a:lnTo>
                <a:lnTo>
                  <a:pt x="2880" y="1196"/>
                </a:lnTo>
                <a:lnTo>
                  <a:pt x="2888" y="1194"/>
                </a:lnTo>
                <a:lnTo>
                  <a:pt x="2896" y="1190"/>
                </a:lnTo>
                <a:lnTo>
                  <a:pt x="2902" y="1184"/>
                </a:lnTo>
                <a:lnTo>
                  <a:pt x="2908" y="1182"/>
                </a:lnTo>
                <a:lnTo>
                  <a:pt x="2916" y="1180"/>
                </a:lnTo>
                <a:lnTo>
                  <a:pt x="2924" y="1180"/>
                </a:lnTo>
                <a:lnTo>
                  <a:pt x="2926" y="1176"/>
                </a:lnTo>
                <a:lnTo>
                  <a:pt x="2930" y="1172"/>
                </a:lnTo>
                <a:lnTo>
                  <a:pt x="2932" y="1166"/>
                </a:lnTo>
                <a:lnTo>
                  <a:pt x="2932" y="1164"/>
                </a:lnTo>
                <a:lnTo>
                  <a:pt x="2928" y="1164"/>
                </a:lnTo>
                <a:lnTo>
                  <a:pt x="2922" y="1164"/>
                </a:lnTo>
                <a:lnTo>
                  <a:pt x="2916" y="1162"/>
                </a:lnTo>
                <a:lnTo>
                  <a:pt x="2910" y="1158"/>
                </a:lnTo>
                <a:lnTo>
                  <a:pt x="2904" y="1150"/>
                </a:lnTo>
                <a:lnTo>
                  <a:pt x="2900" y="1142"/>
                </a:lnTo>
                <a:lnTo>
                  <a:pt x="2896" y="1138"/>
                </a:lnTo>
                <a:lnTo>
                  <a:pt x="2892" y="1136"/>
                </a:lnTo>
                <a:lnTo>
                  <a:pt x="2888" y="1134"/>
                </a:lnTo>
                <a:lnTo>
                  <a:pt x="2876" y="1130"/>
                </a:lnTo>
                <a:lnTo>
                  <a:pt x="2868" y="1124"/>
                </a:lnTo>
                <a:lnTo>
                  <a:pt x="2858" y="1114"/>
                </a:lnTo>
                <a:lnTo>
                  <a:pt x="2848" y="1102"/>
                </a:lnTo>
                <a:lnTo>
                  <a:pt x="2838" y="1096"/>
                </a:lnTo>
                <a:lnTo>
                  <a:pt x="2830" y="1094"/>
                </a:lnTo>
                <a:lnTo>
                  <a:pt x="2822" y="1094"/>
                </a:lnTo>
                <a:lnTo>
                  <a:pt x="2816" y="1098"/>
                </a:lnTo>
                <a:lnTo>
                  <a:pt x="2808" y="1104"/>
                </a:lnTo>
                <a:lnTo>
                  <a:pt x="2794" y="1126"/>
                </a:lnTo>
                <a:close/>
                <a:moveTo>
                  <a:pt x="2544" y="400"/>
                </a:moveTo>
                <a:lnTo>
                  <a:pt x="2544" y="400"/>
                </a:lnTo>
                <a:lnTo>
                  <a:pt x="2544" y="408"/>
                </a:lnTo>
                <a:lnTo>
                  <a:pt x="2546" y="410"/>
                </a:lnTo>
                <a:lnTo>
                  <a:pt x="2550" y="408"/>
                </a:lnTo>
                <a:lnTo>
                  <a:pt x="2554" y="406"/>
                </a:lnTo>
                <a:lnTo>
                  <a:pt x="2560" y="404"/>
                </a:lnTo>
                <a:lnTo>
                  <a:pt x="2566" y="402"/>
                </a:lnTo>
                <a:lnTo>
                  <a:pt x="2572" y="406"/>
                </a:lnTo>
                <a:lnTo>
                  <a:pt x="2580" y="412"/>
                </a:lnTo>
                <a:lnTo>
                  <a:pt x="2586" y="422"/>
                </a:lnTo>
                <a:lnTo>
                  <a:pt x="2586" y="426"/>
                </a:lnTo>
                <a:lnTo>
                  <a:pt x="2582" y="428"/>
                </a:lnTo>
                <a:lnTo>
                  <a:pt x="2576" y="428"/>
                </a:lnTo>
                <a:lnTo>
                  <a:pt x="2558" y="428"/>
                </a:lnTo>
                <a:lnTo>
                  <a:pt x="2548" y="428"/>
                </a:lnTo>
                <a:lnTo>
                  <a:pt x="2540" y="430"/>
                </a:lnTo>
                <a:lnTo>
                  <a:pt x="2538" y="432"/>
                </a:lnTo>
                <a:lnTo>
                  <a:pt x="2538" y="436"/>
                </a:lnTo>
                <a:lnTo>
                  <a:pt x="2538" y="442"/>
                </a:lnTo>
                <a:lnTo>
                  <a:pt x="2542" y="446"/>
                </a:lnTo>
                <a:lnTo>
                  <a:pt x="2550" y="450"/>
                </a:lnTo>
                <a:lnTo>
                  <a:pt x="2560" y="452"/>
                </a:lnTo>
                <a:lnTo>
                  <a:pt x="2574" y="450"/>
                </a:lnTo>
                <a:lnTo>
                  <a:pt x="2592" y="446"/>
                </a:lnTo>
                <a:lnTo>
                  <a:pt x="2612" y="442"/>
                </a:lnTo>
                <a:lnTo>
                  <a:pt x="2622" y="440"/>
                </a:lnTo>
                <a:lnTo>
                  <a:pt x="2628" y="442"/>
                </a:lnTo>
                <a:lnTo>
                  <a:pt x="2628" y="444"/>
                </a:lnTo>
                <a:lnTo>
                  <a:pt x="2630" y="448"/>
                </a:lnTo>
                <a:lnTo>
                  <a:pt x="2634" y="450"/>
                </a:lnTo>
                <a:lnTo>
                  <a:pt x="2644" y="452"/>
                </a:lnTo>
                <a:lnTo>
                  <a:pt x="2660" y="450"/>
                </a:lnTo>
                <a:lnTo>
                  <a:pt x="2670" y="450"/>
                </a:lnTo>
                <a:lnTo>
                  <a:pt x="2678" y="450"/>
                </a:lnTo>
                <a:lnTo>
                  <a:pt x="2684" y="452"/>
                </a:lnTo>
                <a:lnTo>
                  <a:pt x="2688" y="454"/>
                </a:lnTo>
                <a:lnTo>
                  <a:pt x="2696" y="462"/>
                </a:lnTo>
                <a:lnTo>
                  <a:pt x="2700" y="470"/>
                </a:lnTo>
                <a:lnTo>
                  <a:pt x="2708" y="478"/>
                </a:lnTo>
                <a:lnTo>
                  <a:pt x="2712" y="482"/>
                </a:lnTo>
                <a:lnTo>
                  <a:pt x="2718" y="486"/>
                </a:lnTo>
                <a:lnTo>
                  <a:pt x="2724" y="488"/>
                </a:lnTo>
                <a:lnTo>
                  <a:pt x="2734" y="490"/>
                </a:lnTo>
                <a:lnTo>
                  <a:pt x="2746" y="490"/>
                </a:lnTo>
                <a:lnTo>
                  <a:pt x="2758" y="488"/>
                </a:lnTo>
                <a:lnTo>
                  <a:pt x="2768" y="486"/>
                </a:lnTo>
                <a:lnTo>
                  <a:pt x="2776" y="484"/>
                </a:lnTo>
                <a:lnTo>
                  <a:pt x="2780" y="480"/>
                </a:lnTo>
                <a:lnTo>
                  <a:pt x="2782" y="478"/>
                </a:lnTo>
                <a:lnTo>
                  <a:pt x="2780" y="474"/>
                </a:lnTo>
                <a:lnTo>
                  <a:pt x="2778" y="470"/>
                </a:lnTo>
                <a:lnTo>
                  <a:pt x="2772" y="462"/>
                </a:lnTo>
                <a:lnTo>
                  <a:pt x="2754" y="446"/>
                </a:lnTo>
                <a:lnTo>
                  <a:pt x="2750" y="442"/>
                </a:lnTo>
                <a:lnTo>
                  <a:pt x="2750" y="440"/>
                </a:lnTo>
                <a:lnTo>
                  <a:pt x="2752" y="438"/>
                </a:lnTo>
                <a:lnTo>
                  <a:pt x="2758" y="436"/>
                </a:lnTo>
                <a:lnTo>
                  <a:pt x="2762" y="432"/>
                </a:lnTo>
                <a:lnTo>
                  <a:pt x="2762" y="428"/>
                </a:lnTo>
                <a:lnTo>
                  <a:pt x="2762" y="422"/>
                </a:lnTo>
                <a:lnTo>
                  <a:pt x="2756" y="418"/>
                </a:lnTo>
                <a:lnTo>
                  <a:pt x="2750" y="414"/>
                </a:lnTo>
                <a:lnTo>
                  <a:pt x="2738" y="410"/>
                </a:lnTo>
                <a:lnTo>
                  <a:pt x="2724" y="408"/>
                </a:lnTo>
                <a:lnTo>
                  <a:pt x="2704" y="404"/>
                </a:lnTo>
                <a:lnTo>
                  <a:pt x="2702" y="402"/>
                </a:lnTo>
                <a:lnTo>
                  <a:pt x="2700" y="400"/>
                </a:lnTo>
                <a:lnTo>
                  <a:pt x="2698" y="398"/>
                </a:lnTo>
                <a:lnTo>
                  <a:pt x="2696" y="396"/>
                </a:lnTo>
                <a:lnTo>
                  <a:pt x="2690" y="392"/>
                </a:lnTo>
                <a:lnTo>
                  <a:pt x="2678" y="388"/>
                </a:lnTo>
                <a:lnTo>
                  <a:pt x="2664" y="384"/>
                </a:lnTo>
                <a:lnTo>
                  <a:pt x="2656" y="384"/>
                </a:lnTo>
                <a:lnTo>
                  <a:pt x="2648" y="388"/>
                </a:lnTo>
                <a:lnTo>
                  <a:pt x="2644" y="392"/>
                </a:lnTo>
                <a:lnTo>
                  <a:pt x="2642" y="394"/>
                </a:lnTo>
                <a:lnTo>
                  <a:pt x="2638" y="396"/>
                </a:lnTo>
                <a:lnTo>
                  <a:pt x="2636" y="394"/>
                </a:lnTo>
                <a:lnTo>
                  <a:pt x="2632" y="386"/>
                </a:lnTo>
                <a:lnTo>
                  <a:pt x="2630" y="382"/>
                </a:lnTo>
                <a:lnTo>
                  <a:pt x="2624" y="378"/>
                </a:lnTo>
                <a:lnTo>
                  <a:pt x="2610" y="370"/>
                </a:lnTo>
                <a:lnTo>
                  <a:pt x="2592" y="364"/>
                </a:lnTo>
                <a:lnTo>
                  <a:pt x="2574" y="360"/>
                </a:lnTo>
                <a:lnTo>
                  <a:pt x="2554" y="358"/>
                </a:lnTo>
                <a:lnTo>
                  <a:pt x="2536" y="360"/>
                </a:lnTo>
                <a:lnTo>
                  <a:pt x="2530" y="364"/>
                </a:lnTo>
                <a:lnTo>
                  <a:pt x="2524" y="366"/>
                </a:lnTo>
                <a:lnTo>
                  <a:pt x="2520" y="372"/>
                </a:lnTo>
                <a:lnTo>
                  <a:pt x="2516" y="378"/>
                </a:lnTo>
                <a:lnTo>
                  <a:pt x="2516" y="388"/>
                </a:lnTo>
                <a:lnTo>
                  <a:pt x="2516" y="390"/>
                </a:lnTo>
                <a:lnTo>
                  <a:pt x="2518" y="392"/>
                </a:lnTo>
                <a:lnTo>
                  <a:pt x="2522" y="392"/>
                </a:lnTo>
                <a:lnTo>
                  <a:pt x="2528" y="392"/>
                </a:lnTo>
                <a:lnTo>
                  <a:pt x="2534" y="390"/>
                </a:lnTo>
                <a:lnTo>
                  <a:pt x="2540" y="390"/>
                </a:lnTo>
                <a:lnTo>
                  <a:pt x="2544" y="392"/>
                </a:lnTo>
                <a:lnTo>
                  <a:pt x="2544" y="400"/>
                </a:lnTo>
                <a:close/>
                <a:moveTo>
                  <a:pt x="3116" y="190"/>
                </a:moveTo>
                <a:lnTo>
                  <a:pt x="3116" y="190"/>
                </a:lnTo>
                <a:lnTo>
                  <a:pt x="3124" y="194"/>
                </a:lnTo>
                <a:lnTo>
                  <a:pt x="3132" y="196"/>
                </a:lnTo>
                <a:lnTo>
                  <a:pt x="3146" y="194"/>
                </a:lnTo>
                <a:lnTo>
                  <a:pt x="3154" y="194"/>
                </a:lnTo>
                <a:lnTo>
                  <a:pt x="3152" y="196"/>
                </a:lnTo>
                <a:lnTo>
                  <a:pt x="3146" y="200"/>
                </a:lnTo>
                <a:lnTo>
                  <a:pt x="3140" y="206"/>
                </a:lnTo>
                <a:lnTo>
                  <a:pt x="3136" y="210"/>
                </a:lnTo>
                <a:lnTo>
                  <a:pt x="3134" y="216"/>
                </a:lnTo>
                <a:lnTo>
                  <a:pt x="3134" y="220"/>
                </a:lnTo>
                <a:lnTo>
                  <a:pt x="3138" y="226"/>
                </a:lnTo>
                <a:lnTo>
                  <a:pt x="3144" y="230"/>
                </a:lnTo>
                <a:lnTo>
                  <a:pt x="3154" y="234"/>
                </a:lnTo>
                <a:lnTo>
                  <a:pt x="3168" y="238"/>
                </a:lnTo>
                <a:lnTo>
                  <a:pt x="3182" y="242"/>
                </a:lnTo>
                <a:lnTo>
                  <a:pt x="3194" y="248"/>
                </a:lnTo>
                <a:lnTo>
                  <a:pt x="3216" y="256"/>
                </a:lnTo>
                <a:lnTo>
                  <a:pt x="3228" y="258"/>
                </a:lnTo>
                <a:lnTo>
                  <a:pt x="3240" y="258"/>
                </a:lnTo>
                <a:lnTo>
                  <a:pt x="3252" y="254"/>
                </a:lnTo>
                <a:lnTo>
                  <a:pt x="3264" y="246"/>
                </a:lnTo>
                <a:lnTo>
                  <a:pt x="3280" y="238"/>
                </a:lnTo>
                <a:lnTo>
                  <a:pt x="3294" y="232"/>
                </a:lnTo>
                <a:lnTo>
                  <a:pt x="3306" y="228"/>
                </a:lnTo>
                <a:lnTo>
                  <a:pt x="3318" y="226"/>
                </a:lnTo>
                <a:lnTo>
                  <a:pt x="3326" y="226"/>
                </a:lnTo>
                <a:lnTo>
                  <a:pt x="3330" y="226"/>
                </a:lnTo>
                <a:lnTo>
                  <a:pt x="3328" y="228"/>
                </a:lnTo>
                <a:lnTo>
                  <a:pt x="3322" y="230"/>
                </a:lnTo>
                <a:lnTo>
                  <a:pt x="3296" y="238"/>
                </a:lnTo>
                <a:lnTo>
                  <a:pt x="3286" y="244"/>
                </a:lnTo>
                <a:lnTo>
                  <a:pt x="3278" y="248"/>
                </a:lnTo>
                <a:lnTo>
                  <a:pt x="3276" y="252"/>
                </a:lnTo>
                <a:lnTo>
                  <a:pt x="3276" y="254"/>
                </a:lnTo>
                <a:lnTo>
                  <a:pt x="3276" y="256"/>
                </a:lnTo>
                <a:lnTo>
                  <a:pt x="3280" y="260"/>
                </a:lnTo>
                <a:lnTo>
                  <a:pt x="3296" y="264"/>
                </a:lnTo>
                <a:lnTo>
                  <a:pt x="3326" y="268"/>
                </a:lnTo>
                <a:lnTo>
                  <a:pt x="3356" y="268"/>
                </a:lnTo>
                <a:lnTo>
                  <a:pt x="3376" y="266"/>
                </a:lnTo>
                <a:lnTo>
                  <a:pt x="3390" y="264"/>
                </a:lnTo>
                <a:lnTo>
                  <a:pt x="3398" y="260"/>
                </a:lnTo>
                <a:lnTo>
                  <a:pt x="3406" y="254"/>
                </a:lnTo>
                <a:lnTo>
                  <a:pt x="3410" y="254"/>
                </a:lnTo>
                <a:lnTo>
                  <a:pt x="3418" y="256"/>
                </a:lnTo>
                <a:lnTo>
                  <a:pt x="3430" y="260"/>
                </a:lnTo>
                <a:lnTo>
                  <a:pt x="3446" y="262"/>
                </a:lnTo>
                <a:lnTo>
                  <a:pt x="3468" y="260"/>
                </a:lnTo>
                <a:lnTo>
                  <a:pt x="3490" y="256"/>
                </a:lnTo>
                <a:lnTo>
                  <a:pt x="3514" y="248"/>
                </a:lnTo>
                <a:lnTo>
                  <a:pt x="3540" y="240"/>
                </a:lnTo>
                <a:lnTo>
                  <a:pt x="3568" y="230"/>
                </a:lnTo>
                <a:lnTo>
                  <a:pt x="3592" y="216"/>
                </a:lnTo>
                <a:lnTo>
                  <a:pt x="3618" y="204"/>
                </a:lnTo>
                <a:lnTo>
                  <a:pt x="3618" y="206"/>
                </a:lnTo>
                <a:lnTo>
                  <a:pt x="3612" y="212"/>
                </a:lnTo>
                <a:lnTo>
                  <a:pt x="3608" y="220"/>
                </a:lnTo>
                <a:lnTo>
                  <a:pt x="3606" y="224"/>
                </a:lnTo>
                <a:lnTo>
                  <a:pt x="3606" y="226"/>
                </a:lnTo>
                <a:lnTo>
                  <a:pt x="3608" y="230"/>
                </a:lnTo>
                <a:lnTo>
                  <a:pt x="3612" y="232"/>
                </a:lnTo>
                <a:lnTo>
                  <a:pt x="3620" y="234"/>
                </a:lnTo>
                <a:lnTo>
                  <a:pt x="3630" y="236"/>
                </a:lnTo>
                <a:lnTo>
                  <a:pt x="3648" y="238"/>
                </a:lnTo>
                <a:lnTo>
                  <a:pt x="3656" y="238"/>
                </a:lnTo>
                <a:lnTo>
                  <a:pt x="3656" y="240"/>
                </a:lnTo>
                <a:lnTo>
                  <a:pt x="3654" y="240"/>
                </a:lnTo>
                <a:lnTo>
                  <a:pt x="3642" y="244"/>
                </a:lnTo>
                <a:lnTo>
                  <a:pt x="3596" y="252"/>
                </a:lnTo>
                <a:lnTo>
                  <a:pt x="3524" y="266"/>
                </a:lnTo>
                <a:lnTo>
                  <a:pt x="3460" y="278"/>
                </a:lnTo>
                <a:lnTo>
                  <a:pt x="3442" y="282"/>
                </a:lnTo>
                <a:lnTo>
                  <a:pt x="3434" y="284"/>
                </a:lnTo>
                <a:lnTo>
                  <a:pt x="3432" y="286"/>
                </a:lnTo>
                <a:lnTo>
                  <a:pt x="3430" y="288"/>
                </a:lnTo>
                <a:lnTo>
                  <a:pt x="3436" y="292"/>
                </a:lnTo>
                <a:lnTo>
                  <a:pt x="3458" y="308"/>
                </a:lnTo>
                <a:lnTo>
                  <a:pt x="3474" y="318"/>
                </a:lnTo>
                <a:lnTo>
                  <a:pt x="3490" y="326"/>
                </a:lnTo>
                <a:lnTo>
                  <a:pt x="3514" y="336"/>
                </a:lnTo>
                <a:lnTo>
                  <a:pt x="3522" y="340"/>
                </a:lnTo>
                <a:lnTo>
                  <a:pt x="3524" y="342"/>
                </a:lnTo>
                <a:lnTo>
                  <a:pt x="3520" y="344"/>
                </a:lnTo>
                <a:lnTo>
                  <a:pt x="3508" y="346"/>
                </a:lnTo>
                <a:lnTo>
                  <a:pt x="3494" y="348"/>
                </a:lnTo>
                <a:lnTo>
                  <a:pt x="3484" y="346"/>
                </a:lnTo>
                <a:lnTo>
                  <a:pt x="3474" y="342"/>
                </a:lnTo>
                <a:lnTo>
                  <a:pt x="3466" y="334"/>
                </a:lnTo>
                <a:lnTo>
                  <a:pt x="3452" y="318"/>
                </a:lnTo>
                <a:lnTo>
                  <a:pt x="3440" y="310"/>
                </a:lnTo>
                <a:lnTo>
                  <a:pt x="3428" y="304"/>
                </a:lnTo>
                <a:lnTo>
                  <a:pt x="3410" y="298"/>
                </a:lnTo>
                <a:lnTo>
                  <a:pt x="3388" y="292"/>
                </a:lnTo>
                <a:lnTo>
                  <a:pt x="3364" y="288"/>
                </a:lnTo>
                <a:lnTo>
                  <a:pt x="3340" y="284"/>
                </a:lnTo>
                <a:lnTo>
                  <a:pt x="3318" y="284"/>
                </a:lnTo>
                <a:lnTo>
                  <a:pt x="3300" y="286"/>
                </a:lnTo>
                <a:lnTo>
                  <a:pt x="3294" y="288"/>
                </a:lnTo>
                <a:lnTo>
                  <a:pt x="3288" y="290"/>
                </a:lnTo>
                <a:lnTo>
                  <a:pt x="3284" y="294"/>
                </a:lnTo>
                <a:lnTo>
                  <a:pt x="3282" y="298"/>
                </a:lnTo>
                <a:lnTo>
                  <a:pt x="3282" y="312"/>
                </a:lnTo>
                <a:lnTo>
                  <a:pt x="3284" y="316"/>
                </a:lnTo>
                <a:lnTo>
                  <a:pt x="3286" y="320"/>
                </a:lnTo>
                <a:lnTo>
                  <a:pt x="3300" y="326"/>
                </a:lnTo>
                <a:lnTo>
                  <a:pt x="3322" y="336"/>
                </a:lnTo>
                <a:lnTo>
                  <a:pt x="3336" y="342"/>
                </a:lnTo>
                <a:lnTo>
                  <a:pt x="3348" y="348"/>
                </a:lnTo>
                <a:lnTo>
                  <a:pt x="3366" y="362"/>
                </a:lnTo>
                <a:lnTo>
                  <a:pt x="3372" y="368"/>
                </a:lnTo>
                <a:lnTo>
                  <a:pt x="3376" y="374"/>
                </a:lnTo>
                <a:lnTo>
                  <a:pt x="3374" y="378"/>
                </a:lnTo>
                <a:lnTo>
                  <a:pt x="3370" y="380"/>
                </a:lnTo>
                <a:lnTo>
                  <a:pt x="3362" y="382"/>
                </a:lnTo>
                <a:lnTo>
                  <a:pt x="3358" y="384"/>
                </a:lnTo>
                <a:lnTo>
                  <a:pt x="3356" y="386"/>
                </a:lnTo>
                <a:lnTo>
                  <a:pt x="3358" y="390"/>
                </a:lnTo>
                <a:lnTo>
                  <a:pt x="3362" y="392"/>
                </a:lnTo>
                <a:lnTo>
                  <a:pt x="3370" y="394"/>
                </a:lnTo>
                <a:lnTo>
                  <a:pt x="3380" y="396"/>
                </a:lnTo>
                <a:lnTo>
                  <a:pt x="3394" y="398"/>
                </a:lnTo>
                <a:lnTo>
                  <a:pt x="3408" y="400"/>
                </a:lnTo>
                <a:lnTo>
                  <a:pt x="3420" y="402"/>
                </a:lnTo>
                <a:lnTo>
                  <a:pt x="3430" y="406"/>
                </a:lnTo>
                <a:lnTo>
                  <a:pt x="3434" y="408"/>
                </a:lnTo>
                <a:lnTo>
                  <a:pt x="3436" y="410"/>
                </a:lnTo>
                <a:lnTo>
                  <a:pt x="3434" y="412"/>
                </a:lnTo>
                <a:lnTo>
                  <a:pt x="3424" y="412"/>
                </a:lnTo>
                <a:lnTo>
                  <a:pt x="3412" y="410"/>
                </a:lnTo>
                <a:lnTo>
                  <a:pt x="3392" y="408"/>
                </a:lnTo>
                <a:lnTo>
                  <a:pt x="3370" y="408"/>
                </a:lnTo>
                <a:lnTo>
                  <a:pt x="3322" y="410"/>
                </a:lnTo>
                <a:lnTo>
                  <a:pt x="3300" y="412"/>
                </a:lnTo>
                <a:lnTo>
                  <a:pt x="3280" y="414"/>
                </a:lnTo>
                <a:lnTo>
                  <a:pt x="3264" y="420"/>
                </a:lnTo>
                <a:lnTo>
                  <a:pt x="3254" y="424"/>
                </a:lnTo>
                <a:lnTo>
                  <a:pt x="3250" y="430"/>
                </a:lnTo>
                <a:lnTo>
                  <a:pt x="3244" y="438"/>
                </a:lnTo>
                <a:lnTo>
                  <a:pt x="3242" y="446"/>
                </a:lnTo>
                <a:lnTo>
                  <a:pt x="3240" y="452"/>
                </a:lnTo>
                <a:lnTo>
                  <a:pt x="3242" y="458"/>
                </a:lnTo>
                <a:lnTo>
                  <a:pt x="3248" y="462"/>
                </a:lnTo>
                <a:lnTo>
                  <a:pt x="3256" y="464"/>
                </a:lnTo>
                <a:lnTo>
                  <a:pt x="3268" y="464"/>
                </a:lnTo>
                <a:lnTo>
                  <a:pt x="3280" y="460"/>
                </a:lnTo>
                <a:lnTo>
                  <a:pt x="3288" y="460"/>
                </a:lnTo>
                <a:lnTo>
                  <a:pt x="3294" y="462"/>
                </a:lnTo>
                <a:lnTo>
                  <a:pt x="3296" y="464"/>
                </a:lnTo>
                <a:lnTo>
                  <a:pt x="3298" y="466"/>
                </a:lnTo>
                <a:lnTo>
                  <a:pt x="3302" y="468"/>
                </a:lnTo>
                <a:lnTo>
                  <a:pt x="3308" y="468"/>
                </a:lnTo>
                <a:lnTo>
                  <a:pt x="3318" y="466"/>
                </a:lnTo>
                <a:lnTo>
                  <a:pt x="3328" y="464"/>
                </a:lnTo>
                <a:lnTo>
                  <a:pt x="3332" y="464"/>
                </a:lnTo>
                <a:lnTo>
                  <a:pt x="3332" y="468"/>
                </a:lnTo>
                <a:lnTo>
                  <a:pt x="3332" y="472"/>
                </a:lnTo>
                <a:lnTo>
                  <a:pt x="3330" y="476"/>
                </a:lnTo>
                <a:lnTo>
                  <a:pt x="3330" y="484"/>
                </a:lnTo>
                <a:lnTo>
                  <a:pt x="3332" y="494"/>
                </a:lnTo>
                <a:lnTo>
                  <a:pt x="3338" y="504"/>
                </a:lnTo>
                <a:lnTo>
                  <a:pt x="3342" y="508"/>
                </a:lnTo>
                <a:lnTo>
                  <a:pt x="3348" y="512"/>
                </a:lnTo>
                <a:lnTo>
                  <a:pt x="3354" y="514"/>
                </a:lnTo>
                <a:lnTo>
                  <a:pt x="3360" y="514"/>
                </a:lnTo>
                <a:lnTo>
                  <a:pt x="3374" y="514"/>
                </a:lnTo>
                <a:lnTo>
                  <a:pt x="3388" y="510"/>
                </a:lnTo>
                <a:lnTo>
                  <a:pt x="3402" y="502"/>
                </a:lnTo>
                <a:lnTo>
                  <a:pt x="3416" y="494"/>
                </a:lnTo>
                <a:lnTo>
                  <a:pt x="3428" y="484"/>
                </a:lnTo>
                <a:lnTo>
                  <a:pt x="3438" y="474"/>
                </a:lnTo>
                <a:lnTo>
                  <a:pt x="3444" y="470"/>
                </a:lnTo>
                <a:lnTo>
                  <a:pt x="3444" y="474"/>
                </a:lnTo>
                <a:lnTo>
                  <a:pt x="3438" y="482"/>
                </a:lnTo>
                <a:lnTo>
                  <a:pt x="3428" y="494"/>
                </a:lnTo>
                <a:lnTo>
                  <a:pt x="3414" y="508"/>
                </a:lnTo>
                <a:lnTo>
                  <a:pt x="3398" y="520"/>
                </a:lnTo>
                <a:lnTo>
                  <a:pt x="3388" y="524"/>
                </a:lnTo>
                <a:lnTo>
                  <a:pt x="3380" y="528"/>
                </a:lnTo>
                <a:lnTo>
                  <a:pt x="3370" y="530"/>
                </a:lnTo>
                <a:lnTo>
                  <a:pt x="3358" y="530"/>
                </a:lnTo>
                <a:lnTo>
                  <a:pt x="3342" y="526"/>
                </a:lnTo>
                <a:lnTo>
                  <a:pt x="3330" y="520"/>
                </a:lnTo>
                <a:lnTo>
                  <a:pt x="3318" y="512"/>
                </a:lnTo>
                <a:lnTo>
                  <a:pt x="3310" y="504"/>
                </a:lnTo>
                <a:lnTo>
                  <a:pt x="3300" y="496"/>
                </a:lnTo>
                <a:lnTo>
                  <a:pt x="3290" y="488"/>
                </a:lnTo>
                <a:lnTo>
                  <a:pt x="3278" y="484"/>
                </a:lnTo>
                <a:lnTo>
                  <a:pt x="3262" y="482"/>
                </a:lnTo>
                <a:lnTo>
                  <a:pt x="3234" y="482"/>
                </a:lnTo>
                <a:lnTo>
                  <a:pt x="3224" y="484"/>
                </a:lnTo>
                <a:lnTo>
                  <a:pt x="3216" y="486"/>
                </a:lnTo>
                <a:lnTo>
                  <a:pt x="3212" y="490"/>
                </a:lnTo>
                <a:lnTo>
                  <a:pt x="3212" y="494"/>
                </a:lnTo>
                <a:lnTo>
                  <a:pt x="3216" y="500"/>
                </a:lnTo>
                <a:lnTo>
                  <a:pt x="3222" y="506"/>
                </a:lnTo>
                <a:lnTo>
                  <a:pt x="3240" y="520"/>
                </a:lnTo>
                <a:lnTo>
                  <a:pt x="3254" y="532"/>
                </a:lnTo>
                <a:lnTo>
                  <a:pt x="3256" y="538"/>
                </a:lnTo>
                <a:lnTo>
                  <a:pt x="3256" y="540"/>
                </a:lnTo>
                <a:lnTo>
                  <a:pt x="3254" y="542"/>
                </a:lnTo>
                <a:lnTo>
                  <a:pt x="3246" y="544"/>
                </a:lnTo>
                <a:lnTo>
                  <a:pt x="3232" y="544"/>
                </a:lnTo>
                <a:lnTo>
                  <a:pt x="3214" y="546"/>
                </a:lnTo>
                <a:lnTo>
                  <a:pt x="3198" y="550"/>
                </a:lnTo>
                <a:lnTo>
                  <a:pt x="3182" y="556"/>
                </a:lnTo>
                <a:lnTo>
                  <a:pt x="3172" y="562"/>
                </a:lnTo>
                <a:lnTo>
                  <a:pt x="3164" y="570"/>
                </a:lnTo>
                <a:lnTo>
                  <a:pt x="3160" y="578"/>
                </a:lnTo>
                <a:lnTo>
                  <a:pt x="3160" y="582"/>
                </a:lnTo>
                <a:lnTo>
                  <a:pt x="3162" y="586"/>
                </a:lnTo>
                <a:lnTo>
                  <a:pt x="3164" y="590"/>
                </a:lnTo>
                <a:lnTo>
                  <a:pt x="3168" y="594"/>
                </a:lnTo>
                <a:lnTo>
                  <a:pt x="3172" y="596"/>
                </a:lnTo>
                <a:lnTo>
                  <a:pt x="3178" y="596"/>
                </a:lnTo>
                <a:lnTo>
                  <a:pt x="3186" y="596"/>
                </a:lnTo>
                <a:lnTo>
                  <a:pt x="3198" y="596"/>
                </a:lnTo>
                <a:lnTo>
                  <a:pt x="3204" y="598"/>
                </a:lnTo>
                <a:lnTo>
                  <a:pt x="3210" y="602"/>
                </a:lnTo>
                <a:lnTo>
                  <a:pt x="3218" y="606"/>
                </a:lnTo>
                <a:lnTo>
                  <a:pt x="3226" y="608"/>
                </a:lnTo>
                <a:lnTo>
                  <a:pt x="3234" y="608"/>
                </a:lnTo>
                <a:lnTo>
                  <a:pt x="3242" y="608"/>
                </a:lnTo>
                <a:lnTo>
                  <a:pt x="3258" y="602"/>
                </a:lnTo>
                <a:lnTo>
                  <a:pt x="3272" y="596"/>
                </a:lnTo>
                <a:lnTo>
                  <a:pt x="3278" y="594"/>
                </a:lnTo>
                <a:lnTo>
                  <a:pt x="3284" y="596"/>
                </a:lnTo>
                <a:lnTo>
                  <a:pt x="3298" y="600"/>
                </a:lnTo>
                <a:lnTo>
                  <a:pt x="3316" y="606"/>
                </a:lnTo>
                <a:lnTo>
                  <a:pt x="3328" y="608"/>
                </a:lnTo>
                <a:lnTo>
                  <a:pt x="3344" y="610"/>
                </a:lnTo>
                <a:lnTo>
                  <a:pt x="3358" y="610"/>
                </a:lnTo>
                <a:lnTo>
                  <a:pt x="3366" y="606"/>
                </a:lnTo>
                <a:lnTo>
                  <a:pt x="3372" y="604"/>
                </a:lnTo>
                <a:lnTo>
                  <a:pt x="3374" y="600"/>
                </a:lnTo>
                <a:lnTo>
                  <a:pt x="3378" y="596"/>
                </a:lnTo>
                <a:lnTo>
                  <a:pt x="3384" y="596"/>
                </a:lnTo>
                <a:lnTo>
                  <a:pt x="3394" y="596"/>
                </a:lnTo>
                <a:lnTo>
                  <a:pt x="3410" y="600"/>
                </a:lnTo>
                <a:lnTo>
                  <a:pt x="3418" y="602"/>
                </a:lnTo>
                <a:lnTo>
                  <a:pt x="3428" y="604"/>
                </a:lnTo>
                <a:lnTo>
                  <a:pt x="3448" y="604"/>
                </a:lnTo>
                <a:lnTo>
                  <a:pt x="3466" y="600"/>
                </a:lnTo>
                <a:lnTo>
                  <a:pt x="3484" y="596"/>
                </a:lnTo>
                <a:lnTo>
                  <a:pt x="3498" y="592"/>
                </a:lnTo>
                <a:lnTo>
                  <a:pt x="3508" y="590"/>
                </a:lnTo>
                <a:lnTo>
                  <a:pt x="3510" y="592"/>
                </a:lnTo>
                <a:lnTo>
                  <a:pt x="3512" y="594"/>
                </a:lnTo>
                <a:lnTo>
                  <a:pt x="3514" y="598"/>
                </a:lnTo>
                <a:lnTo>
                  <a:pt x="3512" y="602"/>
                </a:lnTo>
                <a:lnTo>
                  <a:pt x="3512" y="608"/>
                </a:lnTo>
                <a:lnTo>
                  <a:pt x="3512" y="612"/>
                </a:lnTo>
                <a:lnTo>
                  <a:pt x="3512" y="616"/>
                </a:lnTo>
                <a:lnTo>
                  <a:pt x="3516" y="618"/>
                </a:lnTo>
                <a:lnTo>
                  <a:pt x="3522" y="620"/>
                </a:lnTo>
                <a:lnTo>
                  <a:pt x="3534" y="620"/>
                </a:lnTo>
                <a:lnTo>
                  <a:pt x="3546" y="618"/>
                </a:lnTo>
                <a:lnTo>
                  <a:pt x="3558" y="612"/>
                </a:lnTo>
                <a:lnTo>
                  <a:pt x="3582" y="600"/>
                </a:lnTo>
                <a:lnTo>
                  <a:pt x="3592" y="596"/>
                </a:lnTo>
                <a:lnTo>
                  <a:pt x="3600" y="594"/>
                </a:lnTo>
                <a:lnTo>
                  <a:pt x="3616" y="594"/>
                </a:lnTo>
                <a:lnTo>
                  <a:pt x="3622" y="592"/>
                </a:lnTo>
                <a:lnTo>
                  <a:pt x="3628" y="588"/>
                </a:lnTo>
                <a:lnTo>
                  <a:pt x="3632" y="582"/>
                </a:lnTo>
                <a:lnTo>
                  <a:pt x="3634" y="570"/>
                </a:lnTo>
                <a:lnTo>
                  <a:pt x="3634" y="564"/>
                </a:lnTo>
                <a:lnTo>
                  <a:pt x="3634" y="560"/>
                </a:lnTo>
                <a:lnTo>
                  <a:pt x="3630" y="558"/>
                </a:lnTo>
                <a:lnTo>
                  <a:pt x="3628" y="556"/>
                </a:lnTo>
                <a:lnTo>
                  <a:pt x="3620" y="556"/>
                </a:lnTo>
                <a:lnTo>
                  <a:pt x="3610" y="556"/>
                </a:lnTo>
                <a:lnTo>
                  <a:pt x="3598" y="558"/>
                </a:lnTo>
                <a:lnTo>
                  <a:pt x="3590" y="558"/>
                </a:lnTo>
                <a:lnTo>
                  <a:pt x="3584" y="556"/>
                </a:lnTo>
                <a:lnTo>
                  <a:pt x="3582" y="552"/>
                </a:lnTo>
                <a:lnTo>
                  <a:pt x="3582" y="550"/>
                </a:lnTo>
                <a:lnTo>
                  <a:pt x="3582" y="542"/>
                </a:lnTo>
                <a:lnTo>
                  <a:pt x="3584" y="538"/>
                </a:lnTo>
                <a:lnTo>
                  <a:pt x="3588" y="534"/>
                </a:lnTo>
                <a:lnTo>
                  <a:pt x="3592" y="530"/>
                </a:lnTo>
                <a:lnTo>
                  <a:pt x="3604" y="524"/>
                </a:lnTo>
                <a:lnTo>
                  <a:pt x="3622" y="514"/>
                </a:lnTo>
                <a:lnTo>
                  <a:pt x="3626" y="512"/>
                </a:lnTo>
                <a:lnTo>
                  <a:pt x="3628" y="508"/>
                </a:lnTo>
                <a:lnTo>
                  <a:pt x="3630" y="504"/>
                </a:lnTo>
                <a:lnTo>
                  <a:pt x="3628" y="500"/>
                </a:lnTo>
                <a:lnTo>
                  <a:pt x="3626" y="492"/>
                </a:lnTo>
                <a:lnTo>
                  <a:pt x="3620" y="484"/>
                </a:lnTo>
                <a:lnTo>
                  <a:pt x="3618" y="478"/>
                </a:lnTo>
                <a:lnTo>
                  <a:pt x="3620" y="476"/>
                </a:lnTo>
                <a:lnTo>
                  <a:pt x="3622" y="474"/>
                </a:lnTo>
                <a:lnTo>
                  <a:pt x="3632" y="474"/>
                </a:lnTo>
                <a:lnTo>
                  <a:pt x="3654" y="476"/>
                </a:lnTo>
                <a:lnTo>
                  <a:pt x="3674" y="478"/>
                </a:lnTo>
                <a:lnTo>
                  <a:pt x="3692" y="476"/>
                </a:lnTo>
                <a:lnTo>
                  <a:pt x="3708" y="474"/>
                </a:lnTo>
                <a:lnTo>
                  <a:pt x="3722" y="468"/>
                </a:lnTo>
                <a:lnTo>
                  <a:pt x="3732" y="460"/>
                </a:lnTo>
                <a:lnTo>
                  <a:pt x="3738" y="454"/>
                </a:lnTo>
                <a:lnTo>
                  <a:pt x="3740" y="446"/>
                </a:lnTo>
                <a:lnTo>
                  <a:pt x="3740" y="442"/>
                </a:lnTo>
                <a:lnTo>
                  <a:pt x="3738" y="440"/>
                </a:lnTo>
                <a:lnTo>
                  <a:pt x="3736" y="436"/>
                </a:lnTo>
                <a:lnTo>
                  <a:pt x="3736" y="434"/>
                </a:lnTo>
                <a:lnTo>
                  <a:pt x="3740" y="430"/>
                </a:lnTo>
                <a:lnTo>
                  <a:pt x="3752" y="424"/>
                </a:lnTo>
                <a:lnTo>
                  <a:pt x="3756" y="420"/>
                </a:lnTo>
                <a:lnTo>
                  <a:pt x="3756" y="418"/>
                </a:lnTo>
                <a:lnTo>
                  <a:pt x="3756" y="416"/>
                </a:lnTo>
                <a:lnTo>
                  <a:pt x="3750" y="410"/>
                </a:lnTo>
                <a:lnTo>
                  <a:pt x="3734" y="400"/>
                </a:lnTo>
                <a:lnTo>
                  <a:pt x="3720" y="392"/>
                </a:lnTo>
                <a:lnTo>
                  <a:pt x="3718" y="390"/>
                </a:lnTo>
                <a:lnTo>
                  <a:pt x="3722" y="390"/>
                </a:lnTo>
                <a:lnTo>
                  <a:pt x="3734" y="390"/>
                </a:lnTo>
                <a:lnTo>
                  <a:pt x="3746" y="392"/>
                </a:lnTo>
                <a:lnTo>
                  <a:pt x="3758" y="392"/>
                </a:lnTo>
                <a:lnTo>
                  <a:pt x="3764" y="392"/>
                </a:lnTo>
                <a:lnTo>
                  <a:pt x="3766" y="390"/>
                </a:lnTo>
                <a:lnTo>
                  <a:pt x="3768" y="386"/>
                </a:lnTo>
                <a:lnTo>
                  <a:pt x="3766" y="384"/>
                </a:lnTo>
                <a:lnTo>
                  <a:pt x="3762" y="376"/>
                </a:lnTo>
                <a:lnTo>
                  <a:pt x="3758" y="370"/>
                </a:lnTo>
                <a:lnTo>
                  <a:pt x="3752" y="368"/>
                </a:lnTo>
                <a:lnTo>
                  <a:pt x="3746" y="368"/>
                </a:lnTo>
                <a:lnTo>
                  <a:pt x="3732" y="368"/>
                </a:lnTo>
                <a:lnTo>
                  <a:pt x="3712" y="372"/>
                </a:lnTo>
                <a:lnTo>
                  <a:pt x="3688" y="372"/>
                </a:lnTo>
                <a:lnTo>
                  <a:pt x="3666" y="372"/>
                </a:lnTo>
                <a:lnTo>
                  <a:pt x="3656" y="372"/>
                </a:lnTo>
                <a:lnTo>
                  <a:pt x="3650" y="370"/>
                </a:lnTo>
                <a:lnTo>
                  <a:pt x="3650" y="368"/>
                </a:lnTo>
                <a:lnTo>
                  <a:pt x="3652" y="364"/>
                </a:lnTo>
                <a:lnTo>
                  <a:pt x="3660" y="360"/>
                </a:lnTo>
                <a:lnTo>
                  <a:pt x="3676" y="358"/>
                </a:lnTo>
                <a:lnTo>
                  <a:pt x="3718" y="354"/>
                </a:lnTo>
                <a:lnTo>
                  <a:pt x="3764" y="352"/>
                </a:lnTo>
                <a:lnTo>
                  <a:pt x="3804" y="350"/>
                </a:lnTo>
                <a:lnTo>
                  <a:pt x="3816" y="348"/>
                </a:lnTo>
                <a:lnTo>
                  <a:pt x="3822" y="344"/>
                </a:lnTo>
                <a:lnTo>
                  <a:pt x="3824" y="338"/>
                </a:lnTo>
                <a:lnTo>
                  <a:pt x="3826" y="334"/>
                </a:lnTo>
                <a:lnTo>
                  <a:pt x="3824" y="328"/>
                </a:lnTo>
                <a:lnTo>
                  <a:pt x="3828" y="328"/>
                </a:lnTo>
                <a:lnTo>
                  <a:pt x="3834" y="330"/>
                </a:lnTo>
                <a:lnTo>
                  <a:pt x="3842" y="334"/>
                </a:lnTo>
                <a:lnTo>
                  <a:pt x="3852" y="336"/>
                </a:lnTo>
                <a:lnTo>
                  <a:pt x="3862" y="336"/>
                </a:lnTo>
                <a:lnTo>
                  <a:pt x="3872" y="336"/>
                </a:lnTo>
                <a:lnTo>
                  <a:pt x="3884" y="334"/>
                </a:lnTo>
                <a:lnTo>
                  <a:pt x="3894" y="330"/>
                </a:lnTo>
                <a:lnTo>
                  <a:pt x="3904" y="322"/>
                </a:lnTo>
                <a:lnTo>
                  <a:pt x="3914" y="312"/>
                </a:lnTo>
                <a:lnTo>
                  <a:pt x="3924" y="302"/>
                </a:lnTo>
                <a:lnTo>
                  <a:pt x="3938" y="292"/>
                </a:lnTo>
                <a:lnTo>
                  <a:pt x="3954" y="282"/>
                </a:lnTo>
                <a:lnTo>
                  <a:pt x="3974" y="272"/>
                </a:lnTo>
                <a:lnTo>
                  <a:pt x="4026" y="248"/>
                </a:lnTo>
                <a:lnTo>
                  <a:pt x="4092" y="222"/>
                </a:lnTo>
                <a:lnTo>
                  <a:pt x="4150" y="198"/>
                </a:lnTo>
                <a:lnTo>
                  <a:pt x="4164" y="190"/>
                </a:lnTo>
                <a:lnTo>
                  <a:pt x="4170" y="186"/>
                </a:lnTo>
                <a:lnTo>
                  <a:pt x="4170" y="184"/>
                </a:lnTo>
                <a:lnTo>
                  <a:pt x="4168" y="182"/>
                </a:lnTo>
                <a:lnTo>
                  <a:pt x="4156" y="182"/>
                </a:lnTo>
                <a:lnTo>
                  <a:pt x="4110" y="186"/>
                </a:lnTo>
                <a:lnTo>
                  <a:pt x="4086" y="188"/>
                </a:lnTo>
                <a:lnTo>
                  <a:pt x="4074" y="186"/>
                </a:lnTo>
                <a:lnTo>
                  <a:pt x="4072" y="186"/>
                </a:lnTo>
                <a:lnTo>
                  <a:pt x="4072" y="184"/>
                </a:lnTo>
                <a:lnTo>
                  <a:pt x="4078" y="182"/>
                </a:lnTo>
                <a:lnTo>
                  <a:pt x="4106" y="172"/>
                </a:lnTo>
                <a:lnTo>
                  <a:pt x="4144" y="164"/>
                </a:lnTo>
                <a:lnTo>
                  <a:pt x="4190" y="156"/>
                </a:lnTo>
                <a:lnTo>
                  <a:pt x="4244" y="144"/>
                </a:lnTo>
                <a:lnTo>
                  <a:pt x="4270" y="136"/>
                </a:lnTo>
                <a:lnTo>
                  <a:pt x="4290" y="128"/>
                </a:lnTo>
                <a:lnTo>
                  <a:pt x="4304" y="120"/>
                </a:lnTo>
                <a:lnTo>
                  <a:pt x="4308" y="116"/>
                </a:lnTo>
                <a:lnTo>
                  <a:pt x="4310" y="112"/>
                </a:lnTo>
                <a:lnTo>
                  <a:pt x="4308" y="108"/>
                </a:lnTo>
                <a:lnTo>
                  <a:pt x="4306" y="106"/>
                </a:lnTo>
                <a:lnTo>
                  <a:pt x="4296" y="102"/>
                </a:lnTo>
                <a:lnTo>
                  <a:pt x="4284" y="100"/>
                </a:lnTo>
                <a:lnTo>
                  <a:pt x="4268" y="100"/>
                </a:lnTo>
                <a:lnTo>
                  <a:pt x="4254" y="100"/>
                </a:lnTo>
                <a:lnTo>
                  <a:pt x="4240" y="98"/>
                </a:lnTo>
                <a:lnTo>
                  <a:pt x="4232" y="94"/>
                </a:lnTo>
                <a:lnTo>
                  <a:pt x="4230" y="90"/>
                </a:lnTo>
                <a:lnTo>
                  <a:pt x="4228" y="88"/>
                </a:lnTo>
                <a:lnTo>
                  <a:pt x="4228" y="84"/>
                </a:lnTo>
                <a:lnTo>
                  <a:pt x="4226" y="80"/>
                </a:lnTo>
                <a:lnTo>
                  <a:pt x="4218" y="74"/>
                </a:lnTo>
                <a:lnTo>
                  <a:pt x="4208" y="70"/>
                </a:lnTo>
                <a:lnTo>
                  <a:pt x="4194" y="66"/>
                </a:lnTo>
                <a:lnTo>
                  <a:pt x="4168" y="64"/>
                </a:lnTo>
                <a:lnTo>
                  <a:pt x="4150" y="64"/>
                </a:lnTo>
                <a:lnTo>
                  <a:pt x="4134" y="66"/>
                </a:lnTo>
                <a:lnTo>
                  <a:pt x="4124" y="64"/>
                </a:lnTo>
                <a:lnTo>
                  <a:pt x="4112" y="66"/>
                </a:lnTo>
                <a:lnTo>
                  <a:pt x="4092" y="72"/>
                </a:lnTo>
                <a:lnTo>
                  <a:pt x="4076" y="78"/>
                </a:lnTo>
                <a:lnTo>
                  <a:pt x="4062" y="82"/>
                </a:lnTo>
                <a:lnTo>
                  <a:pt x="4034" y="84"/>
                </a:lnTo>
                <a:lnTo>
                  <a:pt x="4020" y="84"/>
                </a:lnTo>
                <a:lnTo>
                  <a:pt x="4020" y="82"/>
                </a:lnTo>
                <a:lnTo>
                  <a:pt x="4022" y="82"/>
                </a:lnTo>
                <a:lnTo>
                  <a:pt x="4030" y="80"/>
                </a:lnTo>
                <a:lnTo>
                  <a:pt x="4058" y="74"/>
                </a:lnTo>
                <a:lnTo>
                  <a:pt x="4078" y="68"/>
                </a:lnTo>
                <a:lnTo>
                  <a:pt x="4082" y="64"/>
                </a:lnTo>
                <a:lnTo>
                  <a:pt x="4080" y="64"/>
                </a:lnTo>
                <a:lnTo>
                  <a:pt x="4080" y="62"/>
                </a:lnTo>
                <a:lnTo>
                  <a:pt x="4070" y="60"/>
                </a:lnTo>
                <a:lnTo>
                  <a:pt x="4052" y="60"/>
                </a:lnTo>
                <a:lnTo>
                  <a:pt x="4032" y="60"/>
                </a:lnTo>
                <a:lnTo>
                  <a:pt x="4014" y="56"/>
                </a:lnTo>
                <a:lnTo>
                  <a:pt x="3986" y="50"/>
                </a:lnTo>
                <a:lnTo>
                  <a:pt x="3972" y="46"/>
                </a:lnTo>
                <a:lnTo>
                  <a:pt x="3960" y="44"/>
                </a:lnTo>
                <a:lnTo>
                  <a:pt x="3946" y="44"/>
                </a:lnTo>
                <a:lnTo>
                  <a:pt x="3930" y="44"/>
                </a:lnTo>
                <a:lnTo>
                  <a:pt x="3902" y="48"/>
                </a:lnTo>
                <a:lnTo>
                  <a:pt x="3880" y="46"/>
                </a:lnTo>
                <a:lnTo>
                  <a:pt x="3860" y="48"/>
                </a:lnTo>
                <a:lnTo>
                  <a:pt x="3848" y="50"/>
                </a:lnTo>
                <a:lnTo>
                  <a:pt x="3834" y="54"/>
                </a:lnTo>
                <a:lnTo>
                  <a:pt x="3818" y="58"/>
                </a:lnTo>
                <a:lnTo>
                  <a:pt x="3800" y="58"/>
                </a:lnTo>
                <a:lnTo>
                  <a:pt x="3762" y="54"/>
                </a:lnTo>
                <a:lnTo>
                  <a:pt x="3738" y="52"/>
                </a:lnTo>
                <a:lnTo>
                  <a:pt x="3712" y="52"/>
                </a:lnTo>
                <a:lnTo>
                  <a:pt x="3682" y="56"/>
                </a:lnTo>
                <a:lnTo>
                  <a:pt x="3646" y="62"/>
                </a:lnTo>
                <a:lnTo>
                  <a:pt x="3630" y="66"/>
                </a:lnTo>
                <a:lnTo>
                  <a:pt x="3614" y="64"/>
                </a:lnTo>
                <a:lnTo>
                  <a:pt x="3598" y="62"/>
                </a:lnTo>
                <a:lnTo>
                  <a:pt x="3586" y="60"/>
                </a:lnTo>
                <a:lnTo>
                  <a:pt x="3574" y="56"/>
                </a:lnTo>
                <a:lnTo>
                  <a:pt x="3562" y="56"/>
                </a:lnTo>
                <a:lnTo>
                  <a:pt x="3550" y="56"/>
                </a:lnTo>
                <a:lnTo>
                  <a:pt x="3538" y="62"/>
                </a:lnTo>
                <a:lnTo>
                  <a:pt x="3526" y="66"/>
                </a:lnTo>
                <a:lnTo>
                  <a:pt x="3516" y="68"/>
                </a:lnTo>
                <a:lnTo>
                  <a:pt x="3504" y="68"/>
                </a:lnTo>
                <a:lnTo>
                  <a:pt x="3494" y="66"/>
                </a:lnTo>
                <a:lnTo>
                  <a:pt x="3488" y="66"/>
                </a:lnTo>
                <a:lnTo>
                  <a:pt x="3486" y="68"/>
                </a:lnTo>
                <a:lnTo>
                  <a:pt x="3488" y="72"/>
                </a:lnTo>
                <a:lnTo>
                  <a:pt x="3496" y="80"/>
                </a:lnTo>
                <a:lnTo>
                  <a:pt x="3502" y="88"/>
                </a:lnTo>
                <a:lnTo>
                  <a:pt x="3504" y="90"/>
                </a:lnTo>
                <a:lnTo>
                  <a:pt x="3502" y="90"/>
                </a:lnTo>
                <a:lnTo>
                  <a:pt x="3496" y="90"/>
                </a:lnTo>
                <a:lnTo>
                  <a:pt x="3486" y="88"/>
                </a:lnTo>
                <a:lnTo>
                  <a:pt x="3476" y="86"/>
                </a:lnTo>
                <a:lnTo>
                  <a:pt x="3464" y="86"/>
                </a:lnTo>
                <a:lnTo>
                  <a:pt x="3456" y="88"/>
                </a:lnTo>
                <a:lnTo>
                  <a:pt x="3452" y="90"/>
                </a:lnTo>
                <a:lnTo>
                  <a:pt x="3450" y="92"/>
                </a:lnTo>
                <a:lnTo>
                  <a:pt x="3448" y="100"/>
                </a:lnTo>
                <a:lnTo>
                  <a:pt x="3444" y="106"/>
                </a:lnTo>
                <a:lnTo>
                  <a:pt x="3438" y="110"/>
                </a:lnTo>
                <a:lnTo>
                  <a:pt x="3432" y="112"/>
                </a:lnTo>
                <a:lnTo>
                  <a:pt x="3424" y="114"/>
                </a:lnTo>
                <a:lnTo>
                  <a:pt x="3412" y="114"/>
                </a:lnTo>
                <a:lnTo>
                  <a:pt x="3384" y="110"/>
                </a:lnTo>
                <a:lnTo>
                  <a:pt x="3372" y="108"/>
                </a:lnTo>
                <a:lnTo>
                  <a:pt x="3366" y="106"/>
                </a:lnTo>
                <a:lnTo>
                  <a:pt x="3364" y="104"/>
                </a:lnTo>
                <a:lnTo>
                  <a:pt x="3364" y="102"/>
                </a:lnTo>
                <a:lnTo>
                  <a:pt x="3362" y="100"/>
                </a:lnTo>
                <a:lnTo>
                  <a:pt x="3360" y="98"/>
                </a:lnTo>
                <a:lnTo>
                  <a:pt x="3352" y="96"/>
                </a:lnTo>
                <a:lnTo>
                  <a:pt x="3336" y="94"/>
                </a:lnTo>
                <a:lnTo>
                  <a:pt x="3322" y="94"/>
                </a:lnTo>
                <a:lnTo>
                  <a:pt x="3316" y="96"/>
                </a:lnTo>
                <a:lnTo>
                  <a:pt x="3316" y="100"/>
                </a:lnTo>
                <a:lnTo>
                  <a:pt x="3318" y="104"/>
                </a:lnTo>
                <a:lnTo>
                  <a:pt x="3320" y="108"/>
                </a:lnTo>
                <a:lnTo>
                  <a:pt x="3322" y="110"/>
                </a:lnTo>
                <a:lnTo>
                  <a:pt x="3320" y="112"/>
                </a:lnTo>
                <a:lnTo>
                  <a:pt x="3312" y="116"/>
                </a:lnTo>
                <a:lnTo>
                  <a:pt x="3296" y="118"/>
                </a:lnTo>
                <a:lnTo>
                  <a:pt x="3280" y="120"/>
                </a:lnTo>
                <a:lnTo>
                  <a:pt x="3278" y="122"/>
                </a:lnTo>
                <a:lnTo>
                  <a:pt x="3278" y="124"/>
                </a:lnTo>
                <a:lnTo>
                  <a:pt x="3284" y="126"/>
                </a:lnTo>
                <a:lnTo>
                  <a:pt x="3296" y="130"/>
                </a:lnTo>
                <a:lnTo>
                  <a:pt x="3320" y="134"/>
                </a:lnTo>
                <a:lnTo>
                  <a:pt x="3326" y="138"/>
                </a:lnTo>
                <a:lnTo>
                  <a:pt x="3324" y="140"/>
                </a:lnTo>
                <a:lnTo>
                  <a:pt x="3322" y="140"/>
                </a:lnTo>
                <a:lnTo>
                  <a:pt x="3310" y="142"/>
                </a:lnTo>
                <a:lnTo>
                  <a:pt x="3300" y="142"/>
                </a:lnTo>
                <a:lnTo>
                  <a:pt x="3280" y="136"/>
                </a:lnTo>
                <a:lnTo>
                  <a:pt x="3268" y="134"/>
                </a:lnTo>
                <a:lnTo>
                  <a:pt x="3254" y="130"/>
                </a:lnTo>
                <a:lnTo>
                  <a:pt x="3238" y="130"/>
                </a:lnTo>
                <a:lnTo>
                  <a:pt x="3218" y="132"/>
                </a:lnTo>
                <a:lnTo>
                  <a:pt x="3202" y="134"/>
                </a:lnTo>
                <a:lnTo>
                  <a:pt x="3192" y="138"/>
                </a:lnTo>
                <a:lnTo>
                  <a:pt x="3184" y="142"/>
                </a:lnTo>
                <a:lnTo>
                  <a:pt x="3180" y="146"/>
                </a:lnTo>
                <a:lnTo>
                  <a:pt x="3176" y="148"/>
                </a:lnTo>
                <a:lnTo>
                  <a:pt x="3172" y="150"/>
                </a:lnTo>
                <a:lnTo>
                  <a:pt x="3164" y="150"/>
                </a:lnTo>
                <a:lnTo>
                  <a:pt x="3152" y="148"/>
                </a:lnTo>
                <a:lnTo>
                  <a:pt x="3138" y="148"/>
                </a:lnTo>
                <a:lnTo>
                  <a:pt x="3122" y="148"/>
                </a:lnTo>
                <a:lnTo>
                  <a:pt x="3108" y="152"/>
                </a:lnTo>
                <a:lnTo>
                  <a:pt x="3094" y="156"/>
                </a:lnTo>
                <a:lnTo>
                  <a:pt x="3084" y="162"/>
                </a:lnTo>
                <a:lnTo>
                  <a:pt x="3076" y="168"/>
                </a:lnTo>
                <a:lnTo>
                  <a:pt x="3074" y="174"/>
                </a:lnTo>
                <a:lnTo>
                  <a:pt x="3074" y="178"/>
                </a:lnTo>
                <a:lnTo>
                  <a:pt x="3076" y="180"/>
                </a:lnTo>
                <a:lnTo>
                  <a:pt x="3080" y="186"/>
                </a:lnTo>
                <a:lnTo>
                  <a:pt x="3084" y="188"/>
                </a:lnTo>
                <a:lnTo>
                  <a:pt x="3090" y="188"/>
                </a:lnTo>
                <a:lnTo>
                  <a:pt x="3094" y="188"/>
                </a:lnTo>
                <a:lnTo>
                  <a:pt x="3104" y="186"/>
                </a:lnTo>
                <a:lnTo>
                  <a:pt x="3110" y="188"/>
                </a:lnTo>
                <a:lnTo>
                  <a:pt x="3116" y="190"/>
                </a:lnTo>
                <a:close/>
                <a:moveTo>
                  <a:pt x="2922" y="360"/>
                </a:moveTo>
                <a:lnTo>
                  <a:pt x="2922" y="360"/>
                </a:lnTo>
                <a:lnTo>
                  <a:pt x="2936" y="368"/>
                </a:lnTo>
                <a:lnTo>
                  <a:pt x="2946" y="370"/>
                </a:lnTo>
                <a:lnTo>
                  <a:pt x="2956" y="368"/>
                </a:lnTo>
                <a:lnTo>
                  <a:pt x="2966" y="364"/>
                </a:lnTo>
                <a:lnTo>
                  <a:pt x="2978" y="360"/>
                </a:lnTo>
                <a:lnTo>
                  <a:pt x="2978" y="366"/>
                </a:lnTo>
                <a:lnTo>
                  <a:pt x="2976" y="368"/>
                </a:lnTo>
                <a:lnTo>
                  <a:pt x="2978" y="370"/>
                </a:lnTo>
                <a:lnTo>
                  <a:pt x="2986" y="370"/>
                </a:lnTo>
                <a:lnTo>
                  <a:pt x="3012" y="364"/>
                </a:lnTo>
                <a:lnTo>
                  <a:pt x="3038" y="358"/>
                </a:lnTo>
                <a:lnTo>
                  <a:pt x="3044" y="358"/>
                </a:lnTo>
                <a:lnTo>
                  <a:pt x="3046" y="360"/>
                </a:lnTo>
                <a:lnTo>
                  <a:pt x="3044" y="364"/>
                </a:lnTo>
                <a:lnTo>
                  <a:pt x="3042" y="366"/>
                </a:lnTo>
                <a:lnTo>
                  <a:pt x="3038" y="370"/>
                </a:lnTo>
                <a:lnTo>
                  <a:pt x="3026" y="376"/>
                </a:lnTo>
                <a:lnTo>
                  <a:pt x="3000" y="384"/>
                </a:lnTo>
                <a:lnTo>
                  <a:pt x="2986" y="388"/>
                </a:lnTo>
                <a:lnTo>
                  <a:pt x="2978" y="390"/>
                </a:lnTo>
                <a:lnTo>
                  <a:pt x="2974" y="394"/>
                </a:lnTo>
                <a:lnTo>
                  <a:pt x="2974" y="396"/>
                </a:lnTo>
                <a:lnTo>
                  <a:pt x="2976" y="398"/>
                </a:lnTo>
                <a:lnTo>
                  <a:pt x="2990" y="408"/>
                </a:lnTo>
                <a:lnTo>
                  <a:pt x="3002" y="420"/>
                </a:lnTo>
                <a:lnTo>
                  <a:pt x="3018" y="434"/>
                </a:lnTo>
                <a:lnTo>
                  <a:pt x="3036" y="444"/>
                </a:lnTo>
                <a:lnTo>
                  <a:pt x="3062" y="456"/>
                </a:lnTo>
                <a:lnTo>
                  <a:pt x="3092" y="464"/>
                </a:lnTo>
                <a:lnTo>
                  <a:pt x="3106" y="464"/>
                </a:lnTo>
                <a:lnTo>
                  <a:pt x="3118" y="464"/>
                </a:lnTo>
                <a:lnTo>
                  <a:pt x="3126" y="462"/>
                </a:lnTo>
                <a:lnTo>
                  <a:pt x="3128" y="458"/>
                </a:lnTo>
                <a:lnTo>
                  <a:pt x="3130" y="454"/>
                </a:lnTo>
                <a:lnTo>
                  <a:pt x="3132" y="448"/>
                </a:lnTo>
                <a:lnTo>
                  <a:pt x="3136" y="448"/>
                </a:lnTo>
                <a:lnTo>
                  <a:pt x="3142" y="448"/>
                </a:lnTo>
                <a:lnTo>
                  <a:pt x="3148" y="452"/>
                </a:lnTo>
                <a:lnTo>
                  <a:pt x="3154" y="454"/>
                </a:lnTo>
                <a:lnTo>
                  <a:pt x="3156" y="454"/>
                </a:lnTo>
                <a:lnTo>
                  <a:pt x="3158" y="452"/>
                </a:lnTo>
                <a:lnTo>
                  <a:pt x="3154" y="446"/>
                </a:lnTo>
                <a:lnTo>
                  <a:pt x="3150" y="436"/>
                </a:lnTo>
                <a:lnTo>
                  <a:pt x="3148" y="432"/>
                </a:lnTo>
                <a:lnTo>
                  <a:pt x="3150" y="430"/>
                </a:lnTo>
                <a:lnTo>
                  <a:pt x="3154" y="432"/>
                </a:lnTo>
                <a:lnTo>
                  <a:pt x="3166" y="440"/>
                </a:lnTo>
                <a:lnTo>
                  <a:pt x="3182" y="456"/>
                </a:lnTo>
                <a:lnTo>
                  <a:pt x="3188" y="462"/>
                </a:lnTo>
                <a:lnTo>
                  <a:pt x="3192" y="462"/>
                </a:lnTo>
                <a:lnTo>
                  <a:pt x="3192" y="460"/>
                </a:lnTo>
                <a:lnTo>
                  <a:pt x="3196" y="456"/>
                </a:lnTo>
                <a:lnTo>
                  <a:pt x="3196" y="450"/>
                </a:lnTo>
                <a:lnTo>
                  <a:pt x="3196" y="442"/>
                </a:lnTo>
                <a:lnTo>
                  <a:pt x="3198" y="434"/>
                </a:lnTo>
                <a:lnTo>
                  <a:pt x="3202" y="430"/>
                </a:lnTo>
                <a:lnTo>
                  <a:pt x="3204" y="430"/>
                </a:lnTo>
                <a:lnTo>
                  <a:pt x="3208" y="430"/>
                </a:lnTo>
                <a:lnTo>
                  <a:pt x="3216" y="430"/>
                </a:lnTo>
                <a:lnTo>
                  <a:pt x="3224" y="430"/>
                </a:lnTo>
                <a:lnTo>
                  <a:pt x="3234" y="426"/>
                </a:lnTo>
                <a:lnTo>
                  <a:pt x="3242" y="420"/>
                </a:lnTo>
                <a:lnTo>
                  <a:pt x="3282" y="394"/>
                </a:lnTo>
                <a:lnTo>
                  <a:pt x="3294" y="386"/>
                </a:lnTo>
                <a:lnTo>
                  <a:pt x="3308" y="382"/>
                </a:lnTo>
                <a:lnTo>
                  <a:pt x="3334" y="374"/>
                </a:lnTo>
                <a:lnTo>
                  <a:pt x="3342" y="372"/>
                </a:lnTo>
                <a:lnTo>
                  <a:pt x="3348" y="370"/>
                </a:lnTo>
                <a:lnTo>
                  <a:pt x="3348" y="368"/>
                </a:lnTo>
                <a:lnTo>
                  <a:pt x="3348" y="366"/>
                </a:lnTo>
                <a:lnTo>
                  <a:pt x="3340" y="362"/>
                </a:lnTo>
                <a:lnTo>
                  <a:pt x="3332" y="356"/>
                </a:lnTo>
                <a:lnTo>
                  <a:pt x="3324" y="352"/>
                </a:lnTo>
                <a:lnTo>
                  <a:pt x="3314" y="344"/>
                </a:lnTo>
                <a:lnTo>
                  <a:pt x="3306" y="342"/>
                </a:lnTo>
                <a:lnTo>
                  <a:pt x="3298" y="340"/>
                </a:lnTo>
                <a:lnTo>
                  <a:pt x="3286" y="340"/>
                </a:lnTo>
                <a:lnTo>
                  <a:pt x="3270" y="342"/>
                </a:lnTo>
                <a:lnTo>
                  <a:pt x="3256" y="344"/>
                </a:lnTo>
                <a:lnTo>
                  <a:pt x="3252" y="344"/>
                </a:lnTo>
                <a:lnTo>
                  <a:pt x="3254" y="342"/>
                </a:lnTo>
                <a:lnTo>
                  <a:pt x="3260" y="336"/>
                </a:lnTo>
                <a:lnTo>
                  <a:pt x="3266" y="332"/>
                </a:lnTo>
                <a:lnTo>
                  <a:pt x="3268" y="324"/>
                </a:lnTo>
                <a:lnTo>
                  <a:pt x="3270" y="320"/>
                </a:lnTo>
                <a:lnTo>
                  <a:pt x="3268" y="318"/>
                </a:lnTo>
                <a:lnTo>
                  <a:pt x="3264" y="314"/>
                </a:lnTo>
                <a:lnTo>
                  <a:pt x="3260" y="310"/>
                </a:lnTo>
                <a:lnTo>
                  <a:pt x="3250" y="302"/>
                </a:lnTo>
                <a:lnTo>
                  <a:pt x="3246" y="296"/>
                </a:lnTo>
                <a:lnTo>
                  <a:pt x="3244" y="290"/>
                </a:lnTo>
                <a:lnTo>
                  <a:pt x="3244" y="286"/>
                </a:lnTo>
                <a:lnTo>
                  <a:pt x="3244" y="282"/>
                </a:lnTo>
                <a:lnTo>
                  <a:pt x="3242" y="278"/>
                </a:lnTo>
                <a:lnTo>
                  <a:pt x="3234" y="274"/>
                </a:lnTo>
                <a:lnTo>
                  <a:pt x="3220" y="272"/>
                </a:lnTo>
                <a:lnTo>
                  <a:pt x="3206" y="272"/>
                </a:lnTo>
                <a:lnTo>
                  <a:pt x="3200" y="276"/>
                </a:lnTo>
                <a:lnTo>
                  <a:pt x="3196" y="280"/>
                </a:lnTo>
                <a:lnTo>
                  <a:pt x="3196" y="286"/>
                </a:lnTo>
                <a:lnTo>
                  <a:pt x="3198" y="292"/>
                </a:lnTo>
                <a:lnTo>
                  <a:pt x="3198" y="296"/>
                </a:lnTo>
                <a:lnTo>
                  <a:pt x="3196" y="298"/>
                </a:lnTo>
                <a:lnTo>
                  <a:pt x="3194" y="298"/>
                </a:lnTo>
                <a:lnTo>
                  <a:pt x="3186" y="296"/>
                </a:lnTo>
                <a:lnTo>
                  <a:pt x="3178" y="292"/>
                </a:lnTo>
                <a:lnTo>
                  <a:pt x="3174" y="286"/>
                </a:lnTo>
                <a:lnTo>
                  <a:pt x="3174" y="282"/>
                </a:lnTo>
                <a:lnTo>
                  <a:pt x="3176" y="278"/>
                </a:lnTo>
                <a:lnTo>
                  <a:pt x="3176" y="272"/>
                </a:lnTo>
                <a:lnTo>
                  <a:pt x="3174" y="270"/>
                </a:lnTo>
                <a:lnTo>
                  <a:pt x="3166" y="266"/>
                </a:lnTo>
                <a:lnTo>
                  <a:pt x="3152" y="264"/>
                </a:lnTo>
                <a:lnTo>
                  <a:pt x="3144" y="264"/>
                </a:lnTo>
                <a:lnTo>
                  <a:pt x="3134" y="260"/>
                </a:lnTo>
                <a:lnTo>
                  <a:pt x="3118" y="252"/>
                </a:lnTo>
                <a:lnTo>
                  <a:pt x="3082" y="228"/>
                </a:lnTo>
                <a:lnTo>
                  <a:pt x="3062" y="216"/>
                </a:lnTo>
                <a:lnTo>
                  <a:pt x="3040" y="204"/>
                </a:lnTo>
                <a:lnTo>
                  <a:pt x="3028" y="200"/>
                </a:lnTo>
                <a:lnTo>
                  <a:pt x="3014" y="198"/>
                </a:lnTo>
                <a:lnTo>
                  <a:pt x="3002" y="196"/>
                </a:lnTo>
                <a:lnTo>
                  <a:pt x="2988" y="196"/>
                </a:lnTo>
                <a:lnTo>
                  <a:pt x="2972" y="198"/>
                </a:lnTo>
                <a:lnTo>
                  <a:pt x="2970" y="200"/>
                </a:lnTo>
                <a:lnTo>
                  <a:pt x="2968" y="202"/>
                </a:lnTo>
                <a:lnTo>
                  <a:pt x="2970" y="206"/>
                </a:lnTo>
                <a:lnTo>
                  <a:pt x="2976" y="210"/>
                </a:lnTo>
                <a:lnTo>
                  <a:pt x="2982" y="214"/>
                </a:lnTo>
                <a:lnTo>
                  <a:pt x="2984" y="218"/>
                </a:lnTo>
                <a:lnTo>
                  <a:pt x="2982" y="220"/>
                </a:lnTo>
                <a:lnTo>
                  <a:pt x="2980" y="222"/>
                </a:lnTo>
                <a:lnTo>
                  <a:pt x="2966" y="222"/>
                </a:lnTo>
                <a:lnTo>
                  <a:pt x="2950" y="224"/>
                </a:lnTo>
                <a:lnTo>
                  <a:pt x="2940" y="226"/>
                </a:lnTo>
                <a:lnTo>
                  <a:pt x="2936" y="228"/>
                </a:lnTo>
                <a:lnTo>
                  <a:pt x="2932" y="232"/>
                </a:lnTo>
                <a:lnTo>
                  <a:pt x="2926" y="244"/>
                </a:lnTo>
                <a:lnTo>
                  <a:pt x="2924" y="250"/>
                </a:lnTo>
                <a:lnTo>
                  <a:pt x="2920" y="254"/>
                </a:lnTo>
                <a:lnTo>
                  <a:pt x="2910" y="260"/>
                </a:lnTo>
                <a:lnTo>
                  <a:pt x="2900" y="266"/>
                </a:lnTo>
                <a:lnTo>
                  <a:pt x="2894" y="272"/>
                </a:lnTo>
                <a:lnTo>
                  <a:pt x="2888" y="280"/>
                </a:lnTo>
                <a:lnTo>
                  <a:pt x="2886" y="284"/>
                </a:lnTo>
                <a:lnTo>
                  <a:pt x="2886" y="286"/>
                </a:lnTo>
                <a:lnTo>
                  <a:pt x="2888" y="290"/>
                </a:lnTo>
                <a:lnTo>
                  <a:pt x="2892" y="292"/>
                </a:lnTo>
                <a:lnTo>
                  <a:pt x="2904" y="294"/>
                </a:lnTo>
                <a:lnTo>
                  <a:pt x="2918" y="296"/>
                </a:lnTo>
                <a:lnTo>
                  <a:pt x="2946" y="296"/>
                </a:lnTo>
                <a:lnTo>
                  <a:pt x="2954" y="298"/>
                </a:lnTo>
                <a:lnTo>
                  <a:pt x="2958" y="298"/>
                </a:lnTo>
                <a:lnTo>
                  <a:pt x="2958" y="300"/>
                </a:lnTo>
                <a:lnTo>
                  <a:pt x="2954" y="302"/>
                </a:lnTo>
                <a:lnTo>
                  <a:pt x="2950" y="306"/>
                </a:lnTo>
                <a:lnTo>
                  <a:pt x="2940" y="308"/>
                </a:lnTo>
                <a:lnTo>
                  <a:pt x="2926" y="306"/>
                </a:lnTo>
                <a:lnTo>
                  <a:pt x="2910" y="304"/>
                </a:lnTo>
                <a:lnTo>
                  <a:pt x="2882" y="300"/>
                </a:lnTo>
                <a:lnTo>
                  <a:pt x="2874" y="302"/>
                </a:lnTo>
                <a:lnTo>
                  <a:pt x="2870" y="302"/>
                </a:lnTo>
                <a:lnTo>
                  <a:pt x="2870" y="306"/>
                </a:lnTo>
                <a:lnTo>
                  <a:pt x="2870" y="312"/>
                </a:lnTo>
                <a:lnTo>
                  <a:pt x="2872" y="318"/>
                </a:lnTo>
                <a:lnTo>
                  <a:pt x="2876" y="324"/>
                </a:lnTo>
                <a:lnTo>
                  <a:pt x="2884" y="330"/>
                </a:lnTo>
                <a:lnTo>
                  <a:pt x="2900" y="344"/>
                </a:lnTo>
                <a:lnTo>
                  <a:pt x="2922" y="360"/>
                </a:lnTo>
                <a:close/>
                <a:moveTo>
                  <a:pt x="2814" y="444"/>
                </a:moveTo>
                <a:lnTo>
                  <a:pt x="2814" y="444"/>
                </a:lnTo>
                <a:lnTo>
                  <a:pt x="2818" y="448"/>
                </a:lnTo>
                <a:lnTo>
                  <a:pt x="2820" y="450"/>
                </a:lnTo>
                <a:lnTo>
                  <a:pt x="2826" y="454"/>
                </a:lnTo>
                <a:lnTo>
                  <a:pt x="2842" y="458"/>
                </a:lnTo>
                <a:lnTo>
                  <a:pt x="2850" y="462"/>
                </a:lnTo>
                <a:lnTo>
                  <a:pt x="2850" y="464"/>
                </a:lnTo>
                <a:lnTo>
                  <a:pt x="2846" y="466"/>
                </a:lnTo>
                <a:lnTo>
                  <a:pt x="2840" y="468"/>
                </a:lnTo>
                <a:lnTo>
                  <a:pt x="2830" y="472"/>
                </a:lnTo>
                <a:lnTo>
                  <a:pt x="2832" y="474"/>
                </a:lnTo>
                <a:lnTo>
                  <a:pt x="2838" y="474"/>
                </a:lnTo>
                <a:lnTo>
                  <a:pt x="2848" y="476"/>
                </a:lnTo>
                <a:lnTo>
                  <a:pt x="2852" y="478"/>
                </a:lnTo>
                <a:lnTo>
                  <a:pt x="2856" y="482"/>
                </a:lnTo>
                <a:lnTo>
                  <a:pt x="2856" y="486"/>
                </a:lnTo>
                <a:lnTo>
                  <a:pt x="2858" y="490"/>
                </a:lnTo>
                <a:lnTo>
                  <a:pt x="2860" y="490"/>
                </a:lnTo>
                <a:lnTo>
                  <a:pt x="2864" y="490"/>
                </a:lnTo>
                <a:lnTo>
                  <a:pt x="2872" y="488"/>
                </a:lnTo>
                <a:lnTo>
                  <a:pt x="2884" y="484"/>
                </a:lnTo>
                <a:lnTo>
                  <a:pt x="2896" y="482"/>
                </a:lnTo>
                <a:lnTo>
                  <a:pt x="2920" y="478"/>
                </a:lnTo>
                <a:lnTo>
                  <a:pt x="2930" y="476"/>
                </a:lnTo>
                <a:lnTo>
                  <a:pt x="2938" y="474"/>
                </a:lnTo>
                <a:lnTo>
                  <a:pt x="2940" y="470"/>
                </a:lnTo>
                <a:lnTo>
                  <a:pt x="2938" y="466"/>
                </a:lnTo>
                <a:lnTo>
                  <a:pt x="2936" y="460"/>
                </a:lnTo>
                <a:lnTo>
                  <a:pt x="2938" y="456"/>
                </a:lnTo>
                <a:lnTo>
                  <a:pt x="2946" y="450"/>
                </a:lnTo>
                <a:lnTo>
                  <a:pt x="2948" y="448"/>
                </a:lnTo>
                <a:lnTo>
                  <a:pt x="2950" y="446"/>
                </a:lnTo>
                <a:lnTo>
                  <a:pt x="2946" y="442"/>
                </a:lnTo>
                <a:lnTo>
                  <a:pt x="2938" y="436"/>
                </a:lnTo>
                <a:lnTo>
                  <a:pt x="2928" y="432"/>
                </a:lnTo>
                <a:lnTo>
                  <a:pt x="2920" y="430"/>
                </a:lnTo>
                <a:lnTo>
                  <a:pt x="2908" y="430"/>
                </a:lnTo>
                <a:lnTo>
                  <a:pt x="2898" y="428"/>
                </a:lnTo>
                <a:lnTo>
                  <a:pt x="2890" y="424"/>
                </a:lnTo>
                <a:lnTo>
                  <a:pt x="2880" y="420"/>
                </a:lnTo>
                <a:lnTo>
                  <a:pt x="2868" y="412"/>
                </a:lnTo>
                <a:lnTo>
                  <a:pt x="2854" y="408"/>
                </a:lnTo>
                <a:lnTo>
                  <a:pt x="2840" y="406"/>
                </a:lnTo>
                <a:lnTo>
                  <a:pt x="2828" y="404"/>
                </a:lnTo>
                <a:lnTo>
                  <a:pt x="2816" y="406"/>
                </a:lnTo>
                <a:lnTo>
                  <a:pt x="2810" y="408"/>
                </a:lnTo>
                <a:lnTo>
                  <a:pt x="2806" y="414"/>
                </a:lnTo>
                <a:lnTo>
                  <a:pt x="2806" y="416"/>
                </a:lnTo>
                <a:lnTo>
                  <a:pt x="2806" y="420"/>
                </a:lnTo>
                <a:lnTo>
                  <a:pt x="2808" y="426"/>
                </a:lnTo>
                <a:lnTo>
                  <a:pt x="2808" y="430"/>
                </a:lnTo>
                <a:lnTo>
                  <a:pt x="2804" y="432"/>
                </a:lnTo>
                <a:lnTo>
                  <a:pt x="2802" y="434"/>
                </a:lnTo>
                <a:lnTo>
                  <a:pt x="2800" y="436"/>
                </a:lnTo>
                <a:lnTo>
                  <a:pt x="2800" y="438"/>
                </a:lnTo>
                <a:lnTo>
                  <a:pt x="2814" y="444"/>
                </a:lnTo>
                <a:close/>
                <a:moveTo>
                  <a:pt x="2764" y="326"/>
                </a:moveTo>
                <a:lnTo>
                  <a:pt x="2764" y="326"/>
                </a:lnTo>
                <a:lnTo>
                  <a:pt x="2774" y="334"/>
                </a:lnTo>
                <a:lnTo>
                  <a:pt x="2780" y="334"/>
                </a:lnTo>
                <a:lnTo>
                  <a:pt x="2784" y="334"/>
                </a:lnTo>
                <a:lnTo>
                  <a:pt x="2788" y="332"/>
                </a:lnTo>
                <a:lnTo>
                  <a:pt x="2790" y="330"/>
                </a:lnTo>
                <a:lnTo>
                  <a:pt x="2792" y="324"/>
                </a:lnTo>
                <a:lnTo>
                  <a:pt x="2792" y="316"/>
                </a:lnTo>
                <a:lnTo>
                  <a:pt x="2788" y="308"/>
                </a:lnTo>
                <a:lnTo>
                  <a:pt x="2780" y="302"/>
                </a:lnTo>
                <a:lnTo>
                  <a:pt x="2770" y="298"/>
                </a:lnTo>
                <a:lnTo>
                  <a:pt x="2760" y="296"/>
                </a:lnTo>
                <a:lnTo>
                  <a:pt x="2750" y="296"/>
                </a:lnTo>
                <a:lnTo>
                  <a:pt x="2742" y="298"/>
                </a:lnTo>
                <a:lnTo>
                  <a:pt x="2736" y="302"/>
                </a:lnTo>
                <a:lnTo>
                  <a:pt x="2734" y="306"/>
                </a:lnTo>
                <a:lnTo>
                  <a:pt x="2734" y="310"/>
                </a:lnTo>
                <a:lnTo>
                  <a:pt x="2736" y="314"/>
                </a:lnTo>
                <a:lnTo>
                  <a:pt x="2738" y="316"/>
                </a:lnTo>
                <a:lnTo>
                  <a:pt x="2744" y="320"/>
                </a:lnTo>
                <a:lnTo>
                  <a:pt x="2752" y="320"/>
                </a:lnTo>
                <a:lnTo>
                  <a:pt x="2758" y="322"/>
                </a:lnTo>
                <a:lnTo>
                  <a:pt x="2764" y="326"/>
                </a:lnTo>
                <a:close/>
                <a:moveTo>
                  <a:pt x="2352" y="636"/>
                </a:moveTo>
                <a:lnTo>
                  <a:pt x="2352" y="636"/>
                </a:lnTo>
                <a:lnTo>
                  <a:pt x="2346" y="642"/>
                </a:lnTo>
                <a:lnTo>
                  <a:pt x="2344" y="644"/>
                </a:lnTo>
                <a:lnTo>
                  <a:pt x="2346" y="646"/>
                </a:lnTo>
                <a:lnTo>
                  <a:pt x="2350" y="648"/>
                </a:lnTo>
                <a:lnTo>
                  <a:pt x="2360" y="650"/>
                </a:lnTo>
                <a:lnTo>
                  <a:pt x="2370" y="652"/>
                </a:lnTo>
                <a:lnTo>
                  <a:pt x="2378" y="654"/>
                </a:lnTo>
                <a:lnTo>
                  <a:pt x="2384" y="658"/>
                </a:lnTo>
                <a:lnTo>
                  <a:pt x="2386" y="662"/>
                </a:lnTo>
                <a:lnTo>
                  <a:pt x="2386" y="664"/>
                </a:lnTo>
                <a:lnTo>
                  <a:pt x="2382" y="670"/>
                </a:lnTo>
                <a:lnTo>
                  <a:pt x="2378" y="672"/>
                </a:lnTo>
                <a:lnTo>
                  <a:pt x="2370" y="672"/>
                </a:lnTo>
                <a:lnTo>
                  <a:pt x="2362" y="670"/>
                </a:lnTo>
                <a:lnTo>
                  <a:pt x="2340" y="666"/>
                </a:lnTo>
                <a:lnTo>
                  <a:pt x="2326" y="666"/>
                </a:lnTo>
                <a:lnTo>
                  <a:pt x="2312" y="668"/>
                </a:lnTo>
                <a:lnTo>
                  <a:pt x="2298" y="670"/>
                </a:lnTo>
                <a:lnTo>
                  <a:pt x="2292" y="670"/>
                </a:lnTo>
                <a:lnTo>
                  <a:pt x="2288" y="666"/>
                </a:lnTo>
                <a:lnTo>
                  <a:pt x="2286" y="662"/>
                </a:lnTo>
                <a:lnTo>
                  <a:pt x="2282" y="656"/>
                </a:lnTo>
                <a:lnTo>
                  <a:pt x="2278" y="648"/>
                </a:lnTo>
                <a:lnTo>
                  <a:pt x="2266" y="638"/>
                </a:lnTo>
                <a:lnTo>
                  <a:pt x="2250" y="624"/>
                </a:lnTo>
                <a:lnTo>
                  <a:pt x="2230" y="616"/>
                </a:lnTo>
                <a:lnTo>
                  <a:pt x="2216" y="612"/>
                </a:lnTo>
                <a:lnTo>
                  <a:pt x="2206" y="612"/>
                </a:lnTo>
                <a:lnTo>
                  <a:pt x="2196" y="614"/>
                </a:lnTo>
                <a:lnTo>
                  <a:pt x="2190" y="618"/>
                </a:lnTo>
                <a:lnTo>
                  <a:pt x="2186" y="620"/>
                </a:lnTo>
                <a:lnTo>
                  <a:pt x="2180" y="618"/>
                </a:lnTo>
                <a:lnTo>
                  <a:pt x="2174" y="610"/>
                </a:lnTo>
                <a:lnTo>
                  <a:pt x="2168" y="602"/>
                </a:lnTo>
                <a:lnTo>
                  <a:pt x="2160" y="596"/>
                </a:lnTo>
                <a:lnTo>
                  <a:pt x="2152" y="594"/>
                </a:lnTo>
                <a:lnTo>
                  <a:pt x="2142" y="596"/>
                </a:lnTo>
                <a:lnTo>
                  <a:pt x="2132" y="598"/>
                </a:lnTo>
                <a:lnTo>
                  <a:pt x="2120" y="602"/>
                </a:lnTo>
                <a:lnTo>
                  <a:pt x="2090" y="614"/>
                </a:lnTo>
                <a:lnTo>
                  <a:pt x="2072" y="622"/>
                </a:lnTo>
                <a:lnTo>
                  <a:pt x="2072" y="624"/>
                </a:lnTo>
                <a:lnTo>
                  <a:pt x="2072" y="626"/>
                </a:lnTo>
                <a:lnTo>
                  <a:pt x="2076" y="628"/>
                </a:lnTo>
                <a:lnTo>
                  <a:pt x="2076" y="632"/>
                </a:lnTo>
                <a:lnTo>
                  <a:pt x="2072" y="638"/>
                </a:lnTo>
                <a:lnTo>
                  <a:pt x="2062" y="646"/>
                </a:lnTo>
                <a:lnTo>
                  <a:pt x="2054" y="654"/>
                </a:lnTo>
                <a:lnTo>
                  <a:pt x="2050" y="658"/>
                </a:lnTo>
                <a:lnTo>
                  <a:pt x="2050" y="662"/>
                </a:lnTo>
                <a:lnTo>
                  <a:pt x="2052" y="662"/>
                </a:lnTo>
                <a:lnTo>
                  <a:pt x="2056" y="664"/>
                </a:lnTo>
                <a:lnTo>
                  <a:pt x="2056" y="666"/>
                </a:lnTo>
                <a:lnTo>
                  <a:pt x="2052" y="670"/>
                </a:lnTo>
                <a:lnTo>
                  <a:pt x="2044" y="676"/>
                </a:lnTo>
                <a:lnTo>
                  <a:pt x="2034" y="684"/>
                </a:lnTo>
                <a:lnTo>
                  <a:pt x="2030" y="690"/>
                </a:lnTo>
                <a:lnTo>
                  <a:pt x="2032" y="694"/>
                </a:lnTo>
                <a:lnTo>
                  <a:pt x="2036" y="696"/>
                </a:lnTo>
                <a:lnTo>
                  <a:pt x="2056" y="702"/>
                </a:lnTo>
                <a:lnTo>
                  <a:pt x="2084" y="710"/>
                </a:lnTo>
                <a:lnTo>
                  <a:pt x="2096" y="712"/>
                </a:lnTo>
                <a:lnTo>
                  <a:pt x="2106" y="712"/>
                </a:lnTo>
                <a:lnTo>
                  <a:pt x="2114" y="710"/>
                </a:lnTo>
                <a:lnTo>
                  <a:pt x="2118" y="708"/>
                </a:lnTo>
                <a:lnTo>
                  <a:pt x="2124" y="702"/>
                </a:lnTo>
                <a:lnTo>
                  <a:pt x="2126" y="702"/>
                </a:lnTo>
                <a:lnTo>
                  <a:pt x="2130" y="704"/>
                </a:lnTo>
                <a:lnTo>
                  <a:pt x="2136" y="712"/>
                </a:lnTo>
                <a:lnTo>
                  <a:pt x="2140" y="714"/>
                </a:lnTo>
                <a:lnTo>
                  <a:pt x="2144" y="716"/>
                </a:lnTo>
                <a:lnTo>
                  <a:pt x="2148" y="714"/>
                </a:lnTo>
                <a:lnTo>
                  <a:pt x="2154" y="714"/>
                </a:lnTo>
                <a:lnTo>
                  <a:pt x="2158" y="710"/>
                </a:lnTo>
                <a:lnTo>
                  <a:pt x="2164" y="704"/>
                </a:lnTo>
                <a:lnTo>
                  <a:pt x="2174" y="692"/>
                </a:lnTo>
                <a:lnTo>
                  <a:pt x="2180" y="686"/>
                </a:lnTo>
                <a:lnTo>
                  <a:pt x="2182" y="686"/>
                </a:lnTo>
                <a:lnTo>
                  <a:pt x="2184" y="688"/>
                </a:lnTo>
                <a:lnTo>
                  <a:pt x="2182" y="696"/>
                </a:lnTo>
                <a:lnTo>
                  <a:pt x="2182" y="700"/>
                </a:lnTo>
                <a:lnTo>
                  <a:pt x="2184" y="704"/>
                </a:lnTo>
                <a:lnTo>
                  <a:pt x="2188" y="706"/>
                </a:lnTo>
                <a:lnTo>
                  <a:pt x="2196" y="706"/>
                </a:lnTo>
                <a:lnTo>
                  <a:pt x="2222" y="704"/>
                </a:lnTo>
                <a:lnTo>
                  <a:pt x="2262" y="698"/>
                </a:lnTo>
                <a:lnTo>
                  <a:pt x="2282" y="694"/>
                </a:lnTo>
                <a:lnTo>
                  <a:pt x="2292" y="694"/>
                </a:lnTo>
                <a:lnTo>
                  <a:pt x="2296" y="696"/>
                </a:lnTo>
                <a:lnTo>
                  <a:pt x="2294" y="700"/>
                </a:lnTo>
                <a:lnTo>
                  <a:pt x="2286" y="702"/>
                </a:lnTo>
                <a:lnTo>
                  <a:pt x="2274" y="706"/>
                </a:lnTo>
                <a:lnTo>
                  <a:pt x="2258" y="710"/>
                </a:lnTo>
                <a:lnTo>
                  <a:pt x="2242" y="712"/>
                </a:lnTo>
                <a:lnTo>
                  <a:pt x="2206" y="718"/>
                </a:lnTo>
                <a:lnTo>
                  <a:pt x="2188" y="722"/>
                </a:lnTo>
                <a:lnTo>
                  <a:pt x="2176" y="726"/>
                </a:lnTo>
                <a:lnTo>
                  <a:pt x="2166" y="732"/>
                </a:lnTo>
                <a:lnTo>
                  <a:pt x="2164" y="734"/>
                </a:lnTo>
                <a:lnTo>
                  <a:pt x="2164" y="738"/>
                </a:lnTo>
                <a:lnTo>
                  <a:pt x="2164" y="740"/>
                </a:lnTo>
                <a:lnTo>
                  <a:pt x="2168" y="744"/>
                </a:lnTo>
                <a:lnTo>
                  <a:pt x="2184" y="752"/>
                </a:lnTo>
                <a:lnTo>
                  <a:pt x="2196" y="756"/>
                </a:lnTo>
                <a:lnTo>
                  <a:pt x="2210" y="758"/>
                </a:lnTo>
                <a:lnTo>
                  <a:pt x="2222" y="756"/>
                </a:lnTo>
                <a:lnTo>
                  <a:pt x="2236" y="756"/>
                </a:lnTo>
                <a:lnTo>
                  <a:pt x="2266" y="748"/>
                </a:lnTo>
                <a:lnTo>
                  <a:pt x="2298" y="740"/>
                </a:lnTo>
                <a:lnTo>
                  <a:pt x="2312" y="736"/>
                </a:lnTo>
                <a:lnTo>
                  <a:pt x="2326" y="730"/>
                </a:lnTo>
                <a:lnTo>
                  <a:pt x="2348" y="718"/>
                </a:lnTo>
                <a:lnTo>
                  <a:pt x="2360" y="714"/>
                </a:lnTo>
                <a:lnTo>
                  <a:pt x="2370" y="712"/>
                </a:lnTo>
                <a:lnTo>
                  <a:pt x="2380" y="712"/>
                </a:lnTo>
                <a:lnTo>
                  <a:pt x="2390" y="714"/>
                </a:lnTo>
                <a:lnTo>
                  <a:pt x="2400" y="716"/>
                </a:lnTo>
                <a:lnTo>
                  <a:pt x="2408" y="716"/>
                </a:lnTo>
                <a:lnTo>
                  <a:pt x="2412" y="716"/>
                </a:lnTo>
                <a:lnTo>
                  <a:pt x="2416" y="714"/>
                </a:lnTo>
                <a:lnTo>
                  <a:pt x="2420" y="712"/>
                </a:lnTo>
                <a:lnTo>
                  <a:pt x="2424" y="710"/>
                </a:lnTo>
                <a:lnTo>
                  <a:pt x="2430" y="710"/>
                </a:lnTo>
                <a:lnTo>
                  <a:pt x="2440" y="712"/>
                </a:lnTo>
                <a:lnTo>
                  <a:pt x="2450" y="714"/>
                </a:lnTo>
                <a:lnTo>
                  <a:pt x="2460" y="716"/>
                </a:lnTo>
                <a:lnTo>
                  <a:pt x="2472" y="714"/>
                </a:lnTo>
                <a:lnTo>
                  <a:pt x="2480" y="710"/>
                </a:lnTo>
                <a:lnTo>
                  <a:pt x="2490" y="704"/>
                </a:lnTo>
                <a:lnTo>
                  <a:pt x="2500" y="696"/>
                </a:lnTo>
                <a:lnTo>
                  <a:pt x="2512" y="684"/>
                </a:lnTo>
                <a:lnTo>
                  <a:pt x="2522" y="672"/>
                </a:lnTo>
                <a:lnTo>
                  <a:pt x="2526" y="664"/>
                </a:lnTo>
                <a:lnTo>
                  <a:pt x="2530" y="658"/>
                </a:lnTo>
                <a:lnTo>
                  <a:pt x="2530" y="654"/>
                </a:lnTo>
                <a:lnTo>
                  <a:pt x="2530" y="648"/>
                </a:lnTo>
                <a:lnTo>
                  <a:pt x="2526" y="644"/>
                </a:lnTo>
                <a:lnTo>
                  <a:pt x="2522" y="642"/>
                </a:lnTo>
                <a:lnTo>
                  <a:pt x="2512" y="636"/>
                </a:lnTo>
                <a:lnTo>
                  <a:pt x="2500" y="634"/>
                </a:lnTo>
                <a:lnTo>
                  <a:pt x="2486" y="632"/>
                </a:lnTo>
                <a:lnTo>
                  <a:pt x="2474" y="632"/>
                </a:lnTo>
                <a:lnTo>
                  <a:pt x="2466" y="634"/>
                </a:lnTo>
                <a:lnTo>
                  <a:pt x="2450" y="640"/>
                </a:lnTo>
                <a:lnTo>
                  <a:pt x="2436" y="646"/>
                </a:lnTo>
                <a:lnTo>
                  <a:pt x="2432" y="646"/>
                </a:lnTo>
                <a:lnTo>
                  <a:pt x="2428" y="646"/>
                </a:lnTo>
                <a:lnTo>
                  <a:pt x="2428" y="644"/>
                </a:lnTo>
                <a:lnTo>
                  <a:pt x="2430" y="638"/>
                </a:lnTo>
                <a:lnTo>
                  <a:pt x="2432" y="632"/>
                </a:lnTo>
                <a:lnTo>
                  <a:pt x="2430" y="630"/>
                </a:lnTo>
                <a:lnTo>
                  <a:pt x="2424" y="628"/>
                </a:lnTo>
                <a:lnTo>
                  <a:pt x="2420" y="626"/>
                </a:lnTo>
                <a:lnTo>
                  <a:pt x="2414" y="626"/>
                </a:lnTo>
                <a:lnTo>
                  <a:pt x="2412" y="624"/>
                </a:lnTo>
                <a:lnTo>
                  <a:pt x="2410" y="622"/>
                </a:lnTo>
                <a:lnTo>
                  <a:pt x="2414" y="618"/>
                </a:lnTo>
                <a:lnTo>
                  <a:pt x="2418" y="612"/>
                </a:lnTo>
                <a:lnTo>
                  <a:pt x="2418" y="610"/>
                </a:lnTo>
                <a:lnTo>
                  <a:pt x="2416" y="608"/>
                </a:lnTo>
                <a:lnTo>
                  <a:pt x="2414" y="606"/>
                </a:lnTo>
                <a:lnTo>
                  <a:pt x="2410" y="604"/>
                </a:lnTo>
                <a:lnTo>
                  <a:pt x="2406" y="600"/>
                </a:lnTo>
                <a:lnTo>
                  <a:pt x="2402" y="592"/>
                </a:lnTo>
                <a:lnTo>
                  <a:pt x="2400" y="582"/>
                </a:lnTo>
                <a:lnTo>
                  <a:pt x="2398" y="574"/>
                </a:lnTo>
                <a:lnTo>
                  <a:pt x="2394" y="568"/>
                </a:lnTo>
                <a:lnTo>
                  <a:pt x="2388" y="566"/>
                </a:lnTo>
                <a:lnTo>
                  <a:pt x="2380" y="568"/>
                </a:lnTo>
                <a:lnTo>
                  <a:pt x="2370" y="570"/>
                </a:lnTo>
                <a:lnTo>
                  <a:pt x="2358" y="576"/>
                </a:lnTo>
                <a:lnTo>
                  <a:pt x="2332" y="594"/>
                </a:lnTo>
                <a:lnTo>
                  <a:pt x="2324" y="598"/>
                </a:lnTo>
                <a:lnTo>
                  <a:pt x="2322" y="602"/>
                </a:lnTo>
                <a:lnTo>
                  <a:pt x="2320" y="604"/>
                </a:lnTo>
                <a:lnTo>
                  <a:pt x="2322" y="608"/>
                </a:lnTo>
                <a:lnTo>
                  <a:pt x="2328" y="612"/>
                </a:lnTo>
                <a:lnTo>
                  <a:pt x="2338" y="616"/>
                </a:lnTo>
                <a:lnTo>
                  <a:pt x="2350" y="620"/>
                </a:lnTo>
                <a:lnTo>
                  <a:pt x="2358" y="624"/>
                </a:lnTo>
                <a:lnTo>
                  <a:pt x="2360" y="626"/>
                </a:lnTo>
                <a:lnTo>
                  <a:pt x="2360" y="628"/>
                </a:lnTo>
                <a:lnTo>
                  <a:pt x="2358" y="632"/>
                </a:lnTo>
                <a:lnTo>
                  <a:pt x="2352" y="636"/>
                </a:lnTo>
                <a:close/>
                <a:moveTo>
                  <a:pt x="2556" y="544"/>
                </a:moveTo>
                <a:lnTo>
                  <a:pt x="2556" y="544"/>
                </a:lnTo>
                <a:lnTo>
                  <a:pt x="2566" y="544"/>
                </a:lnTo>
                <a:lnTo>
                  <a:pt x="2568" y="542"/>
                </a:lnTo>
                <a:lnTo>
                  <a:pt x="2570" y="540"/>
                </a:lnTo>
                <a:lnTo>
                  <a:pt x="2570" y="536"/>
                </a:lnTo>
                <a:lnTo>
                  <a:pt x="2568" y="532"/>
                </a:lnTo>
                <a:lnTo>
                  <a:pt x="2556" y="520"/>
                </a:lnTo>
                <a:lnTo>
                  <a:pt x="2546" y="512"/>
                </a:lnTo>
                <a:lnTo>
                  <a:pt x="2536" y="504"/>
                </a:lnTo>
                <a:lnTo>
                  <a:pt x="2526" y="500"/>
                </a:lnTo>
                <a:lnTo>
                  <a:pt x="2516" y="496"/>
                </a:lnTo>
                <a:lnTo>
                  <a:pt x="2508" y="494"/>
                </a:lnTo>
                <a:lnTo>
                  <a:pt x="2502" y="494"/>
                </a:lnTo>
                <a:lnTo>
                  <a:pt x="2500" y="496"/>
                </a:lnTo>
                <a:lnTo>
                  <a:pt x="2500" y="500"/>
                </a:lnTo>
                <a:lnTo>
                  <a:pt x="2508" y="514"/>
                </a:lnTo>
                <a:lnTo>
                  <a:pt x="2518" y="530"/>
                </a:lnTo>
                <a:lnTo>
                  <a:pt x="2524" y="536"/>
                </a:lnTo>
                <a:lnTo>
                  <a:pt x="2534" y="542"/>
                </a:lnTo>
                <a:lnTo>
                  <a:pt x="2544" y="544"/>
                </a:lnTo>
                <a:lnTo>
                  <a:pt x="2556" y="544"/>
                </a:lnTo>
                <a:close/>
                <a:moveTo>
                  <a:pt x="1828" y="630"/>
                </a:moveTo>
                <a:lnTo>
                  <a:pt x="1828" y="630"/>
                </a:lnTo>
                <a:lnTo>
                  <a:pt x="1826" y="636"/>
                </a:lnTo>
                <a:lnTo>
                  <a:pt x="1826" y="638"/>
                </a:lnTo>
                <a:lnTo>
                  <a:pt x="1828" y="640"/>
                </a:lnTo>
                <a:lnTo>
                  <a:pt x="1830" y="640"/>
                </a:lnTo>
                <a:lnTo>
                  <a:pt x="1838" y="638"/>
                </a:lnTo>
                <a:lnTo>
                  <a:pt x="1850" y="632"/>
                </a:lnTo>
                <a:lnTo>
                  <a:pt x="1856" y="628"/>
                </a:lnTo>
                <a:lnTo>
                  <a:pt x="1860" y="628"/>
                </a:lnTo>
                <a:lnTo>
                  <a:pt x="1864" y="628"/>
                </a:lnTo>
                <a:lnTo>
                  <a:pt x="1868" y="630"/>
                </a:lnTo>
                <a:lnTo>
                  <a:pt x="1874" y="634"/>
                </a:lnTo>
                <a:lnTo>
                  <a:pt x="1880" y="636"/>
                </a:lnTo>
                <a:lnTo>
                  <a:pt x="1886" y="636"/>
                </a:lnTo>
                <a:lnTo>
                  <a:pt x="1892" y="636"/>
                </a:lnTo>
                <a:lnTo>
                  <a:pt x="1896" y="632"/>
                </a:lnTo>
                <a:lnTo>
                  <a:pt x="1900" y="626"/>
                </a:lnTo>
                <a:lnTo>
                  <a:pt x="1902" y="626"/>
                </a:lnTo>
                <a:lnTo>
                  <a:pt x="1904" y="626"/>
                </a:lnTo>
                <a:lnTo>
                  <a:pt x="1908" y="634"/>
                </a:lnTo>
                <a:lnTo>
                  <a:pt x="1914" y="642"/>
                </a:lnTo>
                <a:lnTo>
                  <a:pt x="1920" y="646"/>
                </a:lnTo>
                <a:lnTo>
                  <a:pt x="1926" y="650"/>
                </a:lnTo>
                <a:lnTo>
                  <a:pt x="1934" y="650"/>
                </a:lnTo>
                <a:lnTo>
                  <a:pt x="1940" y="648"/>
                </a:lnTo>
                <a:lnTo>
                  <a:pt x="1946" y="642"/>
                </a:lnTo>
                <a:lnTo>
                  <a:pt x="1950" y="636"/>
                </a:lnTo>
                <a:lnTo>
                  <a:pt x="1952" y="624"/>
                </a:lnTo>
                <a:lnTo>
                  <a:pt x="1952" y="616"/>
                </a:lnTo>
                <a:lnTo>
                  <a:pt x="1954" y="614"/>
                </a:lnTo>
                <a:lnTo>
                  <a:pt x="1960" y="622"/>
                </a:lnTo>
                <a:lnTo>
                  <a:pt x="1964" y="626"/>
                </a:lnTo>
                <a:lnTo>
                  <a:pt x="1968" y="626"/>
                </a:lnTo>
                <a:lnTo>
                  <a:pt x="1970" y="626"/>
                </a:lnTo>
                <a:lnTo>
                  <a:pt x="1974" y="624"/>
                </a:lnTo>
                <a:lnTo>
                  <a:pt x="1978" y="620"/>
                </a:lnTo>
                <a:lnTo>
                  <a:pt x="1988" y="606"/>
                </a:lnTo>
                <a:lnTo>
                  <a:pt x="1994" y="594"/>
                </a:lnTo>
                <a:lnTo>
                  <a:pt x="1996" y="586"/>
                </a:lnTo>
                <a:lnTo>
                  <a:pt x="1996" y="580"/>
                </a:lnTo>
                <a:lnTo>
                  <a:pt x="1998" y="578"/>
                </a:lnTo>
                <a:lnTo>
                  <a:pt x="2000" y="576"/>
                </a:lnTo>
                <a:lnTo>
                  <a:pt x="2014" y="570"/>
                </a:lnTo>
                <a:lnTo>
                  <a:pt x="2020" y="568"/>
                </a:lnTo>
                <a:lnTo>
                  <a:pt x="2022" y="568"/>
                </a:lnTo>
                <a:lnTo>
                  <a:pt x="2024" y="570"/>
                </a:lnTo>
                <a:lnTo>
                  <a:pt x="2022" y="576"/>
                </a:lnTo>
                <a:lnTo>
                  <a:pt x="2020" y="582"/>
                </a:lnTo>
                <a:lnTo>
                  <a:pt x="2020" y="590"/>
                </a:lnTo>
                <a:lnTo>
                  <a:pt x="2020" y="600"/>
                </a:lnTo>
                <a:lnTo>
                  <a:pt x="2022" y="602"/>
                </a:lnTo>
                <a:lnTo>
                  <a:pt x="2024" y="606"/>
                </a:lnTo>
                <a:lnTo>
                  <a:pt x="2030" y="608"/>
                </a:lnTo>
                <a:lnTo>
                  <a:pt x="2036" y="610"/>
                </a:lnTo>
                <a:lnTo>
                  <a:pt x="2050" y="612"/>
                </a:lnTo>
                <a:lnTo>
                  <a:pt x="2056" y="610"/>
                </a:lnTo>
                <a:lnTo>
                  <a:pt x="2060" y="608"/>
                </a:lnTo>
                <a:lnTo>
                  <a:pt x="2060" y="602"/>
                </a:lnTo>
                <a:lnTo>
                  <a:pt x="2058" y="598"/>
                </a:lnTo>
                <a:lnTo>
                  <a:pt x="2058" y="594"/>
                </a:lnTo>
                <a:lnTo>
                  <a:pt x="2060" y="590"/>
                </a:lnTo>
                <a:lnTo>
                  <a:pt x="2068" y="588"/>
                </a:lnTo>
                <a:lnTo>
                  <a:pt x="2090" y="584"/>
                </a:lnTo>
                <a:lnTo>
                  <a:pt x="2098" y="580"/>
                </a:lnTo>
                <a:lnTo>
                  <a:pt x="2104" y="576"/>
                </a:lnTo>
                <a:lnTo>
                  <a:pt x="2108" y="572"/>
                </a:lnTo>
                <a:lnTo>
                  <a:pt x="2108" y="566"/>
                </a:lnTo>
                <a:lnTo>
                  <a:pt x="2104" y="560"/>
                </a:lnTo>
                <a:lnTo>
                  <a:pt x="2094" y="552"/>
                </a:lnTo>
                <a:lnTo>
                  <a:pt x="2088" y="550"/>
                </a:lnTo>
                <a:lnTo>
                  <a:pt x="2086" y="548"/>
                </a:lnTo>
                <a:lnTo>
                  <a:pt x="2086" y="544"/>
                </a:lnTo>
                <a:lnTo>
                  <a:pt x="2088" y="542"/>
                </a:lnTo>
                <a:lnTo>
                  <a:pt x="2094" y="538"/>
                </a:lnTo>
                <a:lnTo>
                  <a:pt x="2102" y="536"/>
                </a:lnTo>
                <a:lnTo>
                  <a:pt x="2110" y="532"/>
                </a:lnTo>
                <a:lnTo>
                  <a:pt x="2114" y="530"/>
                </a:lnTo>
                <a:lnTo>
                  <a:pt x="2114" y="528"/>
                </a:lnTo>
                <a:lnTo>
                  <a:pt x="2112" y="524"/>
                </a:lnTo>
                <a:lnTo>
                  <a:pt x="2102" y="520"/>
                </a:lnTo>
                <a:lnTo>
                  <a:pt x="2080" y="512"/>
                </a:lnTo>
                <a:lnTo>
                  <a:pt x="2074" y="510"/>
                </a:lnTo>
                <a:lnTo>
                  <a:pt x="2068" y="512"/>
                </a:lnTo>
                <a:lnTo>
                  <a:pt x="2064" y="512"/>
                </a:lnTo>
                <a:lnTo>
                  <a:pt x="2060" y="516"/>
                </a:lnTo>
                <a:lnTo>
                  <a:pt x="2052" y="524"/>
                </a:lnTo>
                <a:lnTo>
                  <a:pt x="2050" y="526"/>
                </a:lnTo>
                <a:lnTo>
                  <a:pt x="2046" y="528"/>
                </a:lnTo>
                <a:lnTo>
                  <a:pt x="2038" y="528"/>
                </a:lnTo>
                <a:lnTo>
                  <a:pt x="2016" y="522"/>
                </a:lnTo>
                <a:lnTo>
                  <a:pt x="2002" y="522"/>
                </a:lnTo>
                <a:lnTo>
                  <a:pt x="1984" y="526"/>
                </a:lnTo>
                <a:lnTo>
                  <a:pt x="1974" y="528"/>
                </a:lnTo>
                <a:lnTo>
                  <a:pt x="1964" y="534"/>
                </a:lnTo>
                <a:lnTo>
                  <a:pt x="1954" y="540"/>
                </a:lnTo>
                <a:lnTo>
                  <a:pt x="1942" y="548"/>
                </a:lnTo>
                <a:lnTo>
                  <a:pt x="1926" y="562"/>
                </a:lnTo>
                <a:lnTo>
                  <a:pt x="1916" y="568"/>
                </a:lnTo>
                <a:lnTo>
                  <a:pt x="1908" y="572"/>
                </a:lnTo>
                <a:lnTo>
                  <a:pt x="1904" y="574"/>
                </a:lnTo>
                <a:lnTo>
                  <a:pt x="1896" y="576"/>
                </a:lnTo>
                <a:lnTo>
                  <a:pt x="1890" y="580"/>
                </a:lnTo>
                <a:lnTo>
                  <a:pt x="1882" y="588"/>
                </a:lnTo>
                <a:lnTo>
                  <a:pt x="1872" y="596"/>
                </a:lnTo>
                <a:lnTo>
                  <a:pt x="1864" y="600"/>
                </a:lnTo>
                <a:lnTo>
                  <a:pt x="1858" y="600"/>
                </a:lnTo>
                <a:lnTo>
                  <a:pt x="1852" y="600"/>
                </a:lnTo>
                <a:lnTo>
                  <a:pt x="1848" y="598"/>
                </a:lnTo>
                <a:lnTo>
                  <a:pt x="1842" y="598"/>
                </a:lnTo>
                <a:lnTo>
                  <a:pt x="1834" y="600"/>
                </a:lnTo>
                <a:lnTo>
                  <a:pt x="1826" y="608"/>
                </a:lnTo>
                <a:lnTo>
                  <a:pt x="1818" y="616"/>
                </a:lnTo>
                <a:lnTo>
                  <a:pt x="1816" y="620"/>
                </a:lnTo>
                <a:lnTo>
                  <a:pt x="1816" y="622"/>
                </a:lnTo>
                <a:lnTo>
                  <a:pt x="1818" y="624"/>
                </a:lnTo>
                <a:lnTo>
                  <a:pt x="1826" y="626"/>
                </a:lnTo>
                <a:lnTo>
                  <a:pt x="1828" y="628"/>
                </a:lnTo>
                <a:lnTo>
                  <a:pt x="1828" y="630"/>
                </a:lnTo>
                <a:close/>
                <a:moveTo>
                  <a:pt x="2226" y="448"/>
                </a:moveTo>
                <a:lnTo>
                  <a:pt x="2226" y="448"/>
                </a:lnTo>
                <a:lnTo>
                  <a:pt x="2232" y="448"/>
                </a:lnTo>
                <a:lnTo>
                  <a:pt x="2240" y="448"/>
                </a:lnTo>
                <a:lnTo>
                  <a:pt x="2268" y="452"/>
                </a:lnTo>
                <a:lnTo>
                  <a:pt x="2278" y="452"/>
                </a:lnTo>
                <a:lnTo>
                  <a:pt x="2282" y="450"/>
                </a:lnTo>
                <a:lnTo>
                  <a:pt x="2290" y="448"/>
                </a:lnTo>
                <a:lnTo>
                  <a:pt x="2314" y="450"/>
                </a:lnTo>
                <a:lnTo>
                  <a:pt x="2330" y="450"/>
                </a:lnTo>
                <a:lnTo>
                  <a:pt x="2346" y="450"/>
                </a:lnTo>
                <a:lnTo>
                  <a:pt x="2358" y="448"/>
                </a:lnTo>
                <a:lnTo>
                  <a:pt x="2366" y="444"/>
                </a:lnTo>
                <a:lnTo>
                  <a:pt x="2368" y="440"/>
                </a:lnTo>
                <a:lnTo>
                  <a:pt x="2368" y="436"/>
                </a:lnTo>
                <a:lnTo>
                  <a:pt x="2368" y="434"/>
                </a:lnTo>
                <a:lnTo>
                  <a:pt x="2360" y="428"/>
                </a:lnTo>
                <a:lnTo>
                  <a:pt x="2344" y="422"/>
                </a:lnTo>
                <a:lnTo>
                  <a:pt x="2328" y="416"/>
                </a:lnTo>
                <a:lnTo>
                  <a:pt x="2314" y="414"/>
                </a:lnTo>
                <a:lnTo>
                  <a:pt x="2302" y="416"/>
                </a:lnTo>
                <a:lnTo>
                  <a:pt x="2292" y="418"/>
                </a:lnTo>
                <a:lnTo>
                  <a:pt x="2270" y="426"/>
                </a:lnTo>
                <a:lnTo>
                  <a:pt x="2258" y="430"/>
                </a:lnTo>
                <a:lnTo>
                  <a:pt x="2242" y="432"/>
                </a:lnTo>
                <a:lnTo>
                  <a:pt x="2228" y="434"/>
                </a:lnTo>
                <a:lnTo>
                  <a:pt x="2216" y="438"/>
                </a:lnTo>
                <a:lnTo>
                  <a:pt x="2210" y="442"/>
                </a:lnTo>
                <a:lnTo>
                  <a:pt x="2206" y="446"/>
                </a:lnTo>
                <a:lnTo>
                  <a:pt x="2208" y="450"/>
                </a:lnTo>
                <a:lnTo>
                  <a:pt x="2210" y="450"/>
                </a:lnTo>
                <a:lnTo>
                  <a:pt x="2218" y="450"/>
                </a:lnTo>
                <a:lnTo>
                  <a:pt x="2226" y="448"/>
                </a:lnTo>
                <a:close/>
                <a:moveTo>
                  <a:pt x="2308" y="518"/>
                </a:moveTo>
                <a:lnTo>
                  <a:pt x="2308" y="518"/>
                </a:lnTo>
                <a:lnTo>
                  <a:pt x="2322" y="516"/>
                </a:lnTo>
                <a:lnTo>
                  <a:pt x="2332" y="512"/>
                </a:lnTo>
                <a:lnTo>
                  <a:pt x="2338" y="508"/>
                </a:lnTo>
                <a:lnTo>
                  <a:pt x="2340" y="502"/>
                </a:lnTo>
                <a:lnTo>
                  <a:pt x="2340" y="498"/>
                </a:lnTo>
                <a:lnTo>
                  <a:pt x="2336" y="494"/>
                </a:lnTo>
                <a:lnTo>
                  <a:pt x="2328" y="490"/>
                </a:lnTo>
                <a:lnTo>
                  <a:pt x="2316" y="488"/>
                </a:lnTo>
                <a:lnTo>
                  <a:pt x="2308" y="488"/>
                </a:lnTo>
                <a:lnTo>
                  <a:pt x="2306" y="486"/>
                </a:lnTo>
                <a:lnTo>
                  <a:pt x="2320" y="484"/>
                </a:lnTo>
                <a:lnTo>
                  <a:pt x="2340" y="480"/>
                </a:lnTo>
                <a:lnTo>
                  <a:pt x="2350" y="476"/>
                </a:lnTo>
                <a:lnTo>
                  <a:pt x="2356" y="470"/>
                </a:lnTo>
                <a:lnTo>
                  <a:pt x="2356" y="468"/>
                </a:lnTo>
                <a:lnTo>
                  <a:pt x="2356" y="466"/>
                </a:lnTo>
                <a:lnTo>
                  <a:pt x="2350" y="464"/>
                </a:lnTo>
                <a:lnTo>
                  <a:pt x="2340" y="462"/>
                </a:lnTo>
                <a:lnTo>
                  <a:pt x="2326" y="462"/>
                </a:lnTo>
                <a:lnTo>
                  <a:pt x="2292" y="466"/>
                </a:lnTo>
                <a:lnTo>
                  <a:pt x="2252" y="472"/>
                </a:lnTo>
                <a:lnTo>
                  <a:pt x="2220" y="478"/>
                </a:lnTo>
                <a:lnTo>
                  <a:pt x="2212" y="482"/>
                </a:lnTo>
                <a:lnTo>
                  <a:pt x="2206" y="484"/>
                </a:lnTo>
                <a:lnTo>
                  <a:pt x="2204" y="488"/>
                </a:lnTo>
                <a:lnTo>
                  <a:pt x="2204" y="494"/>
                </a:lnTo>
                <a:lnTo>
                  <a:pt x="2210" y="508"/>
                </a:lnTo>
                <a:lnTo>
                  <a:pt x="2216" y="516"/>
                </a:lnTo>
                <a:lnTo>
                  <a:pt x="2224" y="522"/>
                </a:lnTo>
                <a:lnTo>
                  <a:pt x="2236" y="524"/>
                </a:lnTo>
                <a:lnTo>
                  <a:pt x="2248" y="526"/>
                </a:lnTo>
                <a:lnTo>
                  <a:pt x="2278" y="524"/>
                </a:lnTo>
                <a:lnTo>
                  <a:pt x="2308" y="518"/>
                </a:lnTo>
                <a:close/>
                <a:moveTo>
                  <a:pt x="2768" y="590"/>
                </a:moveTo>
                <a:lnTo>
                  <a:pt x="2768" y="590"/>
                </a:lnTo>
                <a:lnTo>
                  <a:pt x="2762" y="586"/>
                </a:lnTo>
                <a:lnTo>
                  <a:pt x="2756" y="584"/>
                </a:lnTo>
                <a:lnTo>
                  <a:pt x="2742" y="582"/>
                </a:lnTo>
                <a:lnTo>
                  <a:pt x="2728" y="584"/>
                </a:lnTo>
                <a:lnTo>
                  <a:pt x="2712" y="588"/>
                </a:lnTo>
                <a:lnTo>
                  <a:pt x="2706" y="590"/>
                </a:lnTo>
                <a:lnTo>
                  <a:pt x="2704" y="592"/>
                </a:lnTo>
                <a:lnTo>
                  <a:pt x="2704" y="596"/>
                </a:lnTo>
                <a:lnTo>
                  <a:pt x="2710" y="602"/>
                </a:lnTo>
                <a:lnTo>
                  <a:pt x="2726" y="618"/>
                </a:lnTo>
                <a:lnTo>
                  <a:pt x="2748" y="640"/>
                </a:lnTo>
                <a:lnTo>
                  <a:pt x="2728" y="630"/>
                </a:lnTo>
                <a:lnTo>
                  <a:pt x="2714" y="620"/>
                </a:lnTo>
                <a:lnTo>
                  <a:pt x="2706" y="614"/>
                </a:lnTo>
                <a:lnTo>
                  <a:pt x="2702" y="608"/>
                </a:lnTo>
                <a:lnTo>
                  <a:pt x="2698" y="604"/>
                </a:lnTo>
                <a:lnTo>
                  <a:pt x="2696" y="600"/>
                </a:lnTo>
                <a:lnTo>
                  <a:pt x="2688" y="598"/>
                </a:lnTo>
                <a:lnTo>
                  <a:pt x="2678" y="598"/>
                </a:lnTo>
                <a:lnTo>
                  <a:pt x="2666" y="598"/>
                </a:lnTo>
                <a:lnTo>
                  <a:pt x="2656" y="600"/>
                </a:lnTo>
                <a:lnTo>
                  <a:pt x="2652" y="602"/>
                </a:lnTo>
                <a:lnTo>
                  <a:pt x="2650" y="604"/>
                </a:lnTo>
                <a:lnTo>
                  <a:pt x="2652" y="610"/>
                </a:lnTo>
                <a:lnTo>
                  <a:pt x="2656" y="616"/>
                </a:lnTo>
                <a:lnTo>
                  <a:pt x="2670" y="632"/>
                </a:lnTo>
                <a:lnTo>
                  <a:pt x="2680" y="642"/>
                </a:lnTo>
                <a:lnTo>
                  <a:pt x="2680" y="644"/>
                </a:lnTo>
                <a:lnTo>
                  <a:pt x="2676" y="642"/>
                </a:lnTo>
                <a:lnTo>
                  <a:pt x="2666" y="638"/>
                </a:lnTo>
                <a:lnTo>
                  <a:pt x="2660" y="640"/>
                </a:lnTo>
                <a:lnTo>
                  <a:pt x="2656" y="642"/>
                </a:lnTo>
                <a:lnTo>
                  <a:pt x="2650" y="646"/>
                </a:lnTo>
                <a:lnTo>
                  <a:pt x="2644" y="648"/>
                </a:lnTo>
                <a:lnTo>
                  <a:pt x="2632" y="654"/>
                </a:lnTo>
                <a:lnTo>
                  <a:pt x="2628" y="656"/>
                </a:lnTo>
                <a:lnTo>
                  <a:pt x="2624" y="658"/>
                </a:lnTo>
                <a:lnTo>
                  <a:pt x="2624" y="662"/>
                </a:lnTo>
                <a:lnTo>
                  <a:pt x="2628" y="666"/>
                </a:lnTo>
                <a:lnTo>
                  <a:pt x="2632" y="668"/>
                </a:lnTo>
                <a:lnTo>
                  <a:pt x="2636" y="670"/>
                </a:lnTo>
                <a:lnTo>
                  <a:pt x="2652" y="670"/>
                </a:lnTo>
                <a:lnTo>
                  <a:pt x="2670" y="668"/>
                </a:lnTo>
                <a:lnTo>
                  <a:pt x="2690" y="664"/>
                </a:lnTo>
                <a:lnTo>
                  <a:pt x="2730" y="658"/>
                </a:lnTo>
                <a:lnTo>
                  <a:pt x="2748" y="656"/>
                </a:lnTo>
                <a:lnTo>
                  <a:pt x="2760" y="656"/>
                </a:lnTo>
                <a:lnTo>
                  <a:pt x="2766" y="656"/>
                </a:lnTo>
                <a:lnTo>
                  <a:pt x="2762" y="658"/>
                </a:lnTo>
                <a:lnTo>
                  <a:pt x="2742" y="664"/>
                </a:lnTo>
                <a:lnTo>
                  <a:pt x="2730" y="670"/>
                </a:lnTo>
                <a:lnTo>
                  <a:pt x="2720" y="674"/>
                </a:lnTo>
                <a:lnTo>
                  <a:pt x="2718" y="676"/>
                </a:lnTo>
                <a:lnTo>
                  <a:pt x="2716" y="680"/>
                </a:lnTo>
                <a:lnTo>
                  <a:pt x="2716" y="682"/>
                </a:lnTo>
                <a:lnTo>
                  <a:pt x="2718" y="686"/>
                </a:lnTo>
                <a:lnTo>
                  <a:pt x="2722" y="694"/>
                </a:lnTo>
                <a:lnTo>
                  <a:pt x="2724" y="700"/>
                </a:lnTo>
                <a:lnTo>
                  <a:pt x="2728" y="712"/>
                </a:lnTo>
                <a:lnTo>
                  <a:pt x="2730" y="716"/>
                </a:lnTo>
                <a:lnTo>
                  <a:pt x="2734" y="716"/>
                </a:lnTo>
                <a:lnTo>
                  <a:pt x="2740" y="716"/>
                </a:lnTo>
                <a:lnTo>
                  <a:pt x="2752" y="712"/>
                </a:lnTo>
                <a:lnTo>
                  <a:pt x="2760" y="710"/>
                </a:lnTo>
                <a:lnTo>
                  <a:pt x="2768" y="708"/>
                </a:lnTo>
                <a:lnTo>
                  <a:pt x="2790" y="710"/>
                </a:lnTo>
                <a:lnTo>
                  <a:pt x="2808" y="712"/>
                </a:lnTo>
                <a:lnTo>
                  <a:pt x="2824" y="708"/>
                </a:lnTo>
                <a:lnTo>
                  <a:pt x="2830" y="706"/>
                </a:lnTo>
                <a:lnTo>
                  <a:pt x="2834" y="702"/>
                </a:lnTo>
                <a:lnTo>
                  <a:pt x="2834" y="698"/>
                </a:lnTo>
                <a:lnTo>
                  <a:pt x="2832" y="692"/>
                </a:lnTo>
                <a:lnTo>
                  <a:pt x="2826" y="680"/>
                </a:lnTo>
                <a:lnTo>
                  <a:pt x="2826" y="670"/>
                </a:lnTo>
                <a:lnTo>
                  <a:pt x="2826" y="668"/>
                </a:lnTo>
                <a:lnTo>
                  <a:pt x="2830" y="668"/>
                </a:lnTo>
                <a:lnTo>
                  <a:pt x="2834" y="668"/>
                </a:lnTo>
                <a:lnTo>
                  <a:pt x="2840" y="672"/>
                </a:lnTo>
                <a:lnTo>
                  <a:pt x="2848" y="678"/>
                </a:lnTo>
                <a:lnTo>
                  <a:pt x="2850" y="678"/>
                </a:lnTo>
                <a:lnTo>
                  <a:pt x="2852" y="676"/>
                </a:lnTo>
                <a:lnTo>
                  <a:pt x="2848" y="668"/>
                </a:lnTo>
                <a:lnTo>
                  <a:pt x="2842" y="656"/>
                </a:lnTo>
                <a:lnTo>
                  <a:pt x="2838" y="648"/>
                </a:lnTo>
                <a:lnTo>
                  <a:pt x="2836" y="638"/>
                </a:lnTo>
                <a:lnTo>
                  <a:pt x="2834" y="618"/>
                </a:lnTo>
                <a:lnTo>
                  <a:pt x="2832" y="608"/>
                </a:lnTo>
                <a:lnTo>
                  <a:pt x="2828" y="598"/>
                </a:lnTo>
                <a:lnTo>
                  <a:pt x="2820" y="590"/>
                </a:lnTo>
                <a:lnTo>
                  <a:pt x="2808" y="582"/>
                </a:lnTo>
                <a:lnTo>
                  <a:pt x="2796" y="578"/>
                </a:lnTo>
                <a:lnTo>
                  <a:pt x="2788" y="578"/>
                </a:lnTo>
                <a:lnTo>
                  <a:pt x="2784" y="582"/>
                </a:lnTo>
                <a:lnTo>
                  <a:pt x="2780" y="586"/>
                </a:lnTo>
                <a:lnTo>
                  <a:pt x="2776" y="592"/>
                </a:lnTo>
                <a:lnTo>
                  <a:pt x="2774" y="594"/>
                </a:lnTo>
                <a:lnTo>
                  <a:pt x="2768" y="590"/>
                </a:lnTo>
                <a:close/>
                <a:moveTo>
                  <a:pt x="3556" y="1666"/>
                </a:moveTo>
                <a:lnTo>
                  <a:pt x="3556" y="1666"/>
                </a:lnTo>
                <a:lnTo>
                  <a:pt x="3562" y="1664"/>
                </a:lnTo>
                <a:lnTo>
                  <a:pt x="3566" y="1656"/>
                </a:lnTo>
                <a:lnTo>
                  <a:pt x="3570" y="1646"/>
                </a:lnTo>
                <a:lnTo>
                  <a:pt x="3572" y="1636"/>
                </a:lnTo>
                <a:lnTo>
                  <a:pt x="3572" y="1626"/>
                </a:lnTo>
                <a:lnTo>
                  <a:pt x="3570" y="1618"/>
                </a:lnTo>
                <a:lnTo>
                  <a:pt x="3568" y="1614"/>
                </a:lnTo>
                <a:lnTo>
                  <a:pt x="3564" y="1614"/>
                </a:lnTo>
                <a:lnTo>
                  <a:pt x="3560" y="1612"/>
                </a:lnTo>
                <a:lnTo>
                  <a:pt x="3554" y="1614"/>
                </a:lnTo>
                <a:lnTo>
                  <a:pt x="3550" y="1616"/>
                </a:lnTo>
                <a:lnTo>
                  <a:pt x="3546" y="1618"/>
                </a:lnTo>
                <a:lnTo>
                  <a:pt x="3540" y="1626"/>
                </a:lnTo>
                <a:lnTo>
                  <a:pt x="3538" y="1634"/>
                </a:lnTo>
                <a:lnTo>
                  <a:pt x="3538" y="1644"/>
                </a:lnTo>
                <a:lnTo>
                  <a:pt x="3540" y="1654"/>
                </a:lnTo>
                <a:lnTo>
                  <a:pt x="3546" y="1660"/>
                </a:lnTo>
                <a:lnTo>
                  <a:pt x="3550" y="1666"/>
                </a:lnTo>
                <a:lnTo>
                  <a:pt x="3556" y="1666"/>
                </a:lnTo>
                <a:close/>
                <a:moveTo>
                  <a:pt x="2980" y="518"/>
                </a:moveTo>
                <a:lnTo>
                  <a:pt x="2980" y="518"/>
                </a:lnTo>
                <a:lnTo>
                  <a:pt x="2998" y="516"/>
                </a:lnTo>
                <a:lnTo>
                  <a:pt x="3008" y="514"/>
                </a:lnTo>
                <a:lnTo>
                  <a:pt x="3014" y="510"/>
                </a:lnTo>
                <a:lnTo>
                  <a:pt x="3014" y="508"/>
                </a:lnTo>
                <a:lnTo>
                  <a:pt x="3014" y="506"/>
                </a:lnTo>
                <a:lnTo>
                  <a:pt x="3010" y="502"/>
                </a:lnTo>
                <a:lnTo>
                  <a:pt x="3000" y="496"/>
                </a:lnTo>
                <a:lnTo>
                  <a:pt x="2988" y="494"/>
                </a:lnTo>
                <a:lnTo>
                  <a:pt x="2972" y="492"/>
                </a:lnTo>
                <a:lnTo>
                  <a:pt x="2938" y="490"/>
                </a:lnTo>
                <a:lnTo>
                  <a:pt x="2912" y="492"/>
                </a:lnTo>
                <a:lnTo>
                  <a:pt x="2902" y="494"/>
                </a:lnTo>
                <a:lnTo>
                  <a:pt x="2894" y="498"/>
                </a:lnTo>
                <a:lnTo>
                  <a:pt x="2890" y="502"/>
                </a:lnTo>
                <a:lnTo>
                  <a:pt x="2888" y="508"/>
                </a:lnTo>
                <a:lnTo>
                  <a:pt x="2890" y="512"/>
                </a:lnTo>
                <a:lnTo>
                  <a:pt x="2896" y="516"/>
                </a:lnTo>
                <a:lnTo>
                  <a:pt x="2904" y="518"/>
                </a:lnTo>
                <a:lnTo>
                  <a:pt x="2914" y="518"/>
                </a:lnTo>
                <a:lnTo>
                  <a:pt x="2944" y="518"/>
                </a:lnTo>
                <a:lnTo>
                  <a:pt x="2980" y="518"/>
                </a:lnTo>
                <a:close/>
                <a:moveTo>
                  <a:pt x="2546" y="696"/>
                </a:moveTo>
                <a:lnTo>
                  <a:pt x="2546" y="696"/>
                </a:lnTo>
                <a:lnTo>
                  <a:pt x="2546" y="700"/>
                </a:lnTo>
                <a:lnTo>
                  <a:pt x="2548" y="704"/>
                </a:lnTo>
                <a:lnTo>
                  <a:pt x="2554" y="708"/>
                </a:lnTo>
                <a:lnTo>
                  <a:pt x="2562" y="710"/>
                </a:lnTo>
                <a:lnTo>
                  <a:pt x="2572" y="710"/>
                </a:lnTo>
                <a:lnTo>
                  <a:pt x="2580" y="708"/>
                </a:lnTo>
                <a:lnTo>
                  <a:pt x="2588" y="704"/>
                </a:lnTo>
                <a:lnTo>
                  <a:pt x="2594" y="700"/>
                </a:lnTo>
                <a:lnTo>
                  <a:pt x="2594" y="698"/>
                </a:lnTo>
                <a:lnTo>
                  <a:pt x="2594" y="694"/>
                </a:lnTo>
                <a:lnTo>
                  <a:pt x="2590" y="690"/>
                </a:lnTo>
                <a:lnTo>
                  <a:pt x="2584" y="684"/>
                </a:lnTo>
                <a:lnTo>
                  <a:pt x="2576" y="680"/>
                </a:lnTo>
                <a:lnTo>
                  <a:pt x="2568" y="678"/>
                </a:lnTo>
                <a:lnTo>
                  <a:pt x="2560" y="678"/>
                </a:lnTo>
                <a:lnTo>
                  <a:pt x="2552" y="680"/>
                </a:lnTo>
                <a:lnTo>
                  <a:pt x="2548" y="686"/>
                </a:lnTo>
                <a:lnTo>
                  <a:pt x="2546" y="696"/>
                </a:lnTo>
                <a:close/>
                <a:moveTo>
                  <a:pt x="2018" y="630"/>
                </a:moveTo>
                <a:lnTo>
                  <a:pt x="2018" y="630"/>
                </a:lnTo>
                <a:lnTo>
                  <a:pt x="1994" y="640"/>
                </a:lnTo>
                <a:lnTo>
                  <a:pt x="1972" y="654"/>
                </a:lnTo>
                <a:lnTo>
                  <a:pt x="1966" y="660"/>
                </a:lnTo>
                <a:lnTo>
                  <a:pt x="1964" y="666"/>
                </a:lnTo>
                <a:lnTo>
                  <a:pt x="1964" y="668"/>
                </a:lnTo>
                <a:lnTo>
                  <a:pt x="1966" y="670"/>
                </a:lnTo>
                <a:lnTo>
                  <a:pt x="1978" y="672"/>
                </a:lnTo>
                <a:lnTo>
                  <a:pt x="1984" y="672"/>
                </a:lnTo>
                <a:lnTo>
                  <a:pt x="1992" y="670"/>
                </a:lnTo>
                <a:lnTo>
                  <a:pt x="2002" y="666"/>
                </a:lnTo>
                <a:lnTo>
                  <a:pt x="2012" y="658"/>
                </a:lnTo>
                <a:lnTo>
                  <a:pt x="2020" y="648"/>
                </a:lnTo>
                <a:lnTo>
                  <a:pt x="2026" y="640"/>
                </a:lnTo>
                <a:lnTo>
                  <a:pt x="2026" y="634"/>
                </a:lnTo>
                <a:lnTo>
                  <a:pt x="2026" y="630"/>
                </a:lnTo>
                <a:lnTo>
                  <a:pt x="2024" y="630"/>
                </a:lnTo>
                <a:lnTo>
                  <a:pt x="2022" y="630"/>
                </a:lnTo>
                <a:lnTo>
                  <a:pt x="2018" y="630"/>
                </a:lnTo>
                <a:close/>
                <a:moveTo>
                  <a:pt x="2144" y="570"/>
                </a:moveTo>
                <a:lnTo>
                  <a:pt x="2144" y="570"/>
                </a:lnTo>
                <a:lnTo>
                  <a:pt x="2144" y="572"/>
                </a:lnTo>
                <a:lnTo>
                  <a:pt x="2148" y="574"/>
                </a:lnTo>
                <a:lnTo>
                  <a:pt x="2162" y="578"/>
                </a:lnTo>
                <a:lnTo>
                  <a:pt x="2182" y="578"/>
                </a:lnTo>
                <a:lnTo>
                  <a:pt x="2190" y="576"/>
                </a:lnTo>
                <a:lnTo>
                  <a:pt x="2198" y="574"/>
                </a:lnTo>
                <a:lnTo>
                  <a:pt x="2200" y="572"/>
                </a:lnTo>
                <a:lnTo>
                  <a:pt x="2200" y="570"/>
                </a:lnTo>
                <a:lnTo>
                  <a:pt x="2198" y="566"/>
                </a:lnTo>
                <a:lnTo>
                  <a:pt x="2190" y="564"/>
                </a:lnTo>
                <a:lnTo>
                  <a:pt x="2182" y="562"/>
                </a:lnTo>
                <a:lnTo>
                  <a:pt x="2170" y="562"/>
                </a:lnTo>
                <a:lnTo>
                  <a:pt x="2160" y="562"/>
                </a:lnTo>
                <a:lnTo>
                  <a:pt x="2150" y="566"/>
                </a:lnTo>
                <a:lnTo>
                  <a:pt x="2144" y="570"/>
                </a:lnTo>
                <a:close/>
                <a:moveTo>
                  <a:pt x="2180" y="496"/>
                </a:moveTo>
                <a:lnTo>
                  <a:pt x="2180" y="496"/>
                </a:lnTo>
                <a:lnTo>
                  <a:pt x="2190" y="496"/>
                </a:lnTo>
                <a:lnTo>
                  <a:pt x="2192" y="494"/>
                </a:lnTo>
                <a:lnTo>
                  <a:pt x="2192" y="492"/>
                </a:lnTo>
                <a:lnTo>
                  <a:pt x="2188" y="486"/>
                </a:lnTo>
                <a:lnTo>
                  <a:pt x="2178" y="476"/>
                </a:lnTo>
                <a:lnTo>
                  <a:pt x="2172" y="470"/>
                </a:lnTo>
                <a:lnTo>
                  <a:pt x="2166" y="468"/>
                </a:lnTo>
                <a:lnTo>
                  <a:pt x="2160" y="468"/>
                </a:lnTo>
                <a:lnTo>
                  <a:pt x="2154" y="468"/>
                </a:lnTo>
                <a:lnTo>
                  <a:pt x="2146" y="472"/>
                </a:lnTo>
                <a:lnTo>
                  <a:pt x="2138" y="476"/>
                </a:lnTo>
                <a:lnTo>
                  <a:pt x="2138" y="478"/>
                </a:lnTo>
                <a:lnTo>
                  <a:pt x="2138" y="482"/>
                </a:lnTo>
                <a:lnTo>
                  <a:pt x="2148" y="488"/>
                </a:lnTo>
                <a:lnTo>
                  <a:pt x="2162" y="494"/>
                </a:lnTo>
                <a:lnTo>
                  <a:pt x="2170" y="496"/>
                </a:lnTo>
                <a:lnTo>
                  <a:pt x="2180" y="496"/>
                </a:lnTo>
                <a:close/>
                <a:moveTo>
                  <a:pt x="2616" y="594"/>
                </a:moveTo>
                <a:lnTo>
                  <a:pt x="2616" y="594"/>
                </a:lnTo>
                <a:lnTo>
                  <a:pt x="2606" y="592"/>
                </a:lnTo>
                <a:lnTo>
                  <a:pt x="2600" y="588"/>
                </a:lnTo>
                <a:lnTo>
                  <a:pt x="2588" y="580"/>
                </a:lnTo>
                <a:lnTo>
                  <a:pt x="2584" y="578"/>
                </a:lnTo>
                <a:lnTo>
                  <a:pt x="2578" y="576"/>
                </a:lnTo>
                <a:lnTo>
                  <a:pt x="2572" y="576"/>
                </a:lnTo>
                <a:lnTo>
                  <a:pt x="2562" y="580"/>
                </a:lnTo>
                <a:lnTo>
                  <a:pt x="2556" y="584"/>
                </a:lnTo>
                <a:lnTo>
                  <a:pt x="2554" y="588"/>
                </a:lnTo>
                <a:lnTo>
                  <a:pt x="2556" y="592"/>
                </a:lnTo>
                <a:lnTo>
                  <a:pt x="2562" y="602"/>
                </a:lnTo>
                <a:lnTo>
                  <a:pt x="2566" y="606"/>
                </a:lnTo>
                <a:lnTo>
                  <a:pt x="2570" y="608"/>
                </a:lnTo>
                <a:lnTo>
                  <a:pt x="2582" y="608"/>
                </a:lnTo>
                <a:lnTo>
                  <a:pt x="2594" y="608"/>
                </a:lnTo>
                <a:lnTo>
                  <a:pt x="2606" y="606"/>
                </a:lnTo>
                <a:lnTo>
                  <a:pt x="2616" y="602"/>
                </a:lnTo>
                <a:lnTo>
                  <a:pt x="2624" y="600"/>
                </a:lnTo>
                <a:lnTo>
                  <a:pt x="2624" y="598"/>
                </a:lnTo>
                <a:lnTo>
                  <a:pt x="2624" y="596"/>
                </a:lnTo>
                <a:lnTo>
                  <a:pt x="2616" y="594"/>
                </a:lnTo>
                <a:close/>
                <a:moveTo>
                  <a:pt x="2638" y="612"/>
                </a:moveTo>
                <a:lnTo>
                  <a:pt x="2638" y="612"/>
                </a:lnTo>
                <a:lnTo>
                  <a:pt x="2630" y="610"/>
                </a:lnTo>
                <a:lnTo>
                  <a:pt x="2620" y="610"/>
                </a:lnTo>
                <a:lnTo>
                  <a:pt x="2592" y="614"/>
                </a:lnTo>
                <a:lnTo>
                  <a:pt x="2578" y="616"/>
                </a:lnTo>
                <a:lnTo>
                  <a:pt x="2568" y="620"/>
                </a:lnTo>
                <a:lnTo>
                  <a:pt x="2564" y="622"/>
                </a:lnTo>
                <a:lnTo>
                  <a:pt x="2562" y="624"/>
                </a:lnTo>
                <a:lnTo>
                  <a:pt x="2564" y="626"/>
                </a:lnTo>
                <a:lnTo>
                  <a:pt x="2570" y="628"/>
                </a:lnTo>
                <a:lnTo>
                  <a:pt x="2582" y="628"/>
                </a:lnTo>
                <a:lnTo>
                  <a:pt x="2610" y="624"/>
                </a:lnTo>
                <a:lnTo>
                  <a:pt x="2634" y="618"/>
                </a:lnTo>
                <a:lnTo>
                  <a:pt x="2638" y="616"/>
                </a:lnTo>
                <a:lnTo>
                  <a:pt x="2640" y="614"/>
                </a:lnTo>
                <a:lnTo>
                  <a:pt x="2638" y="612"/>
                </a:lnTo>
                <a:close/>
                <a:moveTo>
                  <a:pt x="2590" y="642"/>
                </a:moveTo>
                <a:lnTo>
                  <a:pt x="2590" y="642"/>
                </a:lnTo>
                <a:lnTo>
                  <a:pt x="2596" y="642"/>
                </a:lnTo>
                <a:lnTo>
                  <a:pt x="2604" y="642"/>
                </a:lnTo>
                <a:lnTo>
                  <a:pt x="2624" y="638"/>
                </a:lnTo>
                <a:lnTo>
                  <a:pt x="2640" y="632"/>
                </a:lnTo>
                <a:lnTo>
                  <a:pt x="2642" y="630"/>
                </a:lnTo>
                <a:lnTo>
                  <a:pt x="2642" y="628"/>
                </a:lnTo>
                <a:lnTo>
                  <a:pt x="2636" y="628"/>
                </a:lnTo>
                <a:lnTo>
                  <a:pt x="2628" y="628"/>
                </a:lnTo>
                <a:lnTo>
                  <a:pt x="2606" y="632"/>
                </a:lnTo>
                <a:lnTo>
                  <a:pt x="2590" y="636"/>
                </a:lnTo>
                <a:lnTo>
                  <a:pt x="2588" y="640"/>
                </a:lnTo>
                <a:lnTo>
                  <a:pt x="2590" y="642"/>
                </a:lnTo>
                <a:close/>
                <a:moveTo>
                  <a:pt x="2610" y="654"/>
                </a:moveTo>
                <a:lnTo>
                  <a:pt x="2610" y="654"/>
                </a:lnTo>
                <a:lnTo>
                  <a:pt x="2616" y="654"/>
                </a:lnTo>
                <a:lnTo>
                  <a:pt x="2622" y="652"/>
                </a:lnTo>
                <a:lnTo>
                  <a:pt x="2638" y="646"/>
                </a:lnTo>
                <a:lnTo>
                  <a:pt x="2650" y="640"/>
                </a:lnTo>
                <a:lnTo>
                  <a:pt x="2654" y="636"/>
                </a:lnTo>
                <a:lnTo>
                  <a:pt x="2652" y="636"/>
                </a:lnTo>
                <a:lnTo>
                  <a:pt x="2642" y="636"/>
                </a:lnTo>
                <a:lnTo>
                  <a:pt x="2624" y="642"/>
                </a:lnTo>
                <a:lnTo>
                  <a:pt x="2610" y="648"/>
                </a:lnTo>
                <a:lnTo>
                  <a:pt x="2608" y="652"/>
                </a:lnTo>
                <a:lnTo>
                  <a:pt x="2610" y="654"/>
                </a:lnTo>
                <a:close/>
                <a:moveTo>
                  <a:pt x="3342" y="390"/>
                </a:moveTo>
                <a:lnTo>
                  <a:pt x="3342" y="390"/>
                </a:lnTo>
                <a:lnTo>
                  <a:pt x="3342" y="386"/>
                </a:lnTo>
                <a:lnTo>
                  <a:pt x="3338" y="386"/>
                </a:lnTo>
                <a:lnTo>
                  <a:pt x="3324" y="386"/>
                </a:lnTo>
                <a:lnTo>
                  <a:pt x="3306" y="392"/>
                </a:lnTo>
                <a:lnTo>
                  <a:pt x="3298" y="396"/>
                </a:lnTo>
                <a:lnTo>
                  <a:pt x="3290" y="400"/>
                </a:lnTo>
                <a:lnTo>
                  <a:pt x="3288" y="404"/>
                </a:lnTo>
                <a:lnTo>
                  <a:pt x="3292" y="404"/>
                </a:lnTo>
                <a:lnTo>
                  <a:pt x="3308" y="402"/>
                </a:lnTo>
                <a:lnTo>
                  <a:pt x="3330" y="398"/>
                </a:lnTo>
                <a:lnTo>
                  <a:pt x="3338" y="394"/>
                </a:lnTo>
                <a:lnTo>
                  <a:pt x="3342" y="390"/>
                </a:lnTo>
                <a:close/>
                <a:moveTo>
                  <a:pt x="3480" y="2214"/>
                </a:moveTo>
                <a:lnTo>
                  <a:pt x="3480" y="2214"/>
                </a:lnTo>
                <a:lnTo>
                  <a:pt x="3504" y="2224"/>
                </a:lnTo>
                <a:lnTo>
                  <a:pt x="3514" y="2226"/>
                </a:lnTo>
                <a:lnTo>
                  <a:pt x="3518" y="2226"/>
                </a:lnTo>
                <a:lnTo>
                  <a:pt x="3520" y="2226"/>
                </a:lnTo>
                <a:lnTo>
                  <a:pt x="3522" y="2222"/>
                </a:lnTo>
                <a:lnTo>
                  <a:pt x="3522" y="2218"/>
                </a:lnTo>
                <a:lnTo>
                  <a:pt x="3516" y="2210"/>
                </a:lnTo>
                <a:lnTo>
                  <a:pt x="3506" y="2196"/>
                </a:lnTo>
                <a:lnTo>
                  <a:pt x="3498" y="2194"/>
                </a:lnTo>
                <a:lnTo>
                  <a:pt x="3486" y="2194"/>
                </a:lnTo>
                <a:lnTo>
                  <a:pt x="3474" y="2196"/>
                </a:lnTo>
                <a:lnTo>
                  <a:pt x="3470" y="2198"/>
                </a:lnTo>
                <a:lnTo>
                  <a:pt x="3466" y="2202"/>
                </a:lnTo>
                <a:lnTo>
                  <a:pt x="3466" y="2204"/>
                </a:lnTo>
                <a:lnTo>
                  <a:pt x="3466" y="2208"/>
                </a:lnTo>
                <a:lnTo>
                  <a:pt x="3480" y="2214"/>
                </a:lnTo>
                <a:close/>
                <a:moveTo>
                  <a:pt x="3576" y="2034"/>
                </a:moveTo>
                <a:lnTo>
                  <a:pt x="3576" y="2034"/>
                </a:lnTo>
                <a:lnTo>
                  <a:pt x="3580" y="2032"/>
                </a:lnTo>
                <a:lnTo>
                  <a:pt x="3582" y="2028"/>
                </a:lnTo>
                <a:lnTo>
                  <a:pt x="3586" y="2010"/>
                </a:lnTo>
                <a:lnTo>
                  <a:pt x="3588" y="2002"/>
                </a:lnTo>
                <a:lnTo>
                  <a:pt x="3588" y="1998"/>
                </a:lnTo>
                <a:lnTo>
                  <a:pt x="3582" y="1992"/>
                </a:lnTo>
                <a:lnTo>
                  <a:pt x="3578" y="1988"/>
                </a:lnTo>
                <a:lnTo>
                  <a:pt x="3576" y="1988"/>
                </a:lnTo>
                <a:lnTo>
                  <a:pt x="3574" y="1996"/>
                </a:lnTo>
                <a:lnTo>
                  <a:pt x="3570" y="2006"/>
                </a:lnTo>
                <a:lnTo>
                  <a:pt x="3568" y="2006"/>
                </a:lnTo>
                <a:lnTo>
                  <a:pt x="3568" y="2002"/>
                </a:lnTo>
                <a:lnTo>
                  <a:pt x="3568" y="1994"/>
                </a:lnTo>
                <a:lnTo>
                  <a:pt x="3568" y="1992"/>
                </a:lnTo>
                <a:lnTo>
                  <a:pt x="3566" y="1992"/>
                </a:lnTo>
                <a:lnTo>
                  <a:pt x="3566" y="1994"/>
                </a:lnTo>
                <a:lnTo>
                  <a:pt x="3566" y="1996"/>
                </a:lnTo>
                <a:lnTo>
                  <a:pt x="3566" y="2000"/>
                </a:lnTo>
                <a:lnTo>
                  <a:pt x="3566" y="2004"/>
                </a:lnTo>
                <a:lnTo>
                  <a:pt x="3564" y="2008"/>
                </a:lnTo>
                <a:lnTo>
                  <a:pt x="3560" y="2010"/>
                </a:lnTo>
                <a:lnTo>
                  <a:pt x="3558" y="2014"/>
                </a:lnTo>
                <a:lnTo>
                  <a:pt x="3554" y="2018"/>
                </a:lnTo>
                <a:lnTo>
                  <a:pt x="3546" y="2028"/>
                </a:lnTo>
                <a:lnTo>
                  <a:pt x="3546" y="2030"/>
                </a:lnTo>
                <a:lnTo>
                  <a:pt x="3546" y="2034"/>
                </a:lnTo>
                <a:lnTo>
                  <a:pt x="3548" y="2036"/>
                </a:lnTo>
                <a:lnTo>
                  <a:pt x="3550" y="2034"/>
                </a:lnTo>
                <a:lnTo>
                  <a:pt x="3558" y="2024"/>
                </a:lnTo>
                <a:lnTo>
                  <a:pt x="3564" y="2018"/>
                </a:lnTo>
                <a:lnTo>
                  <a:pt x="3564" y="2020"/>
                </a:lnTo>
                <a:lnTo>
                  <a:pt x="3562" y="2026"/>
                </a:lnTo>
                <a:lnTo>
                  <a:pt x="3556" y="2036"/>
                </a:lnTo>
                <a:lnTo>
                  <a:pt x="3562" y="2034"/>
                </a:lnTo>
                <a:lnTo>
                  <a:pt x="3566" y="2032"/>
                </a:lnTo>
                <a:lnTo>
                  <a:pt x="3568" y="2030"/>
                </a:lnTo>
                <a:lnTo>
                  <a:pt x="3572" y="2024"/>
                </a:lnTo>
                <a:lnTo>
                  <a:pt x="3574" y="2016"/>
                </a:lnTo>
                <a:lnTo>
                  <a:pt x="3578" y="2012"/>
                </a:lnTo>
                <a:lnTo>
                  <a:pt x="3580" y="2012"/>
                </a:lnTo>
                <a:lnTo>
                  <a:pt x="3580" y="2016"/>
                </a:lnTo>
                <a:lnTo>
                  <a:pt x="3578" y="2024"/>
                </a:lnTo>
                <a:lnTo>
                  <a:pt x="3576" y="2032"/>
                </a:lnTo>
                <a:lnTo>
                  <a:pt x="3576" y="2034"/>
                </a:lnTo>
                <a:close/>
                <a:moveTo>
                  <a:pt x="3596" y="2016"/>
                </a:moveTo>
                <a:lnTo>
                  <a:pt x="3596" y="2016"/>
                </a:lnTo>
                <a:lnTo>
                  <a:pt x="3600" y="2012"/>
                </a:lnTo>
                <a:lnTo>
                  <a:pt x="3600" y="2004"/>
                </a:lnTo>
                <a:lnTo>
                  <a:pt x="3600" y="2000"/>
                </a:lnTo>
                <a:lnTo>
                  <a:pt x="3600" y="1998"/>
                </a:lnTo>
                <a:lnTo>
                  <a:pt x="3598" y="1998"/>
                </a:lnTo>
                <a:lnTo>
                  <a:pt x="3594" y="2000"/>
                </a:lnTo>
                <a:lnTo>
                  <a:pt x="3594" y="2004"/>
                </a:lnTo>
                <a:lnTo>
                  <a:pt x="3590" y="2016"/>
                </a:lnTo>
                <a:lnTo>
                  <a:pt x="3588" y="2018"/>
                </a:lnTo>
                <a:lnTo>
                  <a:pt x="3590" y="2018"/>
                </a:lnTo>
                <a:lnTo>
                  <a:pt x="3596" y="2016"/>
                </a:lnTo>
                <a:close/>
                <a:moveTo>
                  <a:pt x="3554" y="2010"/>
                </a:moveTo>
                <a:lnTo>
                  <a:pt x="3554" y="2010"/>
                </a:lnTo>
                <a:lnTo>
                  <a:pt x="3558" y="2004"/>
                </a:lnTo>
                <a:lnTo>
                  <a:pt x="3560" y="2000"/>
                </a:lnTo>
                <a:lnTo>
                  <a:pt x="3560" y="1998"/>
                </a:lnTo>
                <a:lnTo>
                  <a:pt x="3558" y="1998"/>
                </a:lnTo>
                <a:lnTo>
                  <a:pt x="3556" y="2002"/>
                </a:lnTo>
                <a:lnTo>
                  <a:pt x="3550" y="2002"/>
                </a:lnTo>
                <a:lnTo>
                  <a:pt x="3544" y="2004"/>
                </a:lnTo>
                <a:lnTo>
                  <a:pt x="3542" y="2006"/>
                </a:lnTo>
                <a:lnTo>
                  <a:pt x="3542" y="2010"/>
                </a:lnTo>
                <a:lnTo>
                  <a:pt x="3542" y="2014"/>
                </a:lnTo>
                <a:lnTo>
                  <a:pt x="3544" y="2014"/>
                </a:lnTo>
                <a:lnTo>
                  <a:pt x="3554" y="2010"/>
                </a:lnTo>
                <a:close/>
                <a:moveTo>
                  <a:pt x="4022" y="1754"/>
                </a:moveTo>
                <a:lnTo>
                  <a:pt x="4022" y="1754"/>
                </a:lnTo>
                <a:lnTo>
                  <a:pt x="4028" y="1754"/>
                </a:lnTo>
                <a:lnTo>
                  <a:pt x="4036" y="1748"/>
                </a:lnTo>
                <a:lnTo>
                  <a:pt x="4038" y="1744"/>
                </a:lnTo>
                <a:lnTo>
                  <a:pt x="4038" y="1740"/>
                </a:lnTo>
                <a:lnTo>
                  <a:pt x="4038" y="1736"/>
                </a:lnTo>
                <a:lnTo>
                  <a:pt x="4034" y="1734"/>
                </a:lnTo>
                <a:lnTo>
                  <a:pt x="4030" y="1732"/>
                </a:lnTo>
                <a:lnTo>
                  <a:pt x="4026" y="1734"/>
                </a:lnTo>
                <a:lnTo>
                  <a:pt x="4022" y="1736"/>
                </a:lnTo>
                <a:lnTo>
                  <a:pt x="4020" y="1740"/>
                </a:lnTo>
                <a:lnTo>
                  <a:pt x="4018" y="1746"/>
                </a:lnTo>
                <a:lnTo>
                  <a:pt x="4016" y="1750"/>
                </a:lnTo>
                <a:lnTo>
                  <a:pt x="4018" y="1754"/>
                </a:lnTo>
                <a:lnTo>
                  <a:pt x="4022" y="1754"/>
                </a:lnTo>
                <a:close/>
                <a:moveTo>
                  <a:pt x="4738" y="4884"/>
                </a:moveTo>
                <a:lnTo>
                  <a:pt x="4738" y="4884"/>
                </a:lnTo>
                <a:lnTo>
                  <a:pt x="4736" y="4888"/>
                </a:lnTo>
                <a:lnTo>
                  <a:pt x="4738" y="4892"/>
                </a:lnTo>
                <a:lnTo>
                  <a:pt x="4742" y="4896"/>
                </a:lnTo>
                <a:lnTo>
                  <a:pt x="4746" y="4896"/>
                </a:lnTo>
                <a:lnTo>
                  <a:pt x="4746" y="4894"/>
                </a:lnTo>
                <a:lnTo>
                  <a:pt x="4746" y="4890"/>
                </a:lnTo>
                <a:lnTo>
                  <a:pt x="4742" y="4884"/>
                </a:lnTo>
                <a:lnTo>
                  <a:pt x="4740" y="4884"/>
                </a:lnTo>
                <a:lnTo>
                  <a:pt x="4738" y="4884"/>
                </a:lnTo>
                <a:close/>
                <a:moveTo>
                  <a:pt x="4752" y="4972"/>
                </a:moveTo>
                <a:lnTo>
                  <a:pt x="4752" y="4972"/>
                </a:lnTo>
                <a:lnTo>
                  <a:pt x="4754" y="4968"/>
                </a:lnTo>
                <a:lnTo>
                  <a:pt x="4756" y="4962"/>
                </a:lnTo>
                <a:lnTo>
                  <a:pt x="4754" y="4958"/>
                </a:lnTo>
                <a:lnTo>
                  <a:pt x="4752" y="4958"/>
                </a:lnTo>
                <a:lnTo>
                  <a:pt x="4750" y="4958"/>
                </a:lnTo>
                <a:lnTo>
                  <a:pt x="4748" y="4960"/>
                </a:lnTo>
                <a:lnTo>
                  <a:pt x="4746" y="4964"/>
                </a:lnTo>
                <a:lnTo>
                  <a:pt x="4744" y="4968"/>
                </a:lnTo>
                <a:lnTo>
                  <a:pt x="4748" y="4972"/>
                </a:lnTo>
                <a:lnTo>
                  <a:pt x="4752" y="4972"/>
                </a:lnTo>
                <a:close/>
                <a:moveTo>
                  <a:pt x="4742" y="4980"/>
                </a:moveTo>
                <a:lnTo>
                  <a:pt x="4742" y="4980"/>
                </a:lnTo>
                <a:lnTo>
                  <a:pt x="4744" y="4978"/>
                </a:lnTo>
                <a:lnTo>
                  <a:pt x="4746" y="4976"/>
                </a:lnTo>
                <a:lnTo>
                  <a:pt x="4742" y="4966"/>
                </a:lnTo>
                <a:lnTo>
                  <a:pt x="4740" y="4962"/>
                </a:lnTo>
                <a:lnTo>
                  <a:pt x="4740" y="4964"/>
                </a:lnTo>
                <a:lnTo>
                  <a:pt x="4740" y="4970"/>
                </a:lnTo>
                <a:lnTo>
                  <a:pt x="4738" y="4974"/>
                </a:lnTo>
                <a:lnTo>
                  <a:pt x="4738" y="4976"/>
                </a:lnTo>
                <a:lnTo>
                  <a:pt x="4738" y="4980"/>
                </a:lnTo>
                <a:lnTo>
                  <a:pt x="4742" y="4980"/>
                </a:lnTo>
                <a:close/>
                <a:moveTo>
                  <a:pt x="4710" y="4996"/>
                </a:moveTo>
                <a:lnTo>
                  <a:pt x="4710" y="4996"/>
                </a:lnTo>
                <a:lnTo>
                  <a:pt x="4706" y="5000"/>
                </a:lnTo>
                <a:lnTo>
                  <a:pt x="4702" y="5006"/>
                </a:lnTo>
                <a:lnTo>
                  <a:pt x="4702" y="5010"/>
                </a:lnTo>
                <a:lnTo>
                  <a:pt x="4702" y="5012"/>
                </a:lnTo>
                <a:lnTo>
                  <a:pt x="4704" y="5012"/>
                </a:lnTo>
                <a:lnTo>
                  <a:pt x="4706" y="5008"/>
                </a:lnTo>
                <a:lnTo>
                  <a:pt x="4710" y="5002"/>
                </a:lnTo>
                <a:lnTo>
                  <a:pt x="4710" y="4998"/>
                </a:lnTo>
                <a:lnTo>
                  <a:pt x="4710" y="4996"/>
                </a:lnTo>
                <a:close/>
                <a:moveTo>
                  <a:pt x="4722" y="5018"/>
                </a:moveTo>
                <a:lnTo>
                  <a:pt x="4722" y="5018"/>
                </a:lnTo>
                <a:lnTo>
                  <a:pt x="4720" y="5018"/>
                </a:lnTo>
                <a:lnTo>
                  <a:pt x="4716" y="5020"/>
                </a:lnTo>
                <a:lnTo>
                  <a:pt x="4714" y="5024"/>
                </a:lnTo>
                <a:lnTo>
                  <a:pt x="4714" y="5026"/>
                </a:lnTo>
                <a:lnTo>
                  <a:pt x="4714" y="5028"/>
                </a:lnTo>
                <a:lnTo>
                  <a:pt x="4718" y="5026"/>
                </a:lnTo>
                <a:lnTo>
                  <a:pt x="4720" y="5024"/>
                </a:lnTo>
                <a:lnTo>
                  <a:pt x="4722" y="5022"/>
                </a:lnTo>
                <a:lnTo>
                  <a:pt x="4722" y="5018"/>
                </a:lnTo>
                <a:close/>
                <a:moveTo>
                  <a:pt x="4720" y="5008"/>
                </a:moveTo>
                <a:lnTo>
                  <a:pt x="4720" y="5008"/>
                </a:lnTo>
                <a:lnTo>
                  <a:pt x="4716" y="5008"/>
                </a:lnTo>
                <a:lnTo>
                  <a:pt x="4714" y="5012"/>
                </a:lnTo>
                <a:lnTo>
                  <a:pt x="4712" y="5014"/>
                </a:lnTo>
                <a:lnTo>
                  <a:pt x="4714" y="5016"/>
                </a:lnTo>
                <a:lnTo>
                  <a:pt x="4716" y="5014"/>
                </a:lnTo>
                <a:lnTo>
                  <a:pt x="4718" y="5012"/>
                </a:lnTo>
                <a:lnTo>
                  <a:pt x="4720" y="5010"/>
                </a:lnTo>
                <a:lnTo>
                  <a:pt x="4720" y="5008"/>
                </a:lnTo>
                <a:close/>
                <a:moveTo>
                  <a:pt x="4746" y="4952"/>
                </a:moveTo>
                <a:lnTo>
                  <a:pt x="4746" y="4952"/>
                </a:lnTo>
                <a:lnTo>
                  <a:pt x="4746" y="4954"/>
                </a:lnTo>
                <a:lnTo>
                  <a:pt x="4748" y="4954"/>
                </a:lnTo>
                <a:lnTo>
                  <a:pt x="4752" y="4952"/>
                </a:lnTo>
                <a:lnTo>
                  <a:pt x="4754" y="4950"/>
                </a:lnTo>
                <a:lnTo>
                  <a:pt x="4756" y="4948"/>
                </a:lnTo>
                <a:lnTo>
                  <a:pt x="4754" y="4946"/>
                </a:lnTo>
                <a:lnTo>
                  <a:pt x="4752" y="4948"/>
                </a:lnTo>
                <a:lnTo>
                  <a:pt x="4748" y="4950"/>
                </a:lnTo>
                <a:lnTo>
                  <a:pt x="4746" y="4952"/>
                </a:lnTo>
                <a:close/>
                <a:moveTo>
                  <a:pt x="6938" y="500"/>
                </a:moveTo>
                <a:lnTo>
                  <a:pt x="6938" y="500"/>
                </a:lnTo>
                <a:lnTo>
                  <a:pt x="6940" y="502"/>
                </a:lnTo>
                <a:lnTo>
                  <a:pt x="6942" y="504"/>
                </a:lnTo>
                <a:lnTo>
                  <a:pt x="6942" y="508"/>
                </a:lnTo>
                <a:lnTo>
                  <a:pt x="6944" y="510"/>
                </a:lnTo>
                <a:lnTo>
                  <a:pt x="6946" y="510"/>
                </a:lnTo>
                <a:lnTo>
                  <a:pt x="6958" y="506"/>
                </a:lnTo>
                <a:lnTo>
                  <a:pt x="6974" y="504"/>
                </a:lnTo>
                <a:lnTo>
                  <a:pt x="6990" y="502"/>
                </a:lnTo>
                <a:lnTo>
                  <a:pt x="6996" y="502"/>
                </a:lnTo>
                <a:lnTo>
                  <a:pt x="7000" y="500"/>
                </a:lnTo>
                <a:lnTo>
                  <a:pt x="7002" y="496"/>
                </a:lnTo>
                <a:lnTo>
                  <a:pt x="7002" y="490"/>
                </a:lnTo>
                <a:lnTo>
                  <a:pt x="7000" y="484"/>
                </a:lnTo>
                <a:lnTo>
                  <a:pt x="6996" y="480"/>
                </a:lnTo>
                <a:lnTo>
                  <a:pt x="6992" y="476"/>
                </a:lnTo>
                <a:lnTo>
                  <a:pt x="6984" y="474"/>
                </a:lnTo>
                <a:lnTo>
                  <a:pt x="6968" y="474"/>
                </a:lnTo>
                <a:lnTo>
                  <a:pt x="6950" y="478"/>
                </a:lnTo>
                <a:lnTo>
                  <a:pt x="6934" y="482"/>
                </a:lnTo>
                <a:lnTo>
                  <a:pt x="6924" y="486"/>
                </a:lnTo>
                <a:lnTo>
                  <a:pt x="6922" y="488"/>
                </a:lnTo>
                <a:lnTo>
                  <a:pt x="6924" y="490"/>
                </a:lnTo>
                <a:lnTo>
                  <a:pt x="6938" y="500"/>
                </a:lnTo>
                <a:close/>
                <a:moveTo>
                  <a:pt x="7100" y="536"/>
                </a:moveTo>
                <a:lnTo>
                  <a:pt x="7100" y="536"/>
                </a:lnTo>
                <a:lnTo>
                  <a:pt x="7092" y="534"/>
                </a:lnTo>
                <a:lnTo>
                  <a:pt x="7086" y="534"/>
                </a:lnTo>
                <a:lnTo>
                  <a:pt x="7078" y="536"/>
                </a:lnTo>
                <a:lnTo>
                  <a:pt x="7072" y="538"/>
                </a:lnTo>
                <a:lnTo>
                  <a:pt x="7066" y="538"/>
                </a:lnTo>
                <a:lnTo>
                  <a:pt x="7058" y="536"/>
                </a:lnTo>
                <a:lnTo>
                  <a:pt x="7048" y="530"/>
                </a:lnTo>
                <a:lnTo>
                  <a:pt x="7040" y="526"/>
                </a:lnTo>
                <a:lnTo>
                  <a:pt x="7038" y="520"/>
                </a:lnTo>
                <a:lnTo>
                  <a:pt x="7040" y="518"/>
                </a:lnTo>
                <a:lnTo>
                  <a:pt x="7046" y="514"/>
                </a:lnTo>
                <a:lnTo>
                  <a:pt x="7054" y="510"/>
                </a:lnTo>
                <a:lnTo>
                  <a:pt x="7054" y="508"/>
                </a:lnTo>
                <a:lnTo>
                  <a:pt x="7050" y="506"/>
                </a:lnTo>
                <a:lnTo>
                  <a:pt x="7038" y="504"/>
                </a:lnTo>
                <a:lnTo>
                  <a:pt x="7020" y="504"/>
                </a:lnTo>
                <a:lnTo>
                  <a:pt x="7000" y="506"/>
                </a:lnTo>
                <a:lnTo>
                  <a:pt x="6980" y="508"/>
                </a:lnTo>
                <a:lnTo>
                  <a:pt x="6964" y="512"/>
                </a:lnTo>
                <a:lnTo>
                  <a:pt x="6958" y="514"/>
                </a:lnTo>
                <a:lnTo>
                  <a:pt x="6954" y="516"/>
                </a:lnTo>
                <a:lnTo>
                  <a:pt x="6954" y="518"/>
                </a:lnTo>
                <a:lnTo>
                  <a:pt x="6956" y="522"/>
                </a:lnTo>
                <a:lnTo>
                  <a:pt x="6960" y="526"/>
                </a:lnTo>
                <a:lnTo>
                  <a:pt x="6970" y="528"/>
                </a:lnTo>
                <a:lnTo>
                  <a:pt x="6976" y="532"/>
                </a:lnTo>
                <a:lnTo>
                  <a:pt x="6976" y="534"/>
                </a:lnTo>
                <a:lnTo>
                  <a:pt x="6976" y="536"/>
                </a:lnTo>
                <a:lnTo>
                  <a:pt x="6970" y="542"/>
                </a:lnTo>
                <a:lnTo>
                  <a:pt x="6956" y="554"/>
                </a:lnTo>
                <a:lnTo>
                  <a:pt x="6950" y="560"/>
                </a:lnTo>
                <a:lnTo>
                  <a:pt x="6946" y="564"/>
                </a:lnTo>
                <a:lnTo>
                  <a:pt x="6948" y="566"/>
                </a:lnTo>
                <a:lnTo>
                  <a:pt x="6954" y="568"/>
                </a:lnTo>
                <a:lnTo>
                  <a:pt x="6972" y="566"/>
                </a:lnTo>
                <a:lnTo>
                  <a:pt x="6998" y="564"/>
                </a:lnTo>
                <a:lnTo>
                  <a:pt x="7010" y="564"/>
                </a:lnTo>
                <a:lnTo>
                  <a:pt x="7012" y="566"/>
                </a:lnTo>
                <a:lnTo>
                  <a:pt x="7014" y="568"/>
                </a:lnTo>
                <a:lnTo>
                  <a:pt x="7014" y="572"/>
                </a:lnTo>
                <a:lnTo>
                  <a:pt x="7012" y="578"/>
                </a:lnTo>
                <a:lnTo>
                  <a:pt x="7010" y="582"/>
                </a:lnTo>
                <a:lnTo>
                  <a:pt x="7010" y="584"/>
                </a:lnTo>
                <a:lnTo>
                  <a:pt x="7012" y="584"/>
                </a:lnTo>
                <a:lnTo>
                  <a:pt x="7020" y="582"/>
                </a:lnTo>
                <a:lnTo>
                  <a:pt x="7034" y="578"/>
                </a:lnTo>
                <a:lnTo>
                  <a:pt x="7062" y="566"/>
                </a:lnTo>
                <a:lnTo>
                  <a:pt x="7088" y="556"/>
                </a:lnTo>
                <a:lnTo>
                  <a:pt x="7096" y="550"/>
                </a:lnTo>
                <a:lnTo>
                  <a:pt x="7102" y="546"/>
                </a:lnTo>
                <a:lnTo>
                  <a:pt x="7104" y="544"/>
                </a:lnTo>
                <a:lnTo>
                  <a:pt x="7104" y="540"/>
                </a:lnTo>
                <a:lnTo>
                  <a:pt x="7102" y="538"/>
                </a:lnTo>
                <a:lnTo>
                  <a:pt x="7100" y="536"/>
                </a:lnTo>
                <a:close/>
                <a:moveTo>
                  <a:pt x="13128" y="7142"/>
                </a:moveTo>
                <a:lnTo>
                  <a:pt x="13128" y="7142"/>
                </a:lnTo>
                <a:lnTo>
                  <a:pt x="13130" y="7134"/>
                </a:lnTo>
                <a:lnTo>
                  <a:pt x="13130" y="7128"/>
                </a:lnTo>
                <a:lnTo>
                  <a:pt x="13130" y="7124"/>
                </a:lnTo>
                <a:lnTo>
                  <a:pt x="13126" y="7122"/>
                </a:lnTo>
                <a:lnTo>
                  <a:pt x="13120" y="7120"/>
                </a:lnTo>
                <a:lnTo>
                  <a:pt x="13114" y="7122"/>
                </a:lnTo>
                <a:lnTo>
                  <a:pt x="13104" y="7126"/>
                </a:lnTo>
                <a:lnTo>
                  <a:pt x="13096" y="7134"/>
                </a:lnTo>
                <a:lnTo>
                  <a:pt x="13088" y="7140"/>
                </a:lnTo>
                <a:lnTo>
                  <a:pt x="13084" y="7140"/>
                </a:lnTo>
                <a:lnTo>
                  <a:pt x="13082" y="7138"/>
                </a:lnTo>
                <a:lnTo>
                  <a:pt x="13080" y="7132"/>
                </a:lnTo>
                <a:lnTo>
                  <a:pt x="13082" y="7120"/>
                </a:lnTo>
                <a:lnTo>
                  <a:pt x="13080" y="7116"/>
                </a:lnTo>
                <a:lnTo>
                  <a:pt x="13078" y="7112"/>
                </a:lnTo>
                <a:lnTo>
                  <a:pt x="13072" y="7112"/>
                </a:lnTo>
                <a:lnTo>
                  <a:pt x="13068" y="7110"/>
                </a:lnTo>
                <a:lnTo>
                  <a:pt x="13070" y="7106"/>
                </a:lnTo>
                <a:lnTo>
                  <a:pt x="13074" y="7102"/>
                </a:lnTo>
                <a:lnTo>
                  <a:pt x="13078" y="7100"/>
                </a:lnTo>
                <a:lnTo>
                  <a:pt x="13078" y="7098"/>
                </a:lnTo>
                <a:lnTo>
                  <a:pt x="13078" y="7096"/>
                </a:lnTo>
                <a:lnTo>
                  <a:pt x="13076" y="7094"/>
                </a:lnTo>
                <a:lnTo>
                  <a:pt x="13072" y="7094"/>
                </a:lnTo>
                <a:lnTo>
                  <a:pt x="13066" y="7096"/>
                </a:lnTo>
                <a:lnTo>
                  <a:pt x="13058" y="7100"/>
                </a:lnTo>
                <a:lnTo>
                  <a:pt x="13050" y="7106"/>
                </a:lnTo>
                <a:lnTo>
                  <a:pt x="13046" y="7114"/>
                </a:lnTo>
                <a:lnTo>
                  <a:pt x="13044" y="7120"/>
                </a:lnTo>
                <a:lnTo>
                  <a:pt x="13044" y="7136"/>
                </a:lnTo>
                <a:lnTo>
                  <a:pt x="13044" y="7142"/>
                </a:lnTo>
                <a:lnTo>
                  <a:pt x="13042" y="7150"/>
                </a:lnTo>
                <a:lnTo>
                  <a:pt x="13036" y="7156"/>
                </a:lnTo>
                <a:lnTo>
                  <a:pt x="13028" y="7160"/>
                </a:lnTo>
                <a:lnTo>
                  <a:pt x="13022" y="7164"/>
                </a:lnTo>
                <a:lnTo>
                  <a:pt x="13016" y="7174"/>
                </a:lnTo>
                <a:lnTo>
                  <a:pt x="13006" y="7196"/>
                </a:lnTo>
                <a:lnTo>
                  <a:pt x="12994" y="7220"/>
                </a:lnTo>
                <a:lnTo>
                  <a:pt x="12988" y="7228"/>
                </a:lnTo>
                <a:lnTo>
                  <a:pt x="12982" y="7236"/>
                </a:lnTo>
                <a:lnTo>
                  <a:pt x="12968" y="7246"/>
                </a:lnTo>
                <a:lnTo>
                  <a:pt x="12956" y="7258"/>
                </a:lnTo>
                <a:lnTo>
                  <a:pt x="12946" y="7266"/>
                </a:lnTo>
                <a:lnTo>
                  <a:pt x="12940" y="7270"/>
                </a:lnTo>
                <a:lnTo>
                  <a:pt x="12934" y="7272"/>
                </a:lnTo>
                <a:lnTo>
                  <a:pt x="12930" y="7272"/>
                </a:lnTo>
                <a:lnTo>
                  <a:pt x="12926" y="7276"/>
                </a:lnTo>
                <a:lnTo>
                  <a:pt x="12922" y="7282"/>
                </a:lnTo>
                <a:lnTo>
                  <a:pt x="12916" y="7288"/>
                </a:lnTo>
                <a:lnTo>
                  <a:pt x="12912" y="7288"/>
                </a:lnTo>
                <a:lnTo>
                  <a:pt x="12906" y="7290"/>
                </a:lnTo>
                <a:lnTo>
                  <a:pt x="12900" y="7290"/>
                </a:lnTo>
                <a:lnTo>
                  <a:pt x="12894" y="7294"/>
                </a:lnTo>
                <a:lnTo>
                  <a:pt x="12888" y="7300"/>
                </a:lnTo>
                <a:lnTo>
                  <a:pt x="12882" y="7306"/>
                </a:lnTo>
                <a:lnTo>
                  <a:pt x="12870" y="7322"/>
                </a:lnTo>
                <a:lnTo>
                  <a:pt x="12856" y="7336"/>
                </a:lnTo>
                <a:lnTo>
                  <a:pt x="12844" y="7350"/>
                </a:lnTo>
                <a:lnTo>
                  <a:pt x="12834" y="7362"/>
                </a:lnTo>
                <a:lnTo>
                  <a:pt x="12830" y="7368"/>
                </a:lnTo>
                <a:lnTo>
                  <a:pt x="12828" y="7372"/>
                </a:lnTo>
                <a:lnTo>
                  <a:pt x="12826" y="7378"/>
                </a:lnTo>
                <a:lnTo>
                  <a:pt x="12828" y="7384"/>
                </a:lnTo>
                <a:lnTo>
                  <a:pt x="12830" y="7388"/>
                </a:lnTo>
                <a:lnTo>
                  <a:pt x="12828" y="7392"/>
                </a:lnTo>
                <a:lnTo>
                  <a:pt x="12822" y="7396"/>
                </a:lnTo>
                <a:lnTo>
                  <a:pt x="12816" y="7400"/>
                </a:lnTo>
                <a:lnTo>
                  <a:pt x="12816" y="7402"/>
                </a:lnTo>
                <a:lnTo>
                  <a:pt x="12816" y="7406"/>
                </a:lnTo>
                <a:lnTo>
                  <a:pt x="12824" y="7416"/>
                </a:lnTo>
                <a:lnTo>
                  <a:pt x="12832" y="7422"/>
                </a:lnTo>
                <a:lnTo>
                  <a:pt x="12838" y="7422"/>
                </a:lnTo>
                <a:lnTo>
                  <a:pt x="12844" y="7422"/>
                </a:lnTo>
                <a:lnTo>
                  <a:pt x="12848" y="7420"/>
                </a:lnTo>
                <a:lnTo>
                  <a:pt x="12854" y="7418"/>
                </a:lnTo>
                <a:lnTo>
                  <a:pt x="12860" y="7414"/>
                </a:lnTo>
                <a:lnTo>
                  <a:pt x="12862" y="7414"/>
                </a:lnTo>
                <a:lnTo>
                  <a:pt x="12864" y="7416"/>
                </a:lnTo>
                <a:lnTo>
                  <a:pt x="12866" y="7418"/>
                </a:lnTo>
                <a:lnTo>
                  <a:pt x="12870" y="7424"/>
                </a:lnTo>
                <a:lnTo>
                  <a:pt x="12872" y="7426"/>
                </a:lnTo>
                <a:lnTo>
                  <a:pt x="12878" y="7426"/>
                </a:lnTo>
                <a:lnTo>
                  <a:pt x="12884" y="7426"/>
                </a:lnTo>
                <a:lnTo>
                  <a:pt x="12886" y="7428"/>
                </a:lnTo>
                <a:lnTo>
                  <a:pt x="12888" y="7432"/>
                </a:lnTo>
                <a:lnTo>
                  <a:pt x="12888" y="7436"/>
                </a:lnTo>
                <a:lnTo>
                  <a:pt x="12890" y="7438"/>
                </a:lnTo>
                <a:lnTo>
                  <a:pt x="12896" y="7440"/>
                </a:lnTo>
                <a:lnTo>
                  <a:pt x="12902" y="7442"/>
                </a:lnTo>
                <a:lnTo>
                  <a:pt x="12918" y="7444"/>
                </a:lnTo>
                <a:lnTo>
                  <a:pt x="12926" y="7444"/>
                </a:lnTo>
                <a:lnTo>
                  <a:pt x="12932" y="7444"/>
                </a:lnTo>
                <a:lnTo>
                  <a:pt x="12938" y="7440"/>
                </a:lnTo>
                <a:lnTo>
                  <a:pt x="12946" y="7436"/>
                </a:lnTo>
                <a:lnTo>
                  <a:pt x="12952" y="7430"/>
                </a:lnTo>
                <a:lnTo>
                  <a:pt x="12958" y="7420"/>
                </a:lnTo>
                <a:lnTo>
                  <a:pt x="12966" y="7412"/>
                </a:lnTo>
                <a:lnTo>
                  <a:pt x="12972" y="7406"/>
                </a:lnTo>
                <a:lnTo>
                  <a:pt x="12978" y="7402"/>
                </a:lnTo>
                <a:lnTo>
                  <a:pt x="12984" y="7400"/>
                </a:lnTo>
                <a:lnTo>
                  <a:pt x="12990" y="7396"/>
                </a:lnTo>
                <a:lnTo>
                  <a:pt x="12992" y="7394"/>
                </a:lnTo>
                <a:lnTo>
                  <a:pt x="12990" y="7390"/>
                </a:lnTo>
                <a:lnTo>
                  <a:pt x="12988" y="7386"/>
                </a:lnTo>
                <a:lnTo>
                  <a:pt x="12988" y="7380"/>
                </a:lnTo>
                <a:lnTo>
                  <a:pt x="12996" y="7368"/>
                </a:lnTo>
                <a:lnTo>
                  <a:pt x="13004" y="7350"/>
                </a:lnTo>
                <a:lnTo>
                  <a:pt x="13006" y="7340"/>
                </a:lnTo>
                <a:lnTo>
                  <a:pt x="13008" y="7328"/>
                </a:lnTo>
                <a:lnTo>
                  <a:pt x="13010" y="7316"/>
                </a:lnTo>
                <a:lnTo>
                  <a:pt x="13016" y="7306"/>
                </a:lnTo>
                <a:lnTo>
                  <a:pt x="13024" y="7298"/>
                </a:lnTo>
                <a:lnTo>
                  <a:pt x="13034" y="7292"/>
                </a:lnTo>
                <a:lnTo>
                  <a:pt x="13046" y="7288"/>
                </a:lnTo>
                <a:lnTo>
                  <a:pt x="13056" y="7284"/>
                </a:lnTo>
                <a:lnTo>
                  <a:pt x="13064" y="7284"/>
                </a:lnTo>
                <a:lnTo>
                  <a:pt x="13070" y="7286"/>
                </a:lnTo>
                <a:lnTo>
                  <a:pt x="13076" y="7286"/>
                </a:lnTo>
                <a:lnTo>
                  <a:pt x="13080" y="7286"/>
                </a:lnTo>
                <a:lnTo>
                  <a:pt x="13084" y="7284"/>
                </a:lnTo>
                <a:lnTo>
                  <a:pt x="13086" y="7282"/>
                </a:lnTo>
                <a:lnTo>
                  <a:pt x="13088" y="7278"/>
                </a:lnTo>
                <a:lnTo>
                  <a:pt x="13088" y="7274"/>
                </a:lnTo>
                <a:lnTo>
                  <a:pt x="13086" y="7272"/>
                </a:lnTo>
                <a:lnTo>
                  <a:pt x="13080" y="7270"/>
                </a:lnTo>
                <a:lnTo>
                  <a:pt x="13076" y="7266"/>
                </a:lnTo>
                <a:lnTo>
                  <a:pt x="13072" y="7264"/>
                </a:lnTo>
                <a:lnTo>
                  <a:pt x="13070" y="7258"/>
                </a:lnTo>
                <a:lnTo>
                  <a:pt x="13070" y="7252"/>
                </a:lnTo>
                <a:lnTo>
                  <a:pt x="13070" y="7248"/>
                </a:lnTo>
                <a:lnTo>
                  <a:pt x="13074" y="7244"/>
                </a:lnTo>
                <a:lnTo>
                  <a:pt x="13076" y="7240"/>
                </a:lnTo>
                <a:lnTo>
                  <a:pt x="13082" y="7238"/>
                </a:lnTo>
                <a:lnTo>
                  <a:pt x="13086" y="7236"/>
                </a:lnTo>
                <a:lnTo>
                  <a:pt x="13090" y="7232"/>
                </a:lnTo>
                <a:lnTo>
                  <a:pt x="13100" y="7218"/>
                </a:lnTo>
                <a:lnTo>
                  <a:pt x="13110" y="7200"/>
                </a:lnTo>
                <a:lnTo>
                  <a:pt x="13126" y="7178"/>
                </a:lnTo>
                <a:lnTo>
                  <a:pt x="13132" y="7170"/>
                </a:lnTo>
                <a:lnTo>
                  <a:pt x="13134" y="7164"/>
                </a:lnTo>
                <a:lnTo>
                  <a:pt x="13132" y="7160"/>
                </a:lnTo>
                <a:lnTo>
                  <a:pt x="13130" y="7158"/>
                </a:lnTo>
                <a:lnTo>
                  <a:pt x="13128" y="7156"/>
                </a:lnTo>
                <a:lnTo>
                  <a:pt x="13124" y="7152"/>
                </a:lnTo>
                <a:lnTo>
                  <a:pt x="13124" y="7148"/>
                </a:lnTo>
                <a:lnTo>
                  <a:pt x="13128" y="7142"/>
                </a:lnTo>
                <a:close/>
                <a:moveTo>
                  <a:pt x="13270" y="6944"/>
                </a:moveTo>
                <a:lnTo>
                  <a:pt x="13270" y="6944"/>
                </a:lnTo>
                <a:lnTo>
                  <a:pt x="13266" y="6950"/>
                </a:lnTo>
                <a:lnTo>
                  <a:pt x="13262" y="6954"/>
                </a:lnTo>
                <a:lnTo>
                  <a:pt x="13258" y="6956"/>
                </a:lnTo>
                <a:lnTo>
                  <a:pt x="13250" y="6958"/>
                </a:lnTo>
                <a:lnTo>
                  <a:pt x="13244" y="6956"/>
                </a:lnTo>
                <a:lnTo>
                  <a:pt x="13236" y="6954"/>
                </a:lnTo>
                <a:lnTo>
                  <a:pt x="13218" y="6946"/>
                </a:lnTo>
                <a:lnTo>
                  <a:pt x="13210" y="6940"/>
                </a:lnTo>
                <a:lnTo>
                  <a:pt x="13204" y="6932"/>
                </a:lnTo>
                <a:lnTo>
                  <a:pt x="13200" y="6924"/>
                </a:lnTo>
                <a:lnTo>
                  <a:pt x="13198" y="6914"/>
                </a:lnTo>
                <a:lnTo>
                  <a:pt x="13192" y="6896"/>
                </a:lnTo>
                <a:lnTo>
                  <a:pt x="13190" y="6888"/>
                </a:lnTo>
                <a:lnTo>
                  <a:pt x="13184" y="6880"/>
                </a:lnTo>
                <a:lnTo>
                  <a:pt x="13178" y="6874"/>
                </a:lnTo>
                <a:lnTo>
                  <a:pt x="13176" y="6872"/>
                </a:lnTo>
                <a:lnTo>
                  <a:pt x="13174" y="6874"/>
                </a:lnTo>
                <a:lnTo>
                  <a:pt x="13174" y="6878"/>
                </a:lnTo>
                <a:lnTo>
                  <a:pt x="13176" y="6890"/>
                </a:lnTo>
                <a:lnTo>
                  <a:pt x="13184" y="6908"/>
                </a:lnTo>
                <a:lnTo>
                  <a:pt x="13184" y="6914"/>
                </a:lnTo>
                <a:lnTo>
                  <a:pt x="13182" y="6914"/>
                </a:lnTo>
                <a:lnTo>
                  <a:pt x="13176" y="6912"/>
                </a:lnTo>
                <a:lnTo>
                  <a:pt x="13168" y="6908"/>
                </a:lnTo>
                <a:lnTo>
                  <a:pt x="13162" y="6900"/>
                </a:lnTo>
                <a:lnTo>
                  <a:pt x="13156" y="6892"/>
                </a:lnTo>
                <a:lnTo>
                  <a:pt x="13152" y="6884"/>
                </a:lnTo>
                <a:lnTo>
                  <a:pt x="13152" y="6876"/>
                </a:lnTo>
                <a:lnTo>
                  <a:pt x="13152" y="6870"/>
                </a:lnTo>
                <a:lnTo>
                  <a:pt x="13152" y="6864"/>
                </a:lnTo>
                <a:lnTo>
                  <a:pt x="13148" y="6856"/>
                </a:lnTo>
                <a:lnTo>
                  <a:pt x="13144" y="6850"/>
                </a:lnTo>
                <a:lnTo>
                  <a:pt x="13142" y="6846"/>
                </a:lnTo>
                <a:lnTo>
                  <a:pt x="13142" y="6842"/>
                </a:lnTo>
                <a:lnTo>
                  <a:pt x="13142" y="6832"/>
                </a:lnTo>
                <a:lnTo>
                  <a:pt x="13140" y="6826"/>
                </a:lnTo>
                <a:lnTo>
                  <a:pt x="13138" y="6818"/>
                </a:lnTo>
                <a:lnTo>
                  <a:pt x="13132" y="6810"/>
                </a:lnTo>
                <a:lnTo>
                  <a:pt x="13124" y="6802"/>
                </a:lnTo>
                <a:lnTo>
                  <a:pt x="13118" y="6796"/>
                </a:lnTo>
                <a:lnTo>
                  <a:pt x="13110" y="6794"/>
                </a:lnTo>
                <a:lnTo>
                  <a:pt x="13100" y="6792"/>
                </a:lnTo>
                <a:lnTo>
                  <a:pt x="13096" y="6790"/>
                </a:lnTo>
                <a:lnTo>
                  <a:pt x="13092" y="6786"/>
                </a:lnTo>
                <a:lnTo>
                  <a:pt x="13088" y="6778"/>
                </a:lnTo>
                <a:lnTo>
                  <a:pt x="13082" y="6768"/>
                </a:lnTo>
                <a:lnTo>
                  <a:pt x="13078" y="6766"/>
                </a:lnTo>
                <a:lnTo>
                  <a:pt x="13074" y="6764"/>
                </a:lnTo>
                <a:lnTo>
                  <a:pt x="13064" y="6766"/>
                </a:lnTo>
                <a:lnTo>
                  <a:pt x="13064" y="6768"/>
                </a:lnTo>
                <a:lnTo>
                  <a:pt x="13070" y="6774"/>
                </a:lnTo>
                <a:lnTo>
                  <a:pt x="13080" y="6786"/>
                </a:lnTo>
                <a:lnTo>
                  <a:pt x="13084" y="6794"/>
                </a:lnTo>
                <a:lnTo>
                  <a:pt x="13086" y="6798"/>
                </a:lnTo>
                <a:lnTo>
                  <a:pt x="13086" y="6800"/>
                </a:lnTo>
                <a:lnTo>
                  <a:pt x="13086" y="6802"/>
                </a:lnTo>
                <a:lnTo>
                  <a:pt x="13084" y="6806"/>
                </a:lnTo>
                <a:lnTo>
                  <a:pt x="13090" y="6816"/>
                </a:lnTo>
                <a:lnTo>
                  <a:pt x="13096" y="6824"/>
                </a:lnTo>
                <a:lnTo>
                  <a:pt x="13102" y="6834"/>
                </a:lnTo>
                <a:lnTo>
                  <a:pt x="13110" y="6854"/>
                </a:lnTo>
                <a:lnTo>
                  <a:pt x="13116" y="6862"/>
                </a:lnTo>
                <a:lnTo>
                  <a:pt x="13120" y="6868"/>
                </a:lnTo>
                <a:lnTo>
                  <a:pt x="13122" y="6868"/>
                </a:lnTo>
                <a:lnTo>
                  <a:pt x="13126" y="6864"/>
                </a:lnTo>
                <a:lnTo>
                  <a:pt x="13128" y="6862"/>
                </a:lnTo>
                <a:lnTo>
                  <a:pt x="13130" y="6862"/>
                </a:lnTo>
                <a:lnTo>
                  <a:pt x="13134" y="6870"/>
                </a:lnTo>
                <a:lnTo>
                  <a:pt x="13136" y="6878"/>
                </a:lnTo>
                <a:lnTo>
                  <a:pt x="13136" y="6880"/>
                </a:lnTo>
                <a:lnTo>
                  <a:pt x="13134" y="6880"/>
                </a:lnTo>
                <a:lnTo>
                  <a:pt x="13128" y="6878"/>
                </a:lnTo>
                <a:lnTo>
                  <a:pt x="13130" y="6882"/>
                </a:lnTo>
                <a:lnTo>
                  <a:pt x="13144" y="6918"/>
                </a:lnTo>
                <a:lnTo>
                  <a:pt x="13150" y="6932"/>
                </a:lnTo>
                <a:lnTo>
                  <a:pt x="13152" y="6942"/>
                </a:lnTo>
                <a:lnTo>
                  <a:pt x="13152" y="6950"/>
                </a:lnTo>
                <a:lnTo>
                  <a:pt x="13152" y="6956"/>
                </a:lnTo>
                <a:lnTo>
                  <a:pt x="13148" y="6968"/>
                </a:lnTo>
                <a:lnTo>
                  <a:pt x="13146" y="6976"/>
                </a:lnTo>
                <a:lnTo>
                  <a:pt x="13146" y="6984"/>
                </a:lnTo>
                <a:lnTo>
                  <a:pt x="13146" y="6994"/>
                </a:lnTo>
                <a:lnTo>
                  <a:pt x="13142" y="7002"/>
                </a:lnTo>
                <a:lnTo>
                  <a:pt x="13138" y="7008"/>
                </a:lnTo>
                <a:lnTo>
                  <a:pt x="13130" y="7012"/>
                </a:lnTo>
                <a:lnTo>
                  <a:pt x="13118" y="7020"/>
                </a:lnTo>
                <a:lnTo>
                  <a:pt x="13112" y="7024"/>
                </a:lnTo>
                <a:lnTo>
                  <a:pt x="13110" y="7028"/>
                </a:lnTo>
                <a:lnTo>
                  <a:pt x="13110" y="7034"/>
                </a:lnTo>
                <a:lnTo>
                  <a:pt x="13114" y="7038"/>
                </a:lnTo>
                <a:lnTo>
                  <a:pt x="13126" y="7050"/>
                </a:lnTo>
                <a:lnTo>
                  <a:pt x="13144" y="7058"/>
                </a:lnTo>
                <a:lnTo>
                  <a:pt x="13158" y="7066"/>
                </a:lnTo>
                <a:lnTo>
                  <a:pt x="13164" y="7072"/>
                </a:lnTo>
                <a:lnTo>
                  <a:pt x="13166" y="7078"/>
                </a:lnTo>
                <a:lnTo>
                  <a:pt x="13168" y="7088"/>
                </a:lnTo>
                <a:lnTo>
                  <a:pt x="13166" y="7096"/>
                </a:lnTo>
                <a:lnTo>
                  <a:pt x="13162" y="7114"/>
                </a:lnTo>
                <a:lnTo>
                  <a:pt x="13158" y="7122"/>
                </a:lnTo>
                <a:lnTo>
                  <a:pt x="13154" y="7126"/>
                </a:lnTo>
                <a:lnTo>
                  <a:pt x="13148" y="7132"/>
                </a:lnTo>
                <a:lnTo>
                  <a:pt x="13144" y="7136"/>
                </a:lnTo>
                <a:lnTo>
                  <a:pt x="13144" y="7138"/>
                </a:lnTo>
                <a:lnTo>
                  <a:pt x="13146" y="7140"/>
                </a:lnTo>
                <a:lnTo>
                  <a:pt x="13158" y="7144"/>
                </a:lnTo>
                <a:lnTo>
                  <a:pt x="13162" y="7146"/>
                </a:lnTo>
                <a:lnTo>
                  <a:pt x="13164" y="7150"/>
                </a:lnTo>
                <a:lnTo>
                  <a:pt x="13168" y="7156"/>
                </a:lnTo>
                <a:lnTo>
                  <a:pt x="13170" y="7158"/>
                </a:lnTo>
                <a:lnTo>
                  <a:pt x="13172" y="7160"/>
                </a:lnTo>
                <a:lnTo>
                  <a:pt x="13176" y="7158"/>
                </a:lnTo>
                <a:lnTo>
                  <a:pt x="13182" y="7154"/>
                </a:lnTo>
                <a:lnTo>
                  <a:pt x="13190" y="7146"/>
                </a:lnTo>
                <a:lnTo>
                  <a:pt x="13200" y="7134"/>
                </a:lnTo>
                <a:lnTo>
                  <a:pt x="13222" y="7102"/>
                </a:lnTo>
                <a:lnTo>
                  <a:pt x="13232" y="7084"/>
                </a:lnTo>
                <a:lnTo>
                  <a:pt x="13238" y="7068"/>
                </a:lnTo>
                <a:lnTo>
                  <a:pt x="13242" y="7054"/>
                </a:lnTo>
                <a:lnTo>
                  <a:pt x="13240" y="7050"/>
                </a:lnTo>
                <a:lnTo>
                  <a:pt x="13238" y="7046"/>
                </a:lnTo>
                <a:lnTo>
                  <a:pt x="13238" y="7042"/>
                </a:lnTo>
                <a:lnTo>
                  <a:pt x="13238" y="7036"/>
                </a:lnTo>
                <a:lnTo>
                  <a:pt x="13240" y="7032"/>
                </a:lnTo>
                <a:lnTo>
                  <a:pt x="13244" y="7026"/>
                </a:lnTo>
                <a:lnTo>
                  <a:pt x="13250" y="7022"/>
                </a:lnTo>
                <a:lnTo>
                  <a:pt x="13258" y="7020"/>
                </a:lnTo>
                <a:lnTo>
                  <a:pt x="13264" y="7020"/>
                </a:lnTo>
                <a:lnTo>
                  <a:pt x="13274" y="7024"/>
                </a:lnTo>
                <a:lnTo>
                  <a:pt x="13280" y="7028"/>
                </a:lnTo>
                <a:lnTo>
                  <a:pt x="13282" y="7030"/>
                </a:lnTo>
                <a:lnTo>
                  <a:pt x="13282" y="7028"/>
                </a:lnTo>
                <a:lnTo>
                  <a:pt x="13282" y="7024"/>
                </a:lnTo>
                <a:lnTo>
                  <a:pt x="13280" y="7018"/>
                </a:lnTo>
                <a:lnTo>
                  <a:pt x="13280" y="7010"/>
                </a:lnTo>
                <a:lnTo>
                  <a:pt x="13278" y="7002"/>
                </a:lnTo>
                <a:lnTo>
                  <a:pt x="13280" y="6998"/>
                </a:lnTo>
                <a:lnTo>
                  <a:pt x="13282" y="6996"/>
                </a:lnTo>
                <a:lnTo>
                  <a:pt x="13286" y="6994"/>
                </a:lnTo>
                <a:lnTo>
                  <a:pt x="13290" y="6992"/>
                </a:lnTo>
                <a:lnTo>
                  <a:pt x="13294" y="6986"/>
                </a:lnTo>
                <a:lnTo>
                  <a:pt x="13296" y="6980"/>
                </a:lnTo>
                <a:lnTo>
                  <a:pt x="13296" y="6974"/>
                </a:lnTo>
                <a:lnTo>
                  <a:pt x="13298" y="6958"/>
                </a:lnTo>
                <a:lnTo>
                  <a:pt x="13298" y="6952"/>
                </a:lnTo>
                <a:lnTo>
                  <a:pt x="13300" y="6948"/>
                </a:lnTo>
                <a:lnTo>
                  <a:pt x="13302" y="6942"/>
                </a:lnTo>
                <a:lnTo>
                  <a:pt x="13300" y="6940"/>
                </a:lnTo>
                <a:lnTo>
                  <a:pt x="13296" y="6936"/>
                </a:lnTo>
                <a:lnTo>
                  <a:pt x="13292" y="6934"/>
                </a:lnTo>
                <a:lnTo>
                  <a:pt x="13286" y="6934"/>
                </a:lnTo>
                <a:lnTo>
                  <a:pt x="13280" y="6936"/>
                </a:lnTo>
                <a:lnTo>
                  <a:pt x="13274" y="6938"/>
                </a:lnTo>
                <a:lnTo>
                  <a:pt x="13270" y="6944"/>
                </a:lnTo>
                <a:close/>
                <a:moveTo>
                  <a:pt x="8116" y="5660"/>
                </a:moveTo>
                <a:lnTo>
                  <a:pt x="8116" y="5660"/>
                </a:lnTo>
                <a:lnTo>
                  <a:pt x="8110" y="5654"/>
                </a:lnTo>
                <a:lnTo>
                  <a:pt x="8106" y="5648"/>
                </a:lnTo>
                <a:lnTo>
                  <a:pt x="8102" y="5632"/>
                </a:lnTo>
                <a:lnTo>
                  <a:pt x="8100" y="5626"/>
                </a:lnTo>
                <a:lnTo>
                  <a:pt x="8096" y="5622"/>
                </a:lnTo>
                <a:lnTo>
                  <a:pt x="8094" y="5622"/>
                </a:lnTo>
                <a:lnTo>
                  <a:pt x="8090" y="5628"/>
                </a:lnTo>
                <a:lnTo>
                  <a:pt x="8084" y="5636"/>
                </a:lnTo>
                <a:lnTo>
                  <a:pt x="8082" y="5642"/>
                </a:lnTo>
                <a:lnTo>
                  <a:pt x="8080" y="5662"/>
                </a:lnTo>
                <a:lnTo>
                  <a:pt x="8078" y="5672"/>
                </a:lnTo>
                <a:lnTo>
                  <a:pt x="8076" y="5680"/>
                </a:lnTo>
                <a:lnTo>
                  <a:pt x="8072" y="5688"/>
                </a:lnTo>
                <a:lnTo>
                  <a:pt x="8070" y="5692"/>
                </a:lnTo>
                <a:lnTo>
                  <a:pt x="8062" y="5698"/>
                </a:lnTo>
                <a:lnTo>
                  <a:pt x="8052" y="5700"/>
                </a:lnTo>
                <a:lnTo>
                  <a:pt x="8040" y="5702"/>
                </a:lnTo>
                <a:lnTo>
                  <a:pt x="8036" y="5704"/>
                </a:lnTo>
                <a:lnTo>
                  <a:pt x="8038" y="5710"/>
                </a:lnTo>
                <a:lnTo>
                  <a:pt x="8042" y="5722"/>
                </a:lnTo>
                <a:lnTo>
                  <a:pt x="8042" y="5728"/>
                </a:lnTo>
                <a:lnTo>
                  <a:pt x="8040" y="5732"/>
                </a:lnTo>
                <a:lnTo>
                  <a:pt x="8030" y="5744"/>
                </a:lnTo>
                <a:lnTo>
                  <a:pt x="8010" y="5762"/>
                </a:lnTo>
                <a:lnTo>
                  <a:pt x="8000" y="5774"/>
                </a:lnTo>
                <a:lnTo>
                  <a:pt x="7992" y="5782"/>
                </a:lnTo>
                <a:lnTo>
                  <a:pt x="7982" y="5796"/>
                </a:lnTo>
                <a:lnTo>
                  <a:pt x="7976" y="5802"/>
                </a:lnTo>
                <a:lnTo>
                  <a:pt x="7970" y="5806"/>
                </a:lnTo>
                <a:lnTo>
                  <a:pt x="7958" y="5808"/>
                </a:lnTo>
                <a:lnTo>
                  <a:pt x="7942" y="5810"/>
                </a:lnTo>
                <a:lnTo>
                  <a:pt x="7934" y="5812"/>
                </a:lnTo>
                <a:lnTo>
                  <a:pt x="7930" y="5814"/>
                </a:lnTo>
                <a:lnTo>
                  <a:pt x="7926" y="5820"/>
                </a:lnTo>
                <a:lnTo>
                  <a:pt x="7924" y="5822"/>
                </a:lnTo>
                <a:lnTo>
                  <a:pt x="7922" y="5824"/>
                </a:lnTo>
                <a:lnTo>
                  <a:pt x="7918" y="5826"/>
                </a:lnTo>
                <a:lnTo>
                  <a:pt x="7910" y="5826"/>
                </a:lnTo>
                <a:lnTo>
                  <a:pt x="7904" y="5826"/>
                </a:lnTo>
                <a:lnTo>
                  <a:pt x="7902" y="5826"/>
                </a:lnTo>
                <a:lnTo>
                  <a:pt x="7900" y="5828"/>
                </a:lnTo>
                <a:lnTo>
                  <a:pt x="7900" y="5832"/>
                </a:lnTo>
                <a:lnTo>
                  <a:pt x="7898" y="5844"/>
                </a:lnTo>
                <a:lnTo>
                  <a:pt x="7896" y="5854"/>
                </a:lnTo>
                <a:lnTo>
                  <a:pt x="7890" y="5868"/>
                </a:lnTo>
                <a:lnTo>
                  <a:pt x="7884" y="5880"/>
                </a:lnTo>
                <a:lnTo>
                  <a:pt x="7882" y="5888"/>
                </a:lnTo>
                <a:lnTo>
                  <a:pt x="7882" y="5892"/>
                </a:lnTo>
                <a:lnTo>
                  <a:pt x="7882" y="5898"/>
                </a:lnTo>
                <a:lnTo>
                  <a:pt x="7886" y="5904"/>
                </a:lnTo>
                <a:lnTo>
                  <a:pt x="7886" y="5910"/>
                </a:lnTo>
                <a:lnTo>
                  <a:pt x="7886" y="5918"/>
                </a:lnTo>
                <a:lnTo>
                  <a:pt x="7884" y="5926"/>
                </a:lnTo>
                <a:lnTo>
                  <a:pt x="7886" y="5934"/>
                </a:lnTo>
                <a:lnTo>
                  <a:pt x="7888" y="5944"/>
                </a:lnTo>
                <a:lnTo>
                  <a:pt x="7892" y="5952"/>
                </a:lnTo>
                <a:lnTo>
                  <a:pt x="7892" y="5956"/>
                </a:lnTo>
                <a:lnTo>
                  <a:pt x="7892" y="5962"/>
                </a:lnTo>
                <a:lnTo>
                  <a:pt x="7892" y="5970"/>
                </a:lnTo>
                <a:lnTo>
                  <a:pt x="7894" y="5976"/>
                </a:lnTo>
                <a:lnTo>
                  <a:pt x="7898" y="5986"/>
                </a:lnTo>
                <a:lnTo>
                  <a:pt x="7902" y="6004"/>
                </a:lnTo>
                <a:lnTo>
                  <a:pt x="7902" y="6014"/>
                </a:lnTo>
                <a:lnTo>
                  <a:pt x="7900" y="6024"/>
                </a:lnTo>
                <a:lnTo>
                  <a:pt x="7898" y="6032"/>
                </a:lnTo>
                <a:lnTo>
                  <a:pt x="7894" y="6040"/>
                </a:lnTo>
                <a:lnTo>
                  <a:pt x="7884" y="6054"/>
                </a:lnTo>
                <a:lnTo>
                  <a:pt x="7880" y="6062"/>
                </a:lnTo>
                <a:lnTo>
                  <a:pt x="7878" y="6072"/>
                </a:lnTo>
                <a:lnTo>
                  <a:pt x="7876" y="6080"/>
                </a:lnTo>
                <a:lnTo>
                  <a:pt x="7874" y="6082"/>
                </a:lnTo>
                <a:lnTo>
                  <a:pt x="7872" y="6084"/>
                </a:lnTo>
                <a:lnTo>
                  <a:pt x="7868" y="6084"/>
                </a:lnTo>
                <a:lnTo>
                  <a:pt x="7866" y="6086"/>
                </a:lnTo>
                <a:lnTo>
                  <a:pt x="7862" y="6088"/>
                </a:lnTo>
                <a:lnTo>
                  <a:pt x="7858" y="6096"/>
                </a:lnTo>
                <a:lnTo>
                  <a:pt x="7856" y="6110"/>
                </a:lnTo>
                <a:lnTo>
                  <a:pt x="7852" y="6124"/>
                </a:lnTo>
                <a:lnTo>
                  <a:pt x="7852" y="6136"/>
                </a:lnTo>
                <a:lnTo>
                  <a:pt x="7852" y="6146"/>
                </a:lnTo>
                <a:lnTo>
                  <a:pt x="7854" y="6154"/>
                </a:lnTo>
                <a:lnTo>
                  <a:pt x="7860" y="6166"/>
                </a:lnTo>
                <a:lnTo>
                  <a:pt x="7868" y="6182"/>
                </a:lnTo>
                <a:lnTo>
                  <a:pt x="7870" y="6190"/>
                </a:lnTo>
                <a:lnTo>
                  <a:pt x="7872" y="6196"/>
                </a:lnTo>
                <a:lnTo>
                  <a:pt x="7870" y="6208"/>
                </a:lnTo>
                <a:lnTo>
                  <a:pt x="7868" y="6216"/>
                </a:lnTo>
                <a:lnTo>
                  <a:pt x="7870" y="6226"/>
                </a:lnTo>
                <a:lnTo>
                  <a:pt x="7872" y="6240"/>
                </a:lnTo>
                <a:lnTo>
                  <a:pt x="7878" y="6256"/>
                </a:lnTo>
                <a:lnTo>
                  <a:pt x="7886" y="6268"/>
                </a:lnTo>
                <a:lnTo>
                  <a:pt x="7892" y="6278"/>
                </a:lnTo>
                <a:lnTo>
                  <a:pt x="7898" y="6282"/>
                </a:lnTo>
                <a:lnTo>
                  <a:pt x="7902" y="6286"/>
                </a:lnTo>
                <a:lnTo>
                  <a:pt x="7914" y="6288"/>
                </a:lnTo>
                <a:lnTo>
                  <a:pt x="7920" y="6292"/>
                </a:lnTo>
                <a:lnTo>
                  <a:pt x="7924" y="6296"/>
                </a:lnTo>
                <a:lnTo>
                  <a:pt x="7926" y="6300"/>
                </a:lnTo>
                <a:lnTo>
                  <a:pt x="7930" y="6300"/>
                </a:lnTo>
                <a:lnTo>
                  <a:pt x="7938" y="6302"/>
                </a:lnTo>
                <a:lnTo>
                  <a:pt x="7948" y="6298"/>
                </a:lnTo>
                <a:lnTo>
                  <a:pt x="7958" y="6294"/>
                </a:lnTo>
                <a:lnTo>
                  <a:pt x="7978" y="6284"/>
                </a:lnTo>
                <a:lnTo>
                  <a:pt x="7988" y="6280"/>
                </a:lnTo>
                <a:lnTo>
                  <a:pt x="7998" y="6278"/>
                </a:lnTo>
                <a:lnTo>
                  <a:pt x="8002" y="6276"/>
                </a:lnTo>
                <a:lnTo>
                  <a:pt x="8006" y="6270"/>
                </a:lnTo>
                <a:lnTo>
                  <a:pt x="8014" y="6252"/>
                </a:lnTo>
                <a:lnTo>
                  <a:pt x="8024" y="6224"/>
                </a:lnTo>
                <a:lnTo>
                  <a:pt x="8032" y="6188"/>
                </a:lnTo>
                <a:lnTo>
                  <a:pt x="8052" y="6108"/>
                </a:lnTo>
                <a:lnTo>
                  <a:pt x="8072" y="6024"/>
                </a:lnTo>
                <a:lnTo>
                  <a:pt x="8086" y="5978"/>
                </a:lnTo>
                <a:lnTo>
                  <a:pt x="8098" y="5946"/>
                </a:lnTo>
                <a:lnTo>
                  <a:pt x="8102" y="5934"/>
                </a:lnTo>
                <a:lnTo>
                  <a:pt x="8104" y="5922"/>
                </a:lnTo>
                <a:lnTo>
                  <a:pt x="8104" y="5910"/>
                </a:lnTo>
                <a:lnTo>
                  <a:pt x="8102" y="5898"/>
                </a:lnTo>
                <a:lnTo>
                  <a:pt x="8102" y="5886"/>
                </a:lnTo>
                <a:lnTo>
                  <a:pt x="8102" y="5878"/>
                </a:lnTo>
                <a:lnTo>
                  <a:pt x="8104" y="5872"/>
                </a:lnTo>
                <a:lnTo>
                  <a:pt x="8108" y="5870"/>
                </a:lnTo>
                <a:lnTo>
                  <a:pt x="8114" y="5864"/>
                </a:lnTo>
                <a:lnTo>
                  <a:pt x="8116" y="5862"/>
                </a:lnTo>
                <a:lnTo>
                  <a:pt x="8116" y="5856"/>
                </a:lnTo>
                <a:lnTo>
                  <a:pt x="8114" y="5846"/>
                </a:lnTo>
                <a:lnTo>
                  <a:pt x="8116" y="5838"/>
                </a:lnTo>
                <a:lnTo>
                  <a:pt x="8118" y="5830"/>
                </a:lnTo>
                <a:lnTo>
                  <a:pt x="8116" y="5824"/>
                </a:lnTo>
                <a:lnTo>
                  <a:pt x="8114" y="5818"/>
                </a:lnTo>
                <a:lnTo>
                  <a:pt x="8112" y="5810"/>
                </a:lnTo>
                <a:lnTo>
                  <a:pt x="8110" y="5802"/>
                </a:lnTo>
                <a:lnTo>
                  <a:pt x="8110" y="5796"/>
                </a:lnTo>
                <a:lnTo>
                  <a:pt x="8112" y="5792"/>
                </a:lnTo>
                <a:lnTo>
                  <a:pt x="8114" y="5792"/>
                </a:lnTo>
                <a:lnTo>
                  <a:pt x="8118" y="5794"/>
                </a:lnTo>
                <a:lnTo>
                  <a:pt x="8122" y="5802"/>
                </a:lnTo>
                <a:lnTo>
                  <a:pt x="8126" y="5814"/>
                </a:lnTo>
                <a:lnTo>
                  <a:pt x="8130" y="5818"/>
                </a:lnTo>
                <a:lnTo>
                  <a:pt x="8132" y="5818"/>
                </a:lnTo>
                <a:lnTo>
                  <a:pt x="8136" y="5814"/>
                </a:lnTo>
                <a:lnTo>
                  <a:pt x="8138" y="5808"/>
                </a:lnTo>
                <a:lnTo>
                  <a:pt x="8140" y="5798"/>
                </a:lnTo>
                <a:lnTo>
                  <a:pt x="8142" y="5788"/>
                </a:lnTo>
                <a:lnTo>
                  <a:pt x="8142" y="5778"/>
                </a:lnTo>
                <a:lnTo>
                  <a:pt x="8138" y="5770"/>
                </a:lnTo>
                <a:lnTo>
                  <a:pt x="8136" y="5760"/>
                </a:lnTo>
                <a:lnTo>
                  <a:pt x="8134" y="5746"/>
                </a:lnTo>
                <a:lnTo>
                  <a:pt x="8130" y="5710"/>
                </a:lnTo>
                <a:lnTo>
                  <a:pt x="8124" y="5678"/>
                </a:lnTo>
                <a:lnTo>
                  <a:pt x="8120" y="5666"/>
                </a:lnTo>
                <a:lnTo>
                  <a:pt x="8116" y="5660"/>
                </a:lnTo>
                <a:close/>
                <a:moveTo>
                  <a:pt x="11994" y="2764"/>
                </a:moveTo>
                <a:lnTo>
                  <a:pt x="11994" y="2764"/>
                </a:lnTo>
                <a:lnTo>
                  <a:pt x="11986" y="2776"/>
                </a:lnTo>
                <a:lnTo>
                  <a:pt x="11978" y="2784"/>
                </a:lnTo>
                <a:lnTo>
                  <a:pt x="11972" y="2794"/>
                </a:lnTo>
                <a:lnTo>
                  <a:pt x="11972" y="2798"/>
                </a:lnTo>
                <a:lnTo>
                  <a:pt x="11974" y="2802"/>
                </a:lnTo>
                <a:lnTo>
                  <a:pt x="11976" y="2800"/>
                </a:lnTo>
                <a:lnTo>
                  <a:pt x="11982" y="2792"/>
                </a:lnTo>
                <a:lnTo>
                  <a:pt x="11988" y="2784"/>
                </a:lnTo>
                <a:lnTo>
                  <a:pt x="11994" y="2778"/>
                </a:lnTo>
                <a:lnTo>
                  <a:pt x="12000" y="2772"/>
                </a:lnTo>
                <a:lnTo>
                  <a:pt x="12010" y="2768"/>
                </a:lnTo>
                <a:lnTo>
                  <a:pt x="12014" y="2766"/>
                </a:lnTo>
                <a:lnTo>
                  <a:pt x="12008" y="2762"/>
                </a:lnTo>
                <a:lnTo>
                  <a:pt x="12000" y="2762"/>
                </a:lnTo>
                <a:lnTo>
                  <a:pt x="11996" y="2762"/>
                </a:lnTo>
                <a:lnTo>
                  <a:pt x="11994" y="2764"/>
                </a:lnTo>
                <a:close/>
                <a:moveTo>
                  <a:pt x="12064" y="2720"/>
                </a:moveTo>
                <a:lnTo>
                  <a:pt x="12064" y="2720"/>
                </a:lnTo>
                <a:lnTo>
                  <a:pt x="12054" y="2726"/>
                </a:lnTo>
                <a:lnTo>
                  <a:pt x="12046" y="2734"/>
                </a:lnTo>
                <a:lnTo>
                  <a:pt x="12036" y="2744"/>
                </a:lnTo>
                <a:lnTo>
                  <a:pt x="12030" y="2756"/>
                </a:lnTo>
                <a:lnTo>
                  <a:pt x="12028" y="2760"/>
                </a:lnTo>
                <a:lnTo>
                  <a:pt x="12028" y="2762"/>
                </a:lnTo>
                <a:lnTo>
                  <a:pt x="12030" y="2762"/>
                </a:lnTo>
                <a:lnTo>
                  <a:pt x="12032" y="2762"/>
                </a:lnTo>
                <a:lnTo>
                  <a:pt x="12040" y="2756"/>
                </a:lnTo>
                <a:lnTo>
                  <a:pt x="12050" y="2744"/>
                </a:lnTo>
                <a:lnTo>
                  <a:pt x="12058" y="2736"/>
                </a:lnTo>
                <a:lnTo>
                  <a:pt x="12064" y="2730"/>
                </a:lnTo>
                <a:lnTo>
                  <a:pt x="12072" y="2728"/>
                </a:lnTo>
                <a:lnTo>
                  <a:pt x="12080" y="2722"/>
                </a:lnTo>
                <a:lnTo>
                  <a:pt x="12084" y="2718"/>
                </a:lnTo>
                <a:lnTo>
                  <a:pt x="12090" y="2714"/>
                </a:lnTo>
                <a:lnTo>
                  <a:pt x="12100" y="2712"/>
                </a:lnTo>
                <a:lnTo>
                  <a:pt x="12104" y="2710"/>
                </a:lnTo>
                <a:lnTo>
                  <a:pt x="12106" y="2708"/>
                </a:lnTo>
                <a:lnTo>
                  <a:pt x="12108" y="2706"/>
                </a:lnTo>
                <a:lnTo>
                  <a:pt x="12104" y="2700"/>
                </a:lnTo>
                <a:lnTo>
                  <a:pt x="12102" y="2698"/>
                </a:lnTo>
                <a:lnTo>
                  <a:pt x="12098" y="2700"/>
                </a:lnTo>
                <a:lnTo>
                  <a:pt x="12092" y="2704"/>
                </a:lnTo>
                <a:lnTo>
                  <a:pt x="12084" y="2710"/>
                </a:lnTo>
                <a:lnTo>
                  <a:pt x="12078" y="2710"/>
                </a:lnTo>
                <a:lnTo>
                  <a:pt x="12074" y="2708"/>
                </a:lnTo>
                <a:lnTo>
                  <a:pt x="12070" y="2706"/>
                </a:lnTo>
                <a:lnTo>
                  <a:pt x="12070" y="2710"/>
                </a:lnTo>
                <a:lnTo>
                  <a:pt x="12070" y="2716"/>
                </a:lnTo>
                <a:lnTo>
                  <a:pt x="12068" y="2718"/>
                </a:lnTo>
                <a:lnTo>
                  <a:pt x="12064" y="2720"/>
                </a:lnTo>
                <a:close/>
                <a:moveTo>
                  <a:pt x="12172" y="2660"/>
                </a:moveTo>
                <a:lnTo>
                  <a:pt x="12172" y="2660"/>
                </a:lnTo>
                <a:lnTo>
                  <a:pt x="12170" y="2660"/>
                </a:lnTo>
                <a:lnTo>
                  <a:pt x="12166" y="2660"/>
                </a:lnTo>
                <a:lnTo>
                  <a:pt x="12154" y="2666"/>
                </a:lnTo>
                <a:lnTo>
                  <a:pt x="12142" y="2676"/>
                </a:lnTo>
                <a:lnTo>
                  <a:pt x="12138" y="2682"/>
                </a:lnTo>
                <a:lnTo>
                  <a:pt x="12134" y="2690"/>
                </a:lnTo>
                <a:lnTo>
                  <a:pt x="12132" y="2696"/>
                </a:lnTo>
                <a:lnTo>
                  <a:pt x="12136" y="2696"/>
                </a:lnTo>
                <a:lnTo>
                  <a:pt x="12144" y="2692"/>
                </a:lnTo>
                <a:lnTo>
                  <a:pt x="12152" y="2686"/>
                </a:lnTo>
                <a:lnTo>
                  <a:pt x="12168" y="2670"/>
                </a:lnTo>
                <a:lnTo>
                  <a:pt x="12172" y="2664"/>
                </a:lnTo>
                <a:lnTo>
                  <a:pt x="12172" y="2660"/>
                </a:lnTo>
                <a:close/>
                <a:moveTo>
                  <a:pt x="12350" y="2462"/>
                </a:moveTo>
                <a:lnTo>
                  <a:pt x="12350" y="2462"/>
                </a:lnTo>
                <a:lnTo>
                  <a:pt x="12348" y="2460"/>
                </a:lnTo>
                <a:lnTo>
                  <a:pt x="12344" y="2462"/>
                </a:lnTo>
                <a:lnTo>
                  <a:pt x="12340" y="2470"/>
                </a:lnTo>
                <a:lnTo>
                  <a:pt x="12336" y="2484"/>
                </a:lnTo>
                <a:lnTo>
                  <a:pt x="12336" y="2492"/>
                </a:lnTo>
                <a:lnTo>
                  <a:pt x="12338" y="2492"/>
                </a:lnTo>
                <a:lnTo>
                  <a:pt x="12340" y="2490"/>
                </a:lnTo>
                <a:lnTo>
                  <a:pt x="12346" y="2482"/>
                </a:lnTo>
                <a:lnTo>
                  <a:pt x="12350" y="2470"/>
                </a:lnTo>
                <a:lnTo>
                  <a:pt x="12352" y="2466"/>
                </a:lnTo>
                <a:lnTo>
                  <a:pt x="12350" y="2462"/>
                </a:lnTo>
                <a:close/>
                <a:moveTo>
                  <a:pt x="12316" y="2512"/>
                </a:moveTo>
                <a:lnTo>
                  <a:pt x="12316" y="2512"/>
                </a:lnTo>
                <a:lnTo>
                  <a:pt x="12316" y="2514"/>
                </a:lnTo>
                <a:lnTo>
                  <a:pt x="12316" y="2512"/>
                </a:lnTo>
                <a:lnTo>
                  <a:pt x="12320" y="2510"/>
                </a:lnTo>
                <a:lnTo>
                  <a:pt x="12324" y="2506"/>
                </a:lnTo>
                <a:lnTo>
                  <a:pt x="12326" y="2502"/>
                </a:lnTo>
                <a:lnTo>
                  <a:pt x="12324" y="2502"/>
                </a:lnTo>
                <a:lnTo>
                  <a:pt x="12322" y="2504"/>
                </a:lnTo>
                <a:lnTo>
                  <a:pt x="12316" y="2512"/>
                </a:lnTo>
                <a:close/>
                <a:moveTo>
                  <a:pt x="12280" y="2566"/>
                </a:moveTo>
                <a:lnTo>
                  <a:pt x="12280" y="2566"/>
                </a:lnTo>
                <a:lnTo>
                  <a:pt x="12278" y="2566"/>
                </a:lnTo>
                <a:lnTo>
                  <a:pt x="12276" y="2568"/>
                </a:lnTo>
                <a:lnTo>
                  <a:pt x="12276" y="2572"/>
                </a:lnTo>
                <a:lnTo>
                  <a:pt x="12278" y="2574"/>
                </a:lnTo>
                <a:lnTo>
                  <a:pt x="12280" y="2576"/>
                </a:lnTo>
                <a:lnTo>
                  <a:pt x="12282" y="2574"/>
                </a:lnTo>
                <a:lnTo>
                  <a:pt x="12282" y="2570"/>
                </a:lnTo>
                <a:lnTo>
                  <a:pt x="12280" y="2566"/>
                </a:lnTo>
                <a:close/>
                <a:moveTo>
                  <a:pt x="12258" y="2590"/>
                </a:moveTo>
                <a:lnTo>
                  <a:pt x="12258" y="2590"/>
                </a:lnTo>
                <a:lnTo>
                  <a:pt x="12254" y="2590"/>
                </a:lnTo>
                <a:lnTo>
                  <a:pt x="12252" y="2590"/>
                </a:lnTo>
                <a:lnTo>
                  <a:pt x="12252" y="2594"/>
                </a:lnTo>
                <a:lnTo>
                  <a:pt x="12252" y="2596"/>
                </a:lnTo>
                <a:lnTo>
                  <a:pt x="12256" y="2598"/>
                </a:lnTo>
                <a:lnTo>
                  <a:pt x="12258" y="2596"/>
                </a:lnTo>
                <a:lnTo>
                  <a:pt x="12258" y="2594"/>
                </a:lnTo>
                <a:lnTo>
                  <a:pt x="12258" y="2590"/>
                </a:lnTo>
                <a:close/>
                <a:moveTo>
                  <a:pt x="12416" y="2388"/>
                </a:moveTo>
                <a:lnTo>
                  <a:pt x="12416" y="2388"/>
                </a:lnTo>
                <a:lnTo>
                  <a:pt x="12414" y="2386"/>
                </a:lnTo>
                <a:lnTo>
                  <a:pt x="12408" y="2390"/>
                </a:lnTo>
                <a:lnTo>
                  <a:pt x="12406" y="2394"/>
                </a:lnTo>
                <a:lnTo>
                  <a:pt x="12406" y="2396"/>
                </a:lnTo>
                <a:lnTo>
                  <a:pt x="12408" y="2398"/>
                </a:lnTo>
                <a:lnTo>
                  <a:pt x="12410" y="2400"/>
                </a:lnTo>
                <a:lnTo>
                  <a:pt x="12412" y="2400"/>
                </a:lnTo>
                <a:lnTo>
                  <a:pt x="12416" y="2396"/>
                </a:lnTo>
                <a:lnTo>
                  <a:pt x="12418" y="2392"/>
                </a:lnTo>
                <a:lnTo>
                  <a:pt x="12416" y="2388"/>
                </a:lnTo>
                <a:close/>
                <a:moveTo>
                  <a:pt x="11190" y="3374"/>
                </a:moveTo>
                <a:lnTo>
                  <a:pt x="11190" y="3374"/>
                </a:lnTo>
                <a:lnTo>
                  <a:pt x="11194" y="3376"/>
                </a:lnTo>
                <a:lnTo>
                  <a:pt x="11198" y="3378"/>
                </a:lnTo>
                <a:lnTo>
                  <a:pt x="11210" y="3374"/>
                </a:lnTo>
                <a:lnTo>
                  <a:pt x="11220" y="3368"/>
                </a:lnTo>
                <a:lnTo>
                  <a:pt x="11222" y="3364"/>
                </a:lnTo>
                <a:lnTo>
                  <a:pt x="11222" y="3360"/>
                </a:lnTo>
                <a:lnTo>
                  <a:pt x="11220" y="3358"/>
                </a:lnTo>
                <a:lnTo>
                  <a:pt x="11216" y="3356"/>
                </a:lnTo>
                <a:lnTo>
                  <a:pt x="11210" y="3358"/>
                </a:lnTo>
                <a:lnTo>
                  <a:pt x="11204" y="3360"/>
                </a:lnTo>
                <a:lnTo>
                  <a:pt x="11198" y="3362"/>
                </a:lnTo>
                <a:lnTo>
                  <a:pt x="11192" y="3366"/>
                </a:lnTo>
                <a:lnTo>
                  <a:pt x="11190" y="3370"/>
                </a:lnTo>
                <a:lnTo>
                  <a:pt x="11190" y="3374"/>
                </a:lnTo>
                <a:close/>
                <a:moveTo>
                  <a:pt x="11324" y="3298"/>
                </a:moveTo>
                <a:lnTo>
                  <a:pt x="11324" y="3298"/>
                </a:lnTo>
                <a:lnTo>
                  <a:pt x="11320" y="3302"/>
                </a:lnTo>
                <a:lnTo>
                  <a:pt x="11318" y="3306"/>
                </a:lnTo>
                <a:lnTo>
                  <a:pt x="11318" y="3310"/>
                </a:lnTo>
                <a:lnTo>
                  <a:pt x="11318" y="3314"/>
                </a:lnTo>
                <a:lnTo>
                  <a:pt x="11314" y="3324"/>
                </a:lnTo>
                <a:lnTo>
                  <a:pt x="11314" y="3328"/>
                </a:lnTo>
                <a:lnTo>
                  <a:pt x="11314" y="3330"/>
                </a:lnTo>
                <a:lnTo>
                  <a:pt x="11318" y="3328"/>
                </a:lnTo>
                <a:lnTo>
                  <a:pt x="11318" y="3324"/>
                </a:lnTo>
                <a:lnTo>
                  <a:pt x="11320" y="3318"/>
                </a:lnTo>
                <a:lnTo>
                  <a:pt x="11322" y="3314"/>
                </a:lnTo>
                <a:lnTo>
                  <a:pt x="11324" y="3308"/>
                </a:lnTo>
                <a:lnTo>
                  <a:pt x="11326" y="3304"/>
                </a:lnTo>
                <a:lnTo>
                  <a:pt x="11326" y="3300"/>
                </a:lnTo>
                <a:lnTo>
                  <a:pt x="11324" y="3298"/>
                </a:lnTo>
                <a:close/>
                <a:moveTo>
                  <a:pt x="11190" y="3314"/>
                </a:moveTo>
                <a:lnTo>
                  <a:pt x="11190" y="3314"/>
                </a:lnTo>
                <a:lnTo>
                  <a:pt x="11192" y="3314"/>
                </a:lnTo>
                <a:lnTo>
                  <a:pt x="11196" y="3314"/>
                </a:lnTo>
                <a:lnTo>
                  <a:pt x="11200" y="3312"/>
                </a:lnTo>
                <a:lnTo>
                  <a:pt x="11198" y="3308"/>
                </a:lnTo>
                <a:lnTo>
                  <a:pt x="11194" y="3306"/>
                </a:lnTo>
                <a:lnTo>
                  <a:pt x="11192" y="3308"/>
                </a:lnTo>
                <a:lnTo>
                  <a:pt x="11190" y="3312"/>
                </a:lnTo>
                <a:lnTo>
                  <a:pt x="11190" y="3314"/>
                </a:lnTo>
                <a:close/>
                <a:moveTo>
                  <a:pt x="11180" y="3298"/>
                </a:moveTo>
                <a:lnTo>
                  <a:pt x="11180" y="3298"/>
                </a:lnTo>
                <a:lnTo>
                  <a:pt x="11182" y="3300"/>
                </a:lnTo>
                <a:lnTo>
                  <a:pt x="11184" y="3298"/>
                </a:lnTo>
                <a:lnTo>
                  <a:pt x="11184" y="3294"/>
                </a:lnTo>
                <a:lnTo>
                  <a:pt x="11184" y="3292"/>
                </a:lnTo>
                <a:lnTo>
                  <a:pt x="11182" y="3292"/>
                </a:lnTo>
                <a:lnTo>
                  <a:pt x="11180" y="3294"/>
                </a:lnTo>
                <a:lnTo>
                  <a:pt x="11180" y="3298"/>
                </a:lnTo>
                <a:close/>
                <a:moveTo>
                  <a:pt x="11186" y="3286"/>
                </a:moveTo>
                <a:lnTo>
                  <a:pt x="11186" y="3286"/>
                </a:lnTo>
                <a:lnTo>
                  <a:pt x="11184" y="3288"/>
                </a:lnTo>
                <a:lnTo>
                  <a:pt x="11186" y="3290"/>
                </a:lnTo>
                <a:lnTo>
                  <a:pt x="11190" y="3296"/>
                </a:lnTo>
                <a:lnTo>
                  <a:pt x="11192" y="3296"/>
                </a:lnTo>
                <a:lnTo>
                  <a:pt x="11192" y="3294"/>
                </a:lnTo>
                <a:lnTo>
                  <a:pt x="11190" y="3288"/>
                </a:lnTo>
                <a:lnTo>
                  <a:pt x="11188" y="3286"/>
                </a:lnTo>
                <a:lnTo>
                  <a:pt x="11186" y="3286"/>
                </a:lnTo>
                <a:close/>
                <a:moveTo>
                  <a:pt x="11198" y="3196"/>
                </a:moveTo>
                <a:lnTo>
                  <a:pt x="11198" y="3196"/>
                </a:lnTo>
                <a:lnTo>
                  <a:pt x="11196" y="3198"/>
                </a:lnTo>
                <a:lnTo>
                  <a:pt x="11196" y="3200"/>
                </a:lnTo>
                <a:lnTo>
                  <a:pt x="11198" y="3204"/>
                </a:lnTo>
                <a:lnTo>
                  <a:pt x="11202" y="3206"/>
                </a:lnTo>
                <a:lnTo>
                  <a:pt x="11202" y="3204"/>
                </a:lnTo>
                <a:lnTo>
                  <a:pt x="11202" y="3202"/>
                </a:lnTo>
                <a:lnTo>
                  <a:pt x="11200" y="3198"/>
                </a:lnTo>
                <a:lnTo>
                  <a:pt x="11198" y="3196"/>
                </a:lnTo>
                <a:close/>
                <a:moveTo>
                  <a:pt x="11290" y="3284"/>
                </a:moveTo>
                <a:lnTo>
                  <a:pt x="11290" y="3284"/>
                </a:lnTo>
                <a:lnTo>
                  <a:pt x="11288" y="3288"/>
                </a:lnTo>
                <a:lnTo>
                  <a:pt x="11286" y="3292"/>
                </a:lnTo>
                <a:lnTo>
                  <a:pt x="11288" y="3296"/>
                </a:lnTo>
                <a:lnTo>
                  <a:pt x="11290" y="3296"/>
                </a:lnTo>
                <a:lnTo>
                  <a:pt x="11292" y="3296"/>
                </a:lnTo>
                <a:lnTo>
                  <a:pt x="11294" y="3292"/>
                </a:lnTo>
                <a:lnTo>
                  <a:pt x="11296" y="3286"/>
                </a:lnTo>
                <a:lnTo>
                  <a:pt x="11294" y="3284"/>
                </a:lnTo>
                <a:lnTo>
                  <a:pt x="11292" y="3282"/>
                </a:lnTo>
                <a:lnTo>
                  <a:pt x="11290" y="3284"/>
                </a:lnTo>
                <a:close/>
                <a:moveTo>
                  <a:pt x="11268" y="3290"/>
                </a:moveTo>
                <a:lnTo>
                  <a:pt x="11268" y="3290"/>
                </a:lnTo>
                <a:lnTo>
                  <a:pt x="11266" y="3288"/>
                </a:lnTo>
                <a:lnTo>
                  <a:pt x="11264" y="3286"/>
                </a:lnTo>
                <a:lnTo>
                  <a:pt x="11260" y="3286"/>
                </a:lnTo>
                <a:lnTo>
                  <a:pt x="11258" y="3288"/>
                </a:lnTo>
                <a:lnTo>
                  <a:pt x="11260" y="3290"/>
                </a:lnTo>
                <a:lnTo>
                  <a:pt x="11264" y="3296"/>
                </a:lnTo>
                <a:lnTo>
                  <a:pt x="11266" y="3296"/>
                </a:lnTo>
                <a:lnTo>
                  <a:pt x="11268" y="3294"/>
                </a:lnTo>
                <a:lnTo>
                  <a:pt x="11268" y="3290"/>
                </a:lnTo>
                <a:close/>
                <a:moveTo>
                  <a:pt x="11210" y="3328"/>
                </a:moveTo>
                <a:lnTo>
                  <a:pt x="11210" y="3328"/>
                </a:lnTo>
                <a:lnTo>
                  <a:pt x="11212" y="3326"/>
                </a:lnTo>
                <a:lnTo>
                  <a:pt x="11206" y="3326"/>
                </a:lnTo>
                <a:lnTo>
                  <a:pt x="11206" y="3328"/>
                </a:lnTo>
                <a:lnTo>
                  <a:pt x="11208" y="3330"/>
                </a:lnTo>
                <a:lnTo>
                  <a:pt x="11210" y="3328"/>
                </a:lnTo>
                <a:close/>
                <a:moveTo>
                  <a:pt x="11204" y="3142"/>
                </a:moveTo>
                <a:lnTo>
                  <a:pt x="11204" y="3142"/>
                </a:lnTo>
                <a:lnTo>
                  <a:pt x="11206" y="3140"/>
                </a:lnTo>
                <a:lnTo>
                  <a:pt x="11206" y="3136"/>
                </a:lnTo>
                <a:lnTo>
                  <a:pt x="11204" y="3132"/>
                </a:lnTo>
                <a:lnTo>
                  <a:pt x="11200" y="3130"/>
                </a:lnTo>
                <a:lnTo>
                  <a:pt x="11198" y="3130"/>
                </a:lnTo>
                <a:lnTo>
                  <a:pt x="11198" y="3134"/>
                </a:lnTo>
                <a:lnTo>
                  <a:pt x="11200" y="3138"/>
                </a:lnTo>
                <a:lnTo>
                  <a:pt x="11204" y="3142"/>
                </a:lnTo>
                <a:close/>
                <a:moveTo>
                  <a:pt x="11018" y="4302"/>
                </a:moveTo>
                <a:lnTo>
                  <a:pt x="11018" y="4302"/>
                </a:lnTo>
                <a:lnTo>
                  <a:pt x="11016" y="4304"/>
                </a:lnTo>
                <a:lnTo>
                  <a:pt x="11016" y="4308"/>
                </a:lnTo>
                <a:lnTo>
                  <a:pt x="11020" y="4318"/>
                </a:lnTo>
                <a:lnTo>
                  <a:pt x="11022" y="4324"/>
                </a:lnTo>
                <a:lnTo>
                  <a:pt x="11024" y="4324"/>
                </a:lnTo>
                <a:lnTo>
                  <a:pt x="11026" y="4320"/>
                </a:lnTo>
                <a:lnTo>
                  <a:pt x="11024" y="4314"/>
                </a:lnTo>
                <a:lnTo>
                  <a:pt x="11022" y="4304"/>
                </a:lnTo>
                <a:lnTo>
                  <a:pt x="11020" y="4302"/>
                </a:lnTo>
                <a:lnTo>
                  <a:pt x="11018" y="4302"/>
                </a:lnTo>
                <a:close/>
                <a:moveTo>
                  <a:pt x="11110" y="4376"/>
                </a:moveTo>
                <a:lnTo>
                  <a:pt x="11110" y="4376"/>
                </a:lnTo>
                <a:lnTo>
                  <a:pt x="11112" y="4378"/>
                </a:lnTo>
                <a:lnTo>
                  <a:pt x="11116" y="4376"/>
                </a:lnTo>
                <a:lnTo>
                  <a:pt x="11120" y="4372"/>
                </a:lnTo>
                <a:lnTo>
                  <a:pt x="11122" y="4366"/>
                </a:lnTo>
                <a:lnTo>
                  <a:pt x="11122" y="4362"/>
                </a:lnTo>
                <a:lnTo>
                  <a:pt x="11120" y="4360"/>
                </a:lnTo>
                <a:lnTo>
                  <a:pt x="11118" y="4358"/>
                </a:lnTo>
                <a:lnTo>
                  <a:pt x="11116" y="4356"/>
                </a:lnTo>
                <a:lnTo>
                  <a:pt x="11114" y="4352"/>
                </a:lnTo>
                <a:lnTo>
                  <a:pt x="11112" y="4350"/>
                </a:lnTo>
                <a:lnTo>
                  <a:pt x="11110" y="4352"/>
                </a:lnTo>
                <a:lnTo>
                  <a:pt x="11110" y="4360"/>
                </a:lnTo>
                <a:lnTo>
                  <a:pt x="11110" y="4368"/>
                </a:lnTo>
                <a:lnTo>
                  <a:pt x="11108" y="4370"/>
                </a:lnTo>
                <a:lnTo>
                  <a:pt x="11108" y="4372"/>
                </a:lnTo>
                <a:lnTo>
                  <a:pt x="11110" y="4376"/>
                </a:lnTo>
                <a:close/>
                <a:moveTo>
                  <a:pt x="11116" y="4478"/>
                </a:moveTo>
                <a:lnTo>
                  <a:pt x="11116" y="4478"/>
                </a:lnTo>
                <a:lnTo>
                  <a:pt x="11118" y="4480"/>
                </a:lnTo>
                <a:lnTo>
                  <a:pt x="11120" y="4484"/>
                </a:lnTo>
                <a:lnTo>
                  <a:pt x="11122" y="4490"/>
                </a:lnTo>
                <a:lnTo>
                  <a:pt x="11122" y="4494"/>
                </a:lnTo>
                <a:lnTo>
                  <a:pt x="11122" y="4498"/>
                </a:lnTo>
                <a:lnTo>
                  <a:pt x="11122" y="4500"/>
                </a:lnTo>
                <a:lnTo>
                  <a:pt x="11120" y="4504"/>
                </a:lnTo>
                <a:lnTo>
                  <a:pt x="11120" y="4506"/>
                </a:lnTo>
                <a:lnTo>
                  <a:pt x="11122" y="4508"/>
                </a:lnTo>
                <a:lnTo>
                  <a:pt x="11126" y="4508"/>
                </a:lnTo>
                <a:lnTo>
                  <a:pt x="11128" y="4506"/>
                </a:lnTo>
                <a:lnTo>
                  <a:pt x="11128" y="4504"/>
                </a:lnTo>
                <a:lnTo>
                  <a:pt x="11130" y="4504"/>
                </a:lnTo>
                <a:lnTo>
                  <a:pt x="11134" y="4506"/>
                </a:lnTo>
                <a:lnTo>
                  <a:pt x="11136" y="4514"/>
                </a:lnTo>
                <a:lnTo>
                  <a:pt x="11136" y="4518"/>
                </a:lnTo>
                <a:lnTo>
                  <a:pt x="11136" y="4522"/>
                </a:lnTo>
                <a:lnTo>
                  <a:pt x="11134" y="4528"/>
                </a:lnTo>
                <a:lnTo>
                  <a:pt x="11136" y="4530"/>
                </a:lnTo>
                <a:lnTo>
                  <a:pt x="11136" y="4534"/>
                </a:lnTo>
                <a:lnTo>
                  <a:pt x="11136" y="4538"/>
                </a:lnTo>
                <a:lnTo>
                  <a:pt x="11134" y="4542"/>
                </a:lnTo>
                <a:lnTo>
                  <a:pt x="11136" y="4544"/>
                </a:lnTo>
                <a:lnTo>
                  <a:pt x="11144" y="4548"/>
                </a:lnTo>
                <a:lnTo>
                  <a:pt x="11146" y="4550"/>
                </a:lnTo>
                <a:lnTo>
                  <a:pt x="11146" y="4548"/>
                </a:lnTo>
                <a:lnTo>
                  <a:pt x="11146" y="4544"/>
                </a:lnTo>
                <a:lnTo>
                  <a:pt x="11144" y="4538"/>
                </a:lnTo>
                <a:lnTo>
                  <a:pt x="11144" y="4534"/>
                </a:lnTo>
                <a:lnTo>
                  <a:pt x="11146" y="4534"/>
                </a:lnTo>
                <a:lnTo>
                  <a:pt x="11148" y="4536"/>
                </a:lnTo>
                <a:lnTo>
                  <a:pt x="11148" y="4542"/>
                </a:lnTo>
                <a:lnTo>
                  <a:pt x="11152" y="4548"/>
                </a:lnTo>
                <a:lnTo>
                  <a:pt x="11154" y="4552"/>
                </a:lnTo>
                <a:lnTo>
                  <a:pt x="11158" y="4554"/>
                </a:lnTo>
                <a:lnTo>
                  <a:pt x="11158" y="4552"/>
                </a:lnTo>
                <a:lnTo>
                  <a:pt x="11154" y="4544"/>
                </a:lnTo>
                <a:lnTo>
                  <a:pt x="11154" y="4542"/>
                </a:lnTo>
                <a:lnTo>
                  <a:pt x="11154" y="4540"/>
                </a:lnTo>
                <a:lnTo>
                  <a:pt x="11156" y="4538"/>
                </a:lnTo>
                <a:lnTo>
                  <a:pt x="11158" y="4536"/>
                </a:lnTo>
                <a:lnTo>
                  <a:pt x="11156" y="4532"/>
                </a:lnTo>
                <a:lnTo>
                  <a:pt x="11154" y="4528"/>
                </a:lnTo>
                <a:lnTo>
                  <a:pt x="11154" y="4524"/>
                </a:lnTo>
                <a:lnTo>
                  <a:pt x="11152" y="4522"/>
                </a:lnTo>
                <a:lnTo>
                  <a:pt x="11150" y="4518"/>
                </a:lnTo>
                <a:lnTo>
                  <a:pt x="11148" y="4516"/>
                </a:lnTo>
                <a:lnTo>
                  <a:pt x="11148" y="4512"/>
                </a:lnTo>
                <a:lnTo>
                  <a:pt x="11148" y="4504"/>
                </a:lnTo>
                <a:lnTo>
                  <a:pt x="11148" y="4496"/>
                </a:lnTo>
                <a:lnTo>
                  <a:pt x="11146" y="4492"/>
                </a:lnTo>
                <a:lnTo>
                  <a:pt x="11144" y="4490"/>
                </a:lnTo>
                <a:lnTo>
                  <a:pt x="11144" y="4488"/>
                </a:lnTo>
                <a:lnTo>
                  <a:pt x="11144" y="4486"/>
                </a:lnTo>
                <a:lnTo>
                  <a:pt x="11144" y="4484"/>
                </a:lnTo>
                <a:lnTo>
                  <a:pt x="11140" y="4482"/>
                </a:lnTo>
                <a:lnTo>
                  <a:pt x="11136" y="4484"/>
                </a:lnTo>
                <a:lnTo>
                  <a:pt x="11134" y="4486"/>
                </a:lnTo>
                <a:lnTo>
                  <a:pt x="11132" y="4488"/>
                </a:lnTo>
                <a:lnTo>
                  <a:pt x="11128" y="4486"/>
                </a:lnTo>
                <a:lnTo>
                  <a:pt x="11122" y="4480"/>
                </a:lnTo>
                <a:lnTo>
                  <a:pt x="11120" y="4476"/>
                </a:lnTo>
                <a:lnTo>
                  <a:pt x="11116" y="4478"/>
                </a:lnTo>
                <a:close/>
                <a:moveTo>
                  <a:pt x="11048" y="4532"/>
                </a:moveTo>
                <a:lnTo>
                  <a:pt x="11048" y="4532"/>
                </a:lnTo>
                <a:lnTo>
                  <a:pt x="11050" y="4530"/>
                </a:lnTo>
                <a:lnTo>
                  <a:pt x="11054" y="4526"/>
                </a:lnTo>
                <a:lnTo>
                  <a:pt x="11056" y="4522"/>
                </a:lnTo>
                <a:lnTo>
                  <a:pt x="11054" y="4518"/>
                </a:lnTo>
                <a:lnTo>
                  <a:pt x="11052" y="4516"/>
                </a:lnTo>
                <a:lnTo>
                  <a:pt x="11050" y="4518"/>
                </a:lnTo>
                <a:lnTo>
                  <a:pt x="11048" y="4522"/>
                </a:lnTo>
                <a:lnTo>
                  <a:pt x="11048" y="4524"/>
                </a:lnTo>
                <a:lnTo>
                  <a:pt x="11048" y="4526"/>
                </a:lnTo>
                <a:lnTo>
                  <a:pt x="11046" y="4528"/>
                </a:lnTo>
                <a:lnTo>
                  <a:pt x="11046" y="4530"/>
                </a:lnTo>
                <a:lnTo>
                  <a:pt x="11048" y="4532"/>
                </a:lnTo>
                <a:close/>
                <a:moveTo>
                  <a:pt x="11128" y="4478"/>
                </a:moveTo>
                <a:lnTo>
                  <a:pt x="11128" y="4478"/>
                </a:lnTo>
                <a:lnTo>
                  <a:pt x="11130" y="4478"/>
                </a:lnTo>
                <a:lnTo>
                  <a:pt x="11130" y="4474"/>
                </a:lnTo>
                <a:lnTo>
                  <a:pt x="11128" y="4470"/>
                </a:lnTo>
                <a:lnTo>
                  <a:pt x="11124" y="4468"/>
                </a:lnTo>
                <a:lnTo>
                  <a:pt x="11122" y="4470"/>
                </a:lnTo>
                <a:lnTo>
                  <a:pt x="11122" y="4474"/>
                </a:lnTo>
                <a:lnTo>
                  <a:pt x="11124" y="4476"/>
                </a:lnTo>
                <a:lnTo>
                  <a:pt x="11128" y="4478"/>
                </a:lnTo>
                <a:close/>
                <a:moveTo>
                  <a:pt x="11174" y="4512"/>
                </a:moveTo>
                <a:lnTo>
                  <a:pt x="11174" y="4512"/>
                </a:lnTo>
                <a:lnTo>
                  <a:pt x="11172" y="4514"/>
                </a:lnTo>
                <a:lnTo>
                  <a:pt x="11174" y="4516"/>
                </a:lnTo>
                <a:lnTo>
                  <a:pt x="11176" y="4518"/>
                </a:lnTo>
                <a:lnTo>
                  <a:pt x="11178" y="4518"/>
                </a:lnTo>
                <a:lnTo>
                  <a:pt x="11180" y="4516"/>
                </a:lnTo>
                <a:lnTo>
                  <a:pt x="11178" y="4514"/>
                </a:lnTo>
                <a:lnTo>
                  <a:pt x="11176" y="4512"/>
                </a:lnTo>
                <a:lnTo>
                  <a:pt x="11174" y="4512"/>
                </a:lnTo>
                <a:close/>
                <a:moveTo>
                  <a:pt x="11094" y="4488"/>
                </a:moveTo>
                <a:lnTo>
                  <a:pt x="11094" y="4488"/>
                </a:lnTo>
                <a:lnTo>
                  <a:pt x="11092" y="4490"/>
                </a:lnTo>
                <a:lnTo>
                  <a:pt x="11092" y="4492"/>
                </a:lnTo>
                <a:lnTo>
                  <a:pt x="11094" y="4494"/>
                </a:lnTo>
                <a:lnTo>
                  <a:pt x="11096" y="4496"/>
                </a:lnTo>
                <a:lnTo>
                  <a:pt x="11096" y="4494"/>
                </a:lnTo>
                <a:lnTo>
                  <a:pt x="11096" y="4490"/>
                </a:lnTo>
                <a:lnTo>
                  <a:pt x="11096" y="4488"/>
                </a:lnTo>
                <a:lnTo>
                  <a:pt x="11094" y="4488"/>
                </a:lnTo>
                <a:close/>
                <a:moveTo>
                  <a:pt x="11036" y="4720"/>
                </a:moveTo>
                <a:lnTo>
                  <a:pt x="11036" y="4720"/>
                </a:lnTo>
                <a:lnTo>
                  <a:pt x="11034" y="4716"/>
                </a:lnTo>
                <a:lnTo>
                  <a:pt x="11026" y="4712"/>
                </a:lnTo>
                <a:lnTo>
                  <a:pt x="11024" y="4712"/>
                </a:lnTo>
                <a:lnTo>
                  <a:pt x="11020" y="4712"/>
                </a:lnTo>
                <a:lnTo>
                  <a:pt x="11018" y="4714"/>
                </a:lnTo>
                <a:lnTo>
                  <a:pt x="11018" y="4718"/>
                </a:lnTo>
                <a:lnTo>
                  <a:pt x="11020" y="4724"/>
                </a:lnTo>
                <a:lnTo>
                  <a:pt x="11022" y="4726"/>
                </a:lnTo>
                <a:lnTo>
                  <a:pt x="11024" y="4726"/>
                </a:lnTo>
                <a:lnTo>
                  <a:pt x="11028" y="4726"/>
                </a:lnTo>
                <a:lnTo>
                  <a:pt x="11034" y="4724"/>
                </a:lnTo>
                <a:lnTo>
                  <a:pt x="11036" y="4720"/>
                </a:lnTo>
                <a:close/>
                <a:moveTo>
                  <a:pt x="10980" y="4746"/>
                </a:moveTo>
                <a:lnTo>
                  <a:pt x="10980" y="4746"/>
                </a:lnTo>
                <a:lnTo>
                  <a:pt x="10978" y="4750"/>
                </a:lnTo>
                <a:lnTo>
                  <a:pt x="10980" y="4752"/>
                </a:lnTo>
                <a:lnTo>
                  <a:pt x="10982" y="4752"/>
                </a:lnTo>
                <a:lnTo>
                  <a:pt x="10988" y="4752"/>
                </a:lnTo>
                <a:lnTo>
                  <a:pt x="10992" y="4752"/>
                </a:lnTo>
                <a:lnTo>
                  <a:pt x="10996" y="4752"/>
                </a:lnTo>
                <a:lnTo>
                  <a:pt x="11000" y="4750"/>
                </a:lnTo>
                <a:lnTo>
                  <a:pt x="11000" y="4748"/>
                </a:lnTo>
                <a:lnTo>
                  <a:pt x="10998" y="4746"/>
                </a:lnTo>
                <a:lnTo>
                  <a:pt x="10994" y="4744"/>
                </a:lnTo>
                <a:lnTo>
                  <a:pt x="10992" y="4740"/>
                </a:lnTo>
                <a:lnTo>
                  <a:pt x="10988" y="4740"/>
                </a:lnTo>
                <a:lnTo>
                  <a:pt x="10986" y="4740"/>
                </a:lnTo>
                <a:lnTo>
                  <a:pt x="10984" y="4742"/>
                </a:lnTo>
                <a:lnTo>
                  <a:pt x="10980" y="4746"/>
                </a:lnTo>
                <a:close/>
                <a:moveTo>
                  <a:pt x="11090" y="4588"/>
                </a:moveTo>
                <a:lnTo>
                  <a:pt x="11090" y="4588"/>
                </a:lnTo>
                <a:lnTo>
                  <a:pt x="11088" y="4590"/>
                </a:lnTo>
                <a:lnTo>
                  <a:pt x="11084" y="4590"/>
                </a:lnTo>
                <a:lnTo>
                  <a:pt x="11084" y="4592"/>
                </a:lnTo>
                <a:lnTo>
                  <a:pt x="11086" y="4594"/>
                </a:lnTo>
                <a:lnTo>
                  <a:pt x="11090" y="4596"/>
                </a:lnTo>
                <a:lnTo>
                  <a:pt x="11092" y="4596"/>
                </a:lnTo>
                <a:lnTo>
                  <a:pt x="11094" y="4592"/>
                </a:lnTo>
                <a:lnTo>
                  <a:pt x="11094" y="4590"/>
                </a:lnTo>
                <a:lnTo>
                  <a:pt x="11092" y="4588"/>
                </a:lnTo>
                <a:lnTo>
                  <a:pt x="11090" y="4588"/>
                </a:lnTo>
                <a:close/>
                <a:moveTo>
                  <a:pt x="11132" y="4588"/>
                </a:moveTo>
                <a:lnTo>
                  <a:pt x="11132" y="4588"/>
                </a:lnTo>
                <a:lnTo>
                  <a:pt x="11130" y="4592"/>
                </a:lnTo>
                <a:lnTo>
                  <a:pt x="11132" y="4594"/>
                </a:lnTo>
                <a:lnTo>
                  <a:pt x="11134" y="4596"/>
                </a:lnTo>
                <a:lnTo>
                  <a:pt x="11138" y="4596"/>
                </a:lnTo>
                <a:lnTo>
                  <a:pt x="11140" y="4594"/>
                </a:lnTo>
                <a:lnTo>
                  <a:pt x="11138" y="4590"/>
                </a:lnTo>
                <a:lnTo>
                  <a:pt x="11134" y="4588"/>
                </a:lnTo>
                <a:lnTo>
                  <a:pt x="11132" y="4588"/>
                </a:lnTo>
                <a:close/>
                <a:moveTo>
                  <a:pt x="11030" y="4434"/>
                </a:moveTo>
                <a:lnTo>
                  <a:pt x="11030" y="4434"/>
                </a:lnTo>
                <a:lnTo>
                  <a:pt x="11032" y="4424"/>
                </a:lnTo>
                <a:lnTo>
                  <a:pt x="11030" y="4422"/>
                </a:lnTo>
                <a:lnTo>
                  <a:pt x="11026" y="4422"/>
                </a:lnTo>
                <a:lnTo>
                  <a:pt x="11024" y="4424"/>
                </a:lnTo>
                <a:lnTo>
                  <a:pt x="11024" y="4426"/>
                </a:lnTo>
                <a:lnTo>
                  <a:pt x="11026" y="4430"/>
                </a:lnTo>
                <a:lnTo>
                  <a:pt x="11022" y="4436"/>
                </a:lnTo>
                <a:lnTo>
                  <a:pt x="11022" y="4440"/>
                </a:lnTo>
                <a:lnTo>
                  <a:pt x="11024" y="4442"/>
                </a:lnTo>
                <a:lnTo>
                  <a:pt x="11028" y="4440"/>
                </a:lnTo>
                <a:lnTo>
                  <a:pt x="11030" y="4434"/>
                </a:lnTo>
                <a:close/>
                <a:moveTo>
                  <a:pt x="11026" y="4392"/>
                </a:moveTo>
                <a:lnTo>
                  <a:pt x="11026" y="4392"/>
                </a:lnTo>
                <a:lnTo>
                  <a:pt x="11028" y="4390"/>
                </a:lnTo>
                <a:lnTo>
                  <a:pt x="11030" y="4384"/>
                </a:lnTo>
                <a:lnTo>
                  <a:pt x="11028" y="4380"/>
                </a:lnTo>
                <a:lnTo>
                  <a:pt x="11026" y="4378"/>
                </a:lnTo>
                <a:lnTo>
                  <a:pt x="11024" y="4378"/>
                </a:lnTo>
                <a:lnTo>
                  <a:pt x="11020" y="4376"/>
                </a:lnTo>
                <a:lnTo>
                  <a:pt x="11018" y="4378"/>
                </a:lnTo>
                <a:lnTo>
                  <a:pt x="11018" y="4384"/>
                </a:lnTo>
                <a:lnTo>
                  <a:pt x="11018" y="4388"/>
                </a:lnTo>
                <a:lnTo>
                  <a:pt x="11020" y="4392"/>
                </a:lnTo>
                <a:lnTo>
                  <a:pt x="11024" y="4392"/>
                </a:lnTo>
                <a:lnTo>
                  <a:pt x="11026" y="4392"/>
                </a:lnTo>
                <a:close/>
                <a:moveTo>
                  <a:pt x="11052" y="4436"/>
                </a:moveTo>
                <a:lnTo>
                  <a:pt x="11052" y="4436"/>
                </a:lnTo>
                <a:lnTo>
                  <a:pt x="11052" y="4432"/>
                </a:lnTo>
                <a:lnTo>
                  <a:pt x="11050" y="4428"/>
                </a:lnTo>
                <a:lnTo>
                  <a:pt x="11046" y="4428"/>
                </a:lnTo>
                <a:lnTo>
                  <a:pt x="11042" y="4430"/>
                </a:lnTo>
                <a:lnTo>
                  <a:pt x="11042" y="4432"/>
                </a:lnTo>
                <a:lnTo>
                  <a:pt x="11042" y="4434"/>
                </a:lnTo>
                <a:lnTo>
                  <a:pt x="11044" y="4436"/>
                </a:lnTo>
                <a:lnTo>
                  <a:pt x="11048" y="4440"/>
                </a:lnTo>
                <a:lnTo>
                  <a:pt x="11050" y="4440"/>
                </a:lnTo>
                <a:lnTo>
                  <a:pt x="11052" y="4436"/>
                </a:lnTo>
                <a:close/>
                <a:moveTo>
                  <a:pt x="11074" y="4410"/>
                </a:moveTo>
                <a:lnTo>
                  <a:pt x="11074" y="4410"/>
                </a:lnTo>
                <a:lnTo>
                  <a:pt x="11072" y="4406"/>
                </a:lnTo>
                <a:lnTo>
                  <a:pt x="11070" y="4402"/>
                </a:lnTo>
                <a:lnTo>
                  <a:pt x="11066" y="4398"/>
                </a:lnTo>
                <a:lnTo>
                  <a:pt x="11064" y="4398"/>
                </a:lnTo>
                <a:lnTo>
                  <a:pt x="11062" y="4400"/>
                </a:lnTo>
                <a:lnTo>
                  <a:pt x="11062" y="4402"/>
                </a:lnTo>
                <a:lnTo>
                  <a:pt x="11066" y="4406"/>
                </a:lnTo>
                <a:lnTo>
                  <a:pt x="11068" y="4410"/>
                </a:lnTo>
                <a:lnTo>
                  <a:pt x="11072" y="4414"/>
                </a:lnTo>
                <a:lnTo>
                  <a:pt x="11078" y="4420"/>
                </a:lnTo>
                <a:lnTo>
                  <a:pt x="11080" y="4420"/>
                </a:lnTo>
                <a:lnTo>
                  <a:pt x="11080" y="4418"/>
                </a:lnTo>
                <a:lnTo>
                  <a:pt x="11078" y="4416"/>
                </a:lnTo>
                <a:lnTo>
                  <a:pt x="11076" y="4412"/>
                </a:lnTo>
                <a:lnTo>
                  <a:pt x="11074" y="4410"/>
                </a:lnTo>
                <a:close/>
                <a:moveTo>
                  <a:pt x="11098" y="4436"/>
                </a:moveTo>
                <a:lnTo>
                  <a:pt x="11098" y="4436"/>
                </a:lnTo>
                <a:lnTo>
                  <a:pt x="11098" y="4434"/>
                </a:lnTo>
                <a:lnTo>
                  <a:pt x="11096" y="4428"/>
                </a:lnTo>
                <a:lnTo>
                  <a:pt x="11092" y="4422"/>
                </a:lnTo>
                <a:lnTo>
                  <a:pt x="11090" y="4420"/>
                </a:lnTo>
                <a:lnTo>
                  <a:pt x="11088" y="4422"/>
                </a:lnTo>
                <a:lnTo>
                  <a:pt x="11090" y="4424"/>
                </a:lnTo>
                <a:lnTo>
                  <a:pt x="11092" y="4430"/>
                </a:lnTo>
                <a:lnTo>
                  <a:pt x="11098" y="4436"/>
                </a:lnTo>
                <a:close/>
                <a:moveTo>
                  <a:pt x="10946" y="4524"/>
                </a:moveTo>
                <a:lnTo>
                  <a:pt x="10946" y="4524"/>
                </a:lnTo>
                <a:lnTo>
                  <a:pt x="10946" y="4522"/>
                </a:lnTo>
                <a:lnTo>
                  <a:pt x="10944" y="4520"/>
                </a:lnTo>
                <a:lnTo>
                  <a:pt x="10940" y="4520"/>
                </a:lnTo>
                <a:lnTo>
                  <a:pt x="10936" y="4526"/>
                </a:lnTo>
                <a:lnTo>
                  <a:pt x="10936" y="4530"/>
                </a:lnTo>
                <a:lnTo>
                  <a:pt x="10940" y="4528"/>
                </a:lnTo>
                <a:lnTo>
                  <a:pt x="10946" y="4524"/>
                </a:lnTo>
                <a:close/>
                <a:moveTo>
                  <a:pt x="11172" y="4532"/>
                </a:moveTo>
                <a:lnTo>
                  <a:pt x="11172" y="4532"/>
                </a:lnTo>
                <a:lnTo>
                  <a:pt x="11172" y="4530"/>
                </a:lnTo>
                <a:lnTo>
                  <a:pt x="11170" y="4528"/>
                </a:lnTo>
                <a:lnTo>
                  <a:pt x="11168" y="4534"/>
                </a:lnTo>
                <a:lnTo>
                  <a:pt x="11166" y="4544"/>
                </a:lnTo>
                <a:lnTo>
                  <a:pt x="11168" y="4550"/>
                </a:lnTo>
                <a:lnTo>
                  <a:pt x="11170" y="4554"/>
                </a:lnTo>
                <a:lnTo>
                  <a:pt x="11174" y="4556"/>
                </a:lnTo>
                <a:lnTo>
                  <a:pt x="11174" y="4558"/>
                </a:lnTo>
                <a:lnTo>
                  <a:pt x="11176" y="4552"/>
                </a:lnTo>
                <a:lnTo>
                  <a:pt x="11172" y="4532"/>
                </a:lnTo>
                <a:close/>
                <a:moveTo>
                  <a:pt x="11186" y="4554"/>
                </a:moveTo>
                <a:lnTo>
                  <a:pt x="11186" y="4554"/>
                </a:lnTo>
                <a:lnTo>
                  <a:pt x="11184" y="4558"/>
                </a:lnTo>
                <a:lnTo>
                  <a:pt x="11184" y="4560"/>
                </a:lnTo>
                <a:lnTo>
                  <a:pt x="11186" y="4562"/>
                </a:lnTo>
                <a:lnTo>
                  <a:pt x="11188" y="4562"/>
                </a:lnTo>
                <a:lnTo>
                  <a:pt x="11192" y="4562"/>
                </a:lnTo>
                <a:lnTo>
                  <a:pt x="11192" y="4558"/>
                </a:lnTo>
                <a:lnTo>
                  <a:pt x="11192" y="4556"/>
                </a:lnTo>
                <a:lnTo>
                  <a:pt x="11188" y="4548"/>
                </a:lnTo>
                <a:lnTo>
                  <a:pt x="11186" y="4554"/>
                </a:lnTo>
                <a:close/>
                <a:moveTo>
                  <a:pt x="11082" y="4530"/>
                </a:moveTo>
                <a:lnTo>
                  <a:pt x="11082" y="4530"/>
                </a:lnTo>
                <a:lnTo>
                  <a:pt x="11086" y="4520"/>
                </a:lnTo>
                <a:lnTo>
                  <a:pt x="11086" y="4512"/>
                </a:lnTo>
                <a:lnTo>
                  <a:pt x="11086" y="4506"/>
                </a:lnTo>
                <a:lnTo>
                  <a:pt x="11084" y="4504"/>
                </a:lnTo>
                <a:lnTo>
                  <a:pt x="11082" y="4504"/>
                </a:lnTo>
                <a:lnTo>
                  <a:pt x="11078" y="4504"/>
                </a:lnTo>
                <a:lnTo>
                  <a:pt x="11076" y="4504"/>
                </a:lnTo>
                <a:lnTo>
                  <a:pt x="11072" y="4504"/>
                </a:lnTo>
                <a:lnTo>
                  <a:pt x="11068" y="4506"/>
                </a:lnTo>
                <a:lnTo>
                  <a:pt x="11064" y="4508"/>
                </a:lnTo>
                <a:lnTo>
                  <a:pt x="11064" y="4510"/>
                </a:lnTo>
                <a:lnTo>
                  <a:pt x="11064" y="4516"/>
                </a:lnTo>
                <a:lnTo>
                  <a:pt x="11064" y="4520"/>
                </a:lnTo>
                <a:lnTo>
                  <a:pt x="11062" y="4522"/>
                </a:lnTo>
                <a:lnTo>
                  <a:pt x="11060" y="4524"/>
                </a:lnTo>
                <a:lnTo>
                  <a:pt x="11058" y="4526"/>
                </a:lnTo>
                <a:lnTo>
                  <a:pt x="11058" y="4528"/>
                </a:lnTo>
                <a:lnTo>
                  <a:pt x="11060" y="4536"/>
                </a:lnTo>
                <a:lnTo>
                  <a:pt x="11062" y="4544"/>
                </a:lnTo>
                <a:lnTo>
                  <a:pt x="11060" y="4548"/>
                </a:lnTo>
                <a:lnTo>
                  <a:pt x="11056" y="4550"/>
                </a:lnTo>
                <a:lnTo>
                  <a:pt x="11052" y="4552"/>
                </a:lnTo>
                <a:lnTo>
                  <a:pt x="11050" y="4552"/>
                </a:lnTo>
                <a:lnTo>
                  <a:pt x="11046" y="4552"/>
                </a:lnTo>
                <a:lnTo>
                  <a:pt x="11044" y="4552"/>
                </a:lnTo>
                <a:lnTo>
                  <a:pt x="11040" y="4558"/>
                </a:lnTo>
                <a:lnTo>
                  <a:pt x="11040" y="4562"/>
                </a:lnTo>
                <a:lnTo>
                  <a:pt x="11044" y="4570"/>
                </a:lnTo>
                <a:lnTo>
                  <a:pt x="11050" y="4578"/>
                </a:lnTo>
                <a:lnTo>
                  <a:pt x="11054" y="4582"/>
                </a:lnTo>
                <a:lnTo>
                  <a:pt x="11058" y="4584"/>
                </a:lnTo>
                <a:lnTo>
                  <a:pt x="11062" y="4590"/>
                </a:lnTo>
                <a:lnTo>
                  <a:pt x="11064" y="4598"/>
                </a:lnTo>
                <a:lnTo>
                  <a:pt x="11066" y="4598"/>
                </a:lnTo>
                <a:lnTo>
                  <a:pt x="11068" y="4598"/>
                </a:lnTo>
                <a:lnTo>
                  <a:pt x="11072" y="4596"/>
                </a:lnTo>
                <a:lnTo>
                  <a:pt x="11076" y="4590"/>
                </a:lnTo>
                <a:lnTo>
                  <a:pt x="11078" y="4588"/>
                </a:lnTo>
                <a:lnTo>
                  <a:pt x="11078" y="4584"/>
                </a:lnTo>
                <a:lnTo>
                  <a:pt x="11074" y="4574"/>
                </a:lnTo>
                <a:lnTo>
                  <a:pt x="11072" y="4564"/>
                </a:lnTo>
                <a:lnTo>
                  <a:pt x="11072" y="4560"/>
                </a:lnTo>
                <a:lnTo>
                  <a:pt x="11074" y="4554"/>
                </a:lnTo>
                <a:lnTo>
                  <a:pt x="11076" y="4548"/>
                </a:lnTo>
                <a:lnTo>
                  <a:pt x="11076" y="4542"/>
                </a:lnTo>
                <a:lnTo>
                  <a:pt x="11078" y="4538"/>
                </a:lnTo>
                <a:lnTo>
                  <a:pt x="11082" y="4530"/>
                </a:lnTo>
                <a:close/>
                <a:moveTo>
                  <a:pt x="11084" y="4428"/>
                </a:moveTo>
                <a:lnTo>
                  <a:pt x="11084" y="4428"/>
                </a:lnTo>
                <a:lnTo>
                  <a:pt x="11082" y="4428"/>
                </a:lnTo>
                <a:lnTo>
                  <a:pt x="11078" y="4428"/>
                </a:lnTo>
                <a:lnTo>
                  <a:pt x="11076" y="4428"/>
                </a:lnTo>
                <a:lnTo>
                  <a:pt x="11076" y="4430"/>
                </a:lnTo>
                <a:lnTo>
                  <a:pt x="11076" y="4436"/>
                </a:lnTo>
                <a:lnTo>
                  <a:pt x="11076" y="4442"/>
                </a:lnTo>
                <a:lnTo>
                  <a:pt x="11070" y="4456"/>
                </a:lnTo>
                <a:lnTo>
                  <a:pt x="11070" y="4458"/>
                </a:lnTo>
                <a:lnTo>
                  <a:pt x="11072" y="4456"/>
                </a:lnTo>
                <a:lnTo>
                  <a:pt x="11076" y="4454"/>
                </a:lnTo>
                <a:lnTo>
                  <a:pt x="11084" y="4444"/>
                </a:lnTo>
                <a:lnTo>
                  <a:pt x="11086" y="4444"/>
                </a:lnTo>
                <a:lnTo>
                  <a:pt x="11088" y="4444"/>
                </a:lnTo>
                <a:lnTo>
                  <a:pt x="11090" y="4450"/>
                </a:lnTo>
                <a:lnTo>
                  <a:pt x="11094" y="4456"/>
                </a:lnTo>
                <a:lnTo>
                  <a:pt x="11094" y="4458"/>
                </a:lnTo>
                <a:lnTo>
                  <a:pt x="11096" y="4458"/>
                </a:lnTo>
                <a:lnTo>
                  <a:pt x="11102" y="4462"/>
                </a:lnTo>
                <a:lnTo>
                  <a:pt x="11106" y="4464"/>
                </a:lnTo>
                <a:lnTo>
                  <a:pt x="11110" y="4468"/>
                </a:lnTo>
                <a:lnTo>
                  <a:pt x="11108" y="4464"/>
                </a:lnTo>
                <a:lnTo>
                  <a:pt x="11106" y="4458"/>
                </a:lnTo>
                <a:lnTo>
                  <a:pt x="11104" y="4450"/>
                </a:lnTo>
                <a:lnTo>
                  <a:pt x="11102" y="4446"/>
                </a:lnTo>
                <a:lnTo>
                  <a:pt x="11098" y="4442"/>
                </a:lnTo>
                <a:lnTo>
                  <a:pt x="11094" y="4438"/>
                </a:lnTo>
                <a:lnTo>
                  <a:pt x="11090" y="4434"/>
                </a:lnTo>
                <a:lnTo>
                  <a:pt x="11086" y="4430"/>
                </a:lnTo>
                <a:lnTo>
                  <a:pt x="11084" y="4428"/>
                </a:lnTo>
                <a:close/>
                <a:moveTo>
                  <a:pt x="11108" y="4522"/>
                </a:moveTo>
                <a:lnTo>
                  <a:pt x="11108" y="4522"/>
                </a:lnTo>
                <a:lnTo>
                  <a:pt x="11108" y="4518"/>
                </a:lnTo>
                <a:lnTo>
                  <a:pt x="11108" y="4512"/>
                </a:lnTo>
                <a:lnTo>
                  <a:pt x="11110" y="4510"/>
                </a:lnTo>
                <a:lnTo>
                  <a:pt x="11110" y="4506"/>
                </a:lnTo>
                <a:lnTo>
                  <a:pt x="11108" y="4500"/>
                </a:lnTo>
                <a:lnTo>
                  <a:pt x="11108" y="4492"/>
                </a:lnTo>
                <a:lnTo>
                  <a:pt x="11108" y="4490"/>
                </a:lnTo>
                <a:lnTo>
                  <a:pt x="11106" y="4488"/>
                </a:lnTo>
                <a:lnTo>
                  <a:pt x="11104" y="4498"/>
                </a:lnTo>
                <a:lnTo>
                  <a:pt x="11098" y="4512"/>
                </a:lnTo>
                <a:lnTo>
                  <a:pt x="11096" y="4516"/>
                </a:lnTo>
                <a:lnTo>
                  <a:pt x="11094" y="4524"/>
                </a:lnTo>
                <a:lnTo>
                  <a:pt x="11092" y="4534"/>
                </a:lnTo>
                <a:lnTo>
                  <a:pt x="11088" y="4542"/>
                </a:lnTo>
                <a:lnTo>
                  <a:pt x="11084" y="4548"/>
                </a:lnTo>
                <a:lnTo>
                  <a:pt x="11082" y="4552"/>
                </a:lnTo>
                <a:lnTo>
                  <a:pt x="11080" y="4562"/>
                </a:lnTo>
                <a:lnTo>
                  <a:pt x="11078" y="4574"/>
                </a:lnTo>
                <a:lnTo>
                  <a:pt x="11080" y="4578"/>
                </a:lnTo>
                <a:lnTo>
                  <a:pt x="11080" y="4580"/>
                </a:lnTo>
                <a:lnTo>
                  <a:pt x="11080" y="4578"/>
                </a:lnTo>
                <a:lnTo>
                  <a:pt x="11084" y="4574"/>
                </a:lnTo>
                <a:lnTo>
                  <a:pt x="11086" y="4568"/>
                </a:lnTo>
                <a:lnTo>
                  <a:pt x="11088" y="4562"/>
                </a:lnTo>
                <a:lnTo>
                  <a:pt x="11090" y="4558"/>
                </a:lnTo>
                <a:lnTo>
                  <a:pt x="11092" y="4556"/>
                </a:lnTo>
                <a:lnTo>
                  <a:pt x="11092" y="4550"/>
                </a:lnTo>
                <a:lnTo>
                  <a:pt x="11092" y="4548"/>
                </a:lnTo>
                <a:lnTo>
                  <a:pt x="11094" y="4544"/>
                </a:lnTo>
                <a:lnTo>
                  <a:pt x="11100" y="4538"/>
                </a:lnTo>
                <a:lnTo>
                  <a:pt x="11106" y="4532"/>
                </a:lnTo>
                <a:lnTo>
                  <a:pt x="11108" y="4528"/>
                </a:lnTo>
                <a:lnTo>
                  <a:pt x="11108" y="4522"/>
                </a:lnTo>
                <a:close/>
                <a:moveTo>
                  <a:pt x="11114" y="4542"/>
                </a:moveTo>
                <a:lnTo>
                  <a:pt x="11114" y="4542"/>
                </a:lnTo>
                <a:lnTo>
                  <a:pt x="11110" y="4548"/>
                </a:lnTo>
                <a:lnTo>
                  <a:pt x="11104" y="4554"/>
                </a:lnTo>
                <a:lnTo>
                  <a:pt x="11102" y="4556"/>
                </a:lnTo>
                <a:lnTo>
                  <a:pt x="11100" y="4558"/>
                </a:lnTo>
                <a:lnTo>
                  <a:pt x="11098" y="4562"/>
                </a:lnTo>
                <a:lnTo>
                  <a:pt x="11100" y="4568"/>
                </a:lnTo>
                <a:lnTo>
                  <a:pt x="11102" y="4570"/>
                </a:lnTo>
                <a:lnTo>
                  <a:pt x="11106" y="4572"/>
                </a:lnTo>
                <a:lnTo>
                  <a:pt x="11112" y="4572"/>
                </a:lnTo>
                <a:lnTo>
                  <a:pt x="11118" y="4570"/>
                </a:lnTo>
                <a:lnTo>
                  <a:pt x="11122" y="4568"/>
                </a:lnTo>
                <a:lnTo>
                  <a:pt x="11126" y="4566"/>
                </a:lnTo>
                <a:lnTo>
                  <a:pt x="11128" y="4564"/>
                </a:lnTo>
                <a:lnTo>
                  <a:pt x="11130" y="4564"/>
                </a:lnTo>
                <a:lnTo>
                  <a:pt x="11128" y="4560"/>
                </a:lnTo>
                <a:lnTo>
                  <a:pt x="11128" y="4556"/>
                </a:lnTo>
                <a:lnTo>
                  <a:pt x="11130" y="4550"/>
                </a:lnTo>
                <a:lnTo>
                  <a:pt x="11130" y="4546"/>
                </a:lnTo>
                <a:lnTo>
                  <a:pt x="11130" y="4544"/>
                </a:lnTo>
                <a:lnTo>
                  <a:pt x="11128" y="4544"/>
                </a:lnTo>
                <a:lnTo>
                  <a:pt x="11128" y="4546"/>
                </a:lnTo>
                <a:lnTo>
                  <a:pt x="11126" y="4546"/>
                </a:lnTo>
                <a:lnTo>
                  <a:pt x="11122" y="4546"/>
                </a:lnTo>
                <a:lnTo>
                  <a:pt x="11120" y="4544"/>
                </a:lnTo>
                <a:lnTo>
                  <a:pt x="11118" y="4542"/>
                </a:lnTo>
                <a:lnTo>
                  <a:pt x="11116" y="4540"/>
                </a:lnTo>
                <a:lnTo>
                  <a:pt x="11114" y="4542"/>
                </a:lnTo>
                <a:close/>
                <a:moveTo>
                  <a:pt x="11168" y="4562"/>
                </a:moveTo>
                <a:lnTo>
                  <a:pt x="11168" y="4562"/>
                </a:lnTo>
                <a:lnTo>
                  <a:pt x="11164" y="4560"/>
                </a:lnTo>
                <a:lnTo>
                  <a:pt x="11162" y="4560"/>
                </a:lnTo>
                <a:lnTo>
                  <a:pt x="11162" y="4562"/>
                </a:lnTo>
                <a:lnTo>
                  <a:pt x="11166" y="4582"/>
                </a:lnTo>
                <a:lnTo>
                  <a:pt x="11166" y="4596"/>
                </a:lnTo>
                <a:lnTo>
                  <a:pt x="11166" y="4600"/>
                </a:lnTo>
                <a:lnTo>
                  <a:pt x="11164" y="4602"/>
                </a:lnTo>
                <a:lnTo>
                  <a:pt x="11160" y="4600"/>
                </a:lnTo>
                <a:lnTo>
                  <a:pt x="11156" y="4598"/>
                </a:lnTo>
                <a:lnTo>
                  <a:pt x="11154" y="4598"/>
                </a:lnTo>
                <a:lnTo>
                  <a:pt x="11152" y="4598"/>
                </a:lnTo>
                <a:lnTo>
                  <a:pt x="11152" y="4604"/>
                </a:lnTo>
                <a:lnTo>
                  <a:pt x="11150" y="4608"/>
                </a:lnTo>
                <a:lnTo>
                  <a:pt x="11148" y="4608"/>
                </a:lnTo>
                <a:lnTo>
                  <a:pt x="11146" y="4604"/>
                </a:lnTo>
                <a:lnTo>
                  <a:pt x="11142" y="4600"/>
                </a:lnTo>
                <a:lnTo>
                  <a:pt x="11140" y="4600"/>
                </a:lnTo>
                <a:lnTo>
                  <a:pt x="11138" y="4600"/>
                </a:lnTo>
                <a:lnTo>
                  <a:pt x="11138" y="4604"/>
                </a:lnTo>
                <a:lnTo>
                  <a:pt x="11136" y="4622"/>
                </a:lnTo>
                <a:lnTo>
                  <a:pt x="11136" y="4626"/>
                </a:lnTo>
                <a:lnTo>
                  <a:pt x="11134" y="4626"/>
                </a:lnTo>
                <a:lnTo>
                  <a:pt x="11128" y="4622"/>
                </a:lnTo>
                <a:lnTo>
                  <a:pt x="11126" y="4620"/>
                </a:lnTo>
                <a:lnTo>
                  <a:pt x="11122" y="4620"/>
                </a:lnTo>
                <a:lnTo>
                  <a:pt x="11120" y="4622"/>
                </a:lnTo>
                <a:lnTo>
                  <a:pt x="11118" y="4628"/>
                </a:lnTo>
                <a:lnTo>
                  <a:pt x="11114" y="4636"/>
                </a:lnTo>
                <a:lnTo>
                  <a:pt x="11112" y="4640"/>
                </a:lnTo>
                <a:lnTo>
                  <a:pt x="11110" y="4640"/>
                </a:lnTo>
                <a:lnTo>
                  <a:pt x="11104" y="4644"/>
                </a:lnTo>
                <a:lnTo>
                  <a:pt x="11098" y="4646"/>
                </a:lnTo>
                <a:lnTo>
                  <a:pt x="11098" y="4644"/>
                </a:lnTo>
                <a:lnTo>
                  <a:pt x="11100" y="4640"/>
                </a:lnTo>
                <a:lnTo>
                  <a:pt x="11100" y="4632"/>
                </a:lnTo>
                <a:lnTo>
                  <a:pt x="11098" y="4624"/>
                </a:lnTo>
                <a:lnTo>
                  <a:pt x="11096" y="4620"/>
                </a:lnTo>
                <a:lnTo>
                  <a:pt x="11092" y="4618"/>
                </a:lnTo>
                <a:lnTo>
                  <a:pt x="11088" y="4618"/>
                </a:lnTo>
                <a:lnTo>
                  <a:pt x="11086" y="4618"/>
                </a:lnTo>
                <a:lnTo>
                  <a:pt x="11086" y="4616"/>
                </a:lnTo>
                <a:lnTo>
                  <a:pt x="11086" y="4614"/>
                </a:lnTo>
                <a:lnTo>
                  <a:pt x="11084" y="4614"/>
                </a:lnTo>
                <a:lnTo>
                  <a:pt x="11082" y="4614"/>
                </a:lnTo>
                <a:lnTo>
                  <a:pt x="11080" y="4618"/>
                </a:lnTo>
                <a:lnTo>
                  <a:pt x="11078" y="4622"/>
                </a:lnTo>
                <a:lnTo>
                  <a:pt x="11074" y="4622"/>
                </a:lnTo>
                <a:lnTo>
                  <a:pt x="11070" y="4624"/>
                </a:lnTo>
                <a:lnTo>
                  <a:pt x="11066" y="4628"/>
                </a:lnTo>
                <a:lnTo>
                  <a:pt x="11064" y="4632"/>
                </a:lnTo>
                <a:lnTo>
                  <a:pt x="11066" y="4636"/>
                </a:lnTo>
                <a:lnTo>
                  <a:pt x="11066" y="4640"/>
                </a:lnTo>
                <a:lnTo>
                  <a:pt x="11064" y="4642"/>
                </a:lnTo>
                <a:lnTo>
                  <a:pt x="11058" y="4642"/>
                </a:lnTo>
                <a:lnTo>
                  <a:pt x="11054" y="4642"/>
                </a:lnTo>
                <a:lnTo>
                  <a:pt x="11052" y="4640"/>
                </a:lnTo>
                <a:lnTo>
                  <a:pt x="11050" y="4642"/>
                </a:lnTo>
                <a:lnTo>
                  <a:pt x="11048" y="4644"/>
                </a:lnTo>
                <a:lnTo>
                  <a:pt x="11044" y="4646"/>
                </a:lnTo>
                <a:lnTo>
                  <a:pt x="11038" y="4648"/>
                </a:lnTo>
                <a:lnTo>
                  <a:pt x="11034" y="4652"/>
                </a:lnTo>
                <a:lnTo>
                  <a:pt x="11030" y="4658"/>
                </a:lnTo>
                <a:lnTo>
                  <a:pt x="11030" y="4662"/>
                </a:lnTo>
                <a:lnTo>
                  <a:pt x="11028" y="4672"/>
                </a:lnTo>
                <a:lnTo>
                  <a:pt x="11026" y="4678"/>
                </a:lnTo>
                <a:lnTo>
                  <a:pt x="11022" y="4686"/>
                </a:lnTo>
                <a:lnTo>
                  <a:pt x="11022" y="4692"/>
                </a:lnTo>
                <a:lnTo>
                  <a:pt x="11022" y="4694"/>
                </a:lnTo>
                <a:lnTo>
                  <a:pt x="11024" y="4700"/>
                </a:lnTo>
                <a:lnTo>
                  <a:pt x="11028" y="4702"/>
                </a:lnTo>
                <a:lnTo>
                  <a:pt x="11030" y="4704"/>
                </a:lnTo>
                <a:lnTo>
                  <a:pt x="11032" y="4700"/>
                </a:lnTo>
                <a:lnTo>
                  <a:pt x="11036" y="4686"/>
                </a:lnTo>
                <a:lnTo>
                  <a:pt x="11040" y="4680"/>
                </a:lnTo>
                <a:lnTo>
                  <a:pt x="11040" y="4676"/>
                </a:lnTo>
                <a:lnTo>
                  <a:pt x="11040" y="4674"/>
                </a:lnTo>
                <a:lnTo>
                  <a:pt x="11042" y="4674"/>
                </a:lnTo>
                <a:lnTo>
                  <a:pt x="11044" y="4672"/>
                </a:lnTo>
                <a:lnTo>
                  <a:pt x="11046" y="4668"/>
                </a:lnTo>
                <a:lnTo>
                  <a:pt x="11046" y="4666"/>
                </a:lnTo>
                <a:lnTo>
                  <a:pt x="11048" y="4662"/>
                </a:lnTo>
                <a:lnTo>
                  <a:pt x="11052" y="4658"/>
                </a:lnTo>
                <a:lnTo>
                  <a:pt x="11056" y="4660"/>
                </a:lnTo>
                <a:lnTo>
                  <a:pt x="11058" y="4666"/>
                </a:lnTo>
                <a:lnTo>
                  <a:pt x="11056" y="4670"/>
                </a:lnTo>
                <a:lnTo>
                  <a:pt x="11058" y="4674"/>
                </a:lnTo>
                <a:lnTo>
                  <a:pt x="11060" y="4674"/>
                </a:lnTo>
                <a:lnTo>
                  <a:pt x="11066" y="4670"/>
                </a:lnTo>
                <a:lnTo>
                  <a:pt x="11070" y="4664"/>
                </a:lnTo>
                <a:lnTo>
                  <a:pt x="11072" y="4662"/>
                </a:lnTo>
                <a:lnTo>
                  <a:pt x="11072" y="4666"/>
                </a:lnTo>
                <a:lnTo>
                  <a:pt x="11072" y="4672"/>
                </a:lnTo>
                <a:lnTo>
                  <a:pt x="11072" y="4674"/>
                </a:lnTo>
                <a:lnTo>
                  <a:pt x="11074" y="4674"/>
                </a:lnTo>
                <a:lnTo>
                  <a:pt x="11080" y="4678"/>
                </a:lnTo>
                <a:lnTo>
                  <a:pt x="11084" y="4678"/>
                </a:lnTo>
                <a:lnTo>
                  <a:pt x="11082" y="4674"/>
                </a:lnTo>
                <a:lnTo>
                  <a:pt x="11082" y="4670"/>
                </a:lnTo>
                <a:lnTo>
                  <a:pt x="11084" y="4666"/>
                </a:lnTo>
                <a:lnTo>
                  <a:pt x="11086" y="4664"/>
                </a:lnTo>
                <a:lnTo>
                  <a:pt x="11084" y="4662"/>
                </a:lnTo>
                <a:lnTo>
                  <a:pt x="11082" y="4658"/>
                </a:lnTo>
                <a:lnTo>
                  <a:pt x="11084" y="4656"/>
                </a:lnTo>
                <a:lnTo>
                  <a:pt x="11088" y="4656"/>
                </a:lnTo>
                <a:lnTo>
                  <a:pt x="11094" y="4660"/>
                </a:lnTo>
                <a:lnTo>
                  <a:pt x="11098" y="4662"/>
                </a:lnTo>
                <a:lnTo>
                  <a:pt x="11104" y="4664"/>
                </a:lnTo>
                <a:lnTo>
                  <a:pt x="11108" y="4666"/>
                </a:lnTo>
                <a:lnTo>
                  <a:pt x="11110" y="4672"/>
                </a:lnTo>
                <a:lnTo>
                  <a:pt x="11112" y="4676"/>
                </a:lnTo>
                <a:lnTo>
                  <a:pt x="11112" y="4678"/>
                </a:lnTo>
                <a:lnTo>
                  <a:pt x="11114" y="4678"/>
                </a:lnTo>
                <a:lnTo>
                  <a:pt x="11114" y="4680"/>
                </a:lnTo>
                <a:lnTo>
                  <a:pt x="11112" y="4686"/>
                </a:lnTo>
                <a:lnTo>
                  <a:pt x="11108" y="4692"/>
                </a:lnTo>
                <a:lnTo>
                  <a:pt x="11104" y="4698"/>
                </a:lnTo>
                <a:lnTo>
                  <a:pt x="11104" y="4702"/>
                </a:lnTo>
                <a:lnTo>
                  <a:pt x="11104" y="4706"/>
                </a:lnTo>
                <a:lnTo>
                  <a:pt x="11106" y="4718"/>
                </a:lnTo>
                <a:lnTo>
                  <a:pt x="11108" y="4726"/>
                </a:lnTo>
                <a:lnTo>
                  <a:pt x="11110" y="4730"/>
                </a:lnTo>
                <a:lnTo>
                  <a:pt x="11112" y="4734"/>
                </a:lnTo>
                <a:lnTo>
                  <a:pt x="11114" y="4736"/>
                </a:lnTo>
                <a:lnTo>
                  <a:pt x="11116" y="4738"/>
                </a:lnTo>
                <a:lnTo>
                  <a:pt x="11122" y="4742"/>
                </a:lnTo>
                <a:lnTo>
                  <a:pt x="11140" y="4752"/>
                </a:lnTo>
                <a:lnTo>
                  <a:pt x="11146" y="4752"/>
                </a:lnTo>
                <a:lnTo>
                  <a:pt x="11150" y="4748"/>
                </a:lnTo>
                <a:lnTo>
                  <a:pt x="11152" y="4742"/>
                </a:lnTo>
                <a:lnTo>
                  <a:pt x="11154" y="4742"/>
                </a:lnTo>
                <a:lnTo>
                  <a:pt x="11156" y="4744"/>
                </a:lnTo>
                <a:lnTo>
                  <a:pt x="11156" y="4748"/>
                </a:lnTo>
                <a:lnTo>
                  <a:pt x="11154" y="4756"/>
                </a:lnTo>
                <a:lnTo>
                  <a:pt x="11156" y="4764"/>
                </a:lnTo>
                <a:lnTo>
                  <a:pt x="11158" y="4766"/>
                </a:lnTo>
                <a:lnTo>
                  <a:pt x="11160" y="4768"/>
                </a:lnTo>
                <a:lnTo>
                  <a:pt x="11162" y="4766"/>
                </a:lnTo>
                <a:lnTo>
                  <a:pt x="11166" y="4762"/>
                </a:lnTo>
                <a:lnTo>
                  <a:pt x="11170" y="4754"/>
                </a:lnTo>
                <a:lnTo>
                  <a:pt x="11174" y="4746"/>
                </a:lnTo>
                <a:lnTo>
                  <a:pt x="11174" y="4738"/>
                </a:lnTo>
                <a:lnTo>
                  <a:pt x="11172" y="4732"/>
                </a:lnTo>
                <a:lnTo>
                  <a:pt x="11170" y="4722"/>
                </a:lnTo>
                <a:lnTo>
                  <a:pt x="11166" y="4718"/>
                </a:lnTo>
                <a:lnTo>
                  <a:pt x="11164" y="4716"/>
                </a:lnTo>
                <a:lnTo>
                  <a:pt x="11162" y="4716"/>
                </a:lnTo>
                <a:lnTo>
                  <a:pt x="11162" y="4714"/>
                </a:lnTo>
                <a:lnTo>
                  <a:pt x="11162" y="4706"/>
                </a:lnTo>
                <a:lnTo>
                  <a:pt x="11164" y="4700"/>
                </a:lnTo>
                <a:lnTo>
                  <a:pt x="11168" y="4696"/>
                </a:lnTo>
                <a:lnTo>
                  <a:pt x="11172" y="4694"/>
                </a:lnTo>
                <a:lnTo>
                  <a:pt x="11172" y="4690"/>
                </a:lnTo>
                <a:lnTo>
                  <a:pt x="11172" y="4686"/>
                </a:lnTo>
                <a:lnTo>
                  <a:pt x="11176" y="4682"/>
                </a:lnTo>
                <a:lnTo>
                  <a:pt x="11180" y="4682"/>
                </a:lnTo>
                <a:lnTo>
                  <a:pt x="11182" y="4688"/>
                </a:lnTo>
                <a:lnTo>
                  <a:pt x="11184" y="4696"/>
                </a:lnTo>
                <a:lnTo>
                  <a:pt x="11184" y="4700"/>
                </a:lnTo>
                <a:lnTo>
                  <a:pt x="11188" y="4706"/>
                </a:lnTo>
                <a:lnTo>
                  <a:pt x="11190" y="4708"/>
                </a:lnTo>
                <a:lnTo>
                  <a:pt x="11188" y="4712"/>
                </a:lnTo>
                <a:lnTo>
                  <a:pt x="11188" y="4718"/>
                </a:lnTo>
                <a:lnTo>
                  <a:pt x="11192" y="4728"/>
                </a:lnTo>
                <a:lnTo>
                  <a:pt x="11192" y="4730"/>
                </a:lnTo>
                <a:lnTo>
                  <a:pt x="11194" y="4730"/>
                </a:lnTo>
                <a:lnTo>
                  <a:pt x="11196" y="4726"/>
                </a:lnTo>
                <a:lnTo>
                  <a:pt x="11196" y="4716"/>
                </a:lnTo>
                <a:lnTo>
                  <a:pt x="11194" y="4706"/>
                </a:lnTo>
                <a:lnTo>
                  <a:pt x="11194" y="4702"/>
                </a:lnTo>
                <a:lnTo>
                  <a:pt x="11196" y="4702"/>
                </a:lnTo>
                <a:lnTo>
                  <a:pt x="11198" y="4704"/>
                </a:lnTo>
                <a:lnTo>
                  <a:pt x="11200" y="4704"/>
                </a:lnTo>
                <a:lnTo>
                  <a:pt x="11200" y="4702"/>
                </a:lnTo>
                <a:lnTo>
                  <a:pt x="11198" y="4698"/>
                </a:lnTo>
                <a:lnTo>
                  <a:pt x="11200" y="4698"/>
                </a:lnTo>
                <a:lnTo>
                  <a:pt x="11204" y="4698"/>
                </a:lnTo>
                <a:lnTo>
                  <a:pt x="11208" y="4692"/>
                </a:lnTo>
                <a:lnTo>
                  <a:pt x="11210" y="4686"/>
                </a:lnTo>
                <a:lnTo>
                  <a:pt x="11210" y="4682"/>
                </a:lnTo>
                <a:lnTo>
                  <a:pt x="11210" y="4668"/>
                </a:lnTo>
                <a:lnTo>
                  <a:pt x="11208" y="4662"/>
                </a:lnTo>
                <a:lnTo>
                  <a:pt x="11206" y="4660"/>
                </a:lnTo>
                <a:lnTo>
                  <a:pt x="11204" y="4660"/>
                </a:lnTo>
                <a:lnTo>
                  <a:pt x="11202" y="4656"/>
                </a:lnTo>
                <a:lnTo>
                  <a:pt x="11202" y="4652"/>
                </a:lnTo>
                <a:lnTo>
                  <a:pt x="11204" y="4646"/>
                </a:lnTo>
                <a:lnTo>
                  <a:pt x="11206" y="4640"/>
                </a:lnTo>
                <a:lnTo>
                  <a:pt x="11204" y="4636"/>
                </a:lnTo>
                <a:lnTo>
                  <a:pt x="11202" y="4632"/>
                </a:lnTo>
                <a:lnTo>
                  <a:pt x="11202" y="4628"/>
                </a:lnTo>
                <a:lnTo>
                  <a:pt x="11200" y="4624"/>
                </a:lnTo>
                <a:lnTo>
                  <a:pt x="11200" y="4622"/>
                </a:lnTo>
                <a:lnTo>
                  <a:pt x="11196" y="4622"/>
                </a:lnTo>
                <a:lnTo>
                  <a:pt x="11192" y="4622"/>
                </a:lnTo>
                <a:lnTo>
                  <a:pt x="11190" y="4620"/>
                </a:lnTo>
                <a:lnTo>
                  <a:pt x="11190" y="4618"/>
                </a:lnTo>
                <a:lnTo>
                  <a:pt x="11192" y="4618"/>
                </a:lnTo>
                <a:lnTo>
                  <a:pt x="11196" y="4614"/>
                </a:lnTo>
                <a:lnTo>
                  <a:pt x="11198" y="4610"/>
                </a:lnTo>
                <a:lnTo>
                  <a:pt x="11200" y="4606"/>
                </a:lnTo>
                <a:lnTo>
                  <a:pt x="11198" y="4600"/>
                </a:lnTo>
                <a:lnTo>
                  <a:pt x="11194" y="4594"/>
                </a:lnTo>
                <a:lnTo>
                  <a:pt x="11194" y="4588"/>
                </a:lnTo>
                <a:lnTo>
                  <a:pt x="11194" y="4586"/>
                </a:lnTo>
                <a:lnTo>
                  <a:pt x="11192" y="4586"/>
                </a:lnTo>
                <a:lnTo>
                  <a:pt x="11188" y="4588"/>
                </a:lnTo>
                <a:lnTo>
                  <a:pt x="11186" y="4584"/>
                </a:lnTo>
                <a:lnTo>
                  <a:pt x="11184" y="4578"/>
                </a:lnTo>
                <a:lnTo>
                  <a:pt x="11182" y="4576"/>
                </a:lnTo>
                <a:lnTo>
                  <a:pt x="11178" y="4574"/>
                </a:lnTo>
                <a:lnTo>
                  <a:pt x="11172" y="4570"/>
                </a:lnTo>
                <a:lnTo>
                  <a:pt x="11170" y="4568"/>
                </a:lnTo>
                <a:lnTo>
                  <a:pt x="11170" y="4566"/>
                </a:lnTo>
                <a:lnTo>
                  <a:pt x="11168" y="4562"/>
                </a:lnTo>
                <a:close/>
                <a:moveTo>
                  <a:pt x="11152" y="4426"/>
                </a:moveTo>
                <a:lnTo>
                  <a:pt x="11152" y="4426"/>
                </a:lnTo>
                <a:lnTo>
                  <a:pt x="11146" y="4424"/>
                </a:lnTo>
                <a:lnTo>
                  <a:pt x="11138" y="4426"/>
                </a:lnTo>
                <a:lnTo>
                  <a:pt x="11130" y="4428"/>
                </a:lnTo>
                <a:lnTo>
                  <a:pt x="11122" y="4426"/>
                </a:lnTo>
                <a:lnTo>
                  <a:pt x="11118" y="4426"/>
                </a:lnTo>
                <a:lnTo>
                  <a:pt x="11116" y="4426"/>
                </a:lnTo>
                <a:lnTo>
                  <a:pt x="11118" y="4434"/>
                </a:lnTo>
                <a:lnTo>
                  <a:pt x="11122" y="4444"/>
                </a:lnTo>
                <a:lnTo>
                  <a:pt x="11130" y="4452"/>
                </a:lnTo>
                <a:lnTo>
                  <a:pt x="11134" y="4456"/>
                </a:lnTo>
                <a:lnTo>
                  <a:pt x="11136" y="4460"/>
                </a:lnTo>
                <a:lnTo>
                  <a:pt x="11138" y="4462"/>
                </a:lnTo>
                <a:lnTo>
                  <a:pt x="11142" y="4464"/>
                </a:lnTo>
                <a:lnTo>
                  <a:pt x="11146" y="4466"/>
                </a:lnTo>
                <a:lnTo>
                  <a:pt x="11148" y="4468"/>
                </a:lnTo>
                <a:lnTo>
                  <a:pt x="11146" y="4472"/>
                </a:lnTo>
                <a:lnTo>
                  <a:pt x="11142" y="4474"/>
                </a:lnTo>
                <a:lnTo>
                  <a:pt x="11142" y="4476"/>
                </a:lnTo>
                <a:lnTo>
                  <a:pt x="11142" y="4478"/>
                </a:lnTo>
                <a:lnTo>
                  <a:pt x="11144" y="4480"/>
                </a:lnTo>
                <a:lnTo>
                  <a:pt x="11150" y="4486"/>
                </a:lnTo>
                <a:lnTo>
                  <a:pt x="11152" y="4496"/>
                </a:lnTo>
                <a:lnTo>
                  <a:pt x="11154" y="4498"/>
                </a:lnTo>
                <a:lnTo>
                  <a:pt x="11156" y="4498"/>
                </a:lnTo>
                <a:lnTo>
                  <a:pt x="11160" y="4498"/>
                </a:lnTo>
                <a:lnTo>
                  <a:pt x="11164" y="4498"/>
                </a:lnTo>
                <a:lnTo>
                  <a:pt x="11168" y="4498"/>
                </a:lnTo>
                <a:lnTo>
                  <a:pt x="11170" y="4500"/>
                </a:lnTo>
                <a:lnTo>
                  <a:pt x="11174" y="4502"/>
                </a:lnTo>
                <a:lnTo>
                  <a:pt x="11176" y="4500"/>
                </a:lnTo>
                <a:lnTo>
                  <a:pt x="11174" y="4494"/>
                </a:lnTo>
                <a:lnTo>
                  <a:pt x="11172" y="4492"/>
                </a:lnTo>
                <a:lnTo>
                  <a:pt x="11170" y="4488"/>
                </a:lnTo>
                <a:lnTo>
                  <a:pt x="11170" y="4486"/>
                </a:lnTo>
                <a:lnTo>
                  <a:pt x="11170" y="4484"/>
                </a:lnTo>
                <a:lnTo>
                  <a:pt x="11166" y="4480"/>
                </a:lnTo>
                <a:lnTo>
                  <a:pt x="11164" y="4476"/>
                </a:lnTo>
                <a:lnTo>
                  <a:pt x="11164" y="4472"/>
                </a:lnTo>
                <a:lnTo>
                  <a:pt x="11164" y="4458"/>
                </a:lnTo>
                <a:lnTo>
                  <a:pt x="11166" y="4446"/>
                </a:lnTo>
                <a:lnTo>
                  <a:pt x="11164" y="4442"/>
                </a:lnTo>
                <a:lnTo>
                  <a:pt x="11162" y="4440"/>
                </a:lnTo>
                <a:lnTo>
                  <a:pt x="11158" y="4436"/>
                </a:lnTo>
                <a:lnTo>
                  <a:pt x="11158" y="4432"/>
                </a:lnTo>
                <a:lnTo>
                  <a:pt x="11156" y="4428"/>
                </a:lnTo>
                <a:lnTo>
                  <a:pt x="11152" y="4426"/>
                </a:lnTo>
                <a:close/>
                <a:moveTo>
                  <a:pt x="11024" y="4468"/>
                </a:moveTo>
                <a:lnTo>
                  <a:pt x="11024" y="4468"/>
                </a:lnTo>
                <a:lnTo>
                  <a:pt x="11026" y="4470"/>
                </a:lnTo>
                <a:lnTo>
                  <a:pt x="11028" y="4472"/>
                </a:lnTo>
                <a:lnTo>
                  <a:pt x="11028" y="4478"/>
                </a:lnTo>
                <a:lnTo>
                  <a:pt x="11026" y="4486"/>
                </a:lnTo>
                <a:lnTo>
                  <a:pt x="11028" y="4494"/>
                </a:lnTo>
                <a:lnTo>
                  <a:pt x="11028" y="4502"/>
                </a:lnTo>
                <a:lnTo>
                  <a:pt x="11026" y="4506"/>
                </a:lnTo>
                <a:lnTo>
                  <a:pt x="11022" y="4510"/>
                </a:lnTo>
                <a:lnTo>
                  <a:pt x="11022" y="4522"/>
                </a:lnTo>
                <a:lnTo>
                  <a:pt x="11022" y="4528"/>
                </a:lnTo>
                <a:lnTo>
                  <a:pt x="11024" y="4530"/>
                </a:lnTo>
                <a:lnTo>
                  <a:pt x="11026" y="4530"/>
                </a:lnTo>
                <a:lnTo>
                  <a:pt x="11028" y="4528"/>
                </a:lnTo>
                <a:lnTo>
                  <a:pt x="11034" y="4522"/>
                </a:lnTo>
                <a:lnTo>
                  <a:pt x="11036" y="4520"/>
                </a:lnTo>
                <a:lnTo>
                  <a:pt x="11040" y="4520"/>
                </a:lnTo>
                <a:lnTo>
                  <a:pt x="11046" y="4516"/>
                </a:lnTo>
                <a:lnTo>
                  <a:pt x="11054" y="4512"/>
                </a:lnTo>
                <a:lnTo>
                  <a:pt x="11066" y="4498"/>
                </a:lnTo>
                <a:lnTo>
                  <a:pt x="11070" y="4494"/>
                </a:lnTo>
                <a:lnTo>
                  <a:pt x="11072" y="4490"/>
                </a:lnTo>
                <a:lnTo>
                  <a:pt x="11072" y="4482"/>
                </a:lnTo>
                <a:lnTo>
                  <a:pt x="11070" y="4476"/>
                </a:lnTo>
                <a:lnTo>
                  <a:pt x="11068" y="4476"/>
                </a:lnTo>
                <a:lnTo>
                  <a:pt x="11066" y="4478"/>
                </a:lnTo>
                <a:lnTo>
                  <a:pt x="11064" y="4478"/>
                </a:lnTo>
                <a:lnTo>
                  <a:pt x="11060" y="4474"/>
                </a:lnTo>
                <a:lnTo>
                  <a:pt x="11056" y="4472"/>
                </a:lnTo>
                <a:lnTo>
                  <a:pt x="11054" y="4474"/>
                </a:lnTo>
                <a:lnTo>
                  <a:pt x="11050" y="4474"/>
                </a:lnTo>
                <a:lnTo>
                  <a:pt x="11048" y="4474"/>
                </a:lnTo>
                <a:lnTo>
                  <a:pt x="11042" y="4470"/>
                </a:lnTo>
                <a:lnTo>
                  <a:pt x="11036" y="4464"/>
                </a:lnTo>
                <a:lnTo>
                  <a:pt x="11028" y="4458"/>
                </a:lnTo>
                <a:lnTo>
                  <a:pt x="11020" y="4458"/>
                </a:lnTo>
                <a:lnTo>
                  <a:pt x="11018" y="4460"/>
                </a:lnTo>
                <a:lnTo>
                  <a:pt x="11018" y="4464"/>
                </a:lnTo>
                <a:lnTo>
                  <a:pt x="11024" y="4468"/>
                </a:lnTo>
                <a:close/>
                <a:moveTo>
                  <a:pt x="10976" y="4378"/>
                </a:moveTo>
                <a:lnTo>
                  <a:pt x="10976" y="4378"/>
                </a:lnTo>
                <a:lnTo>
                  <a:pt x="10964" y="4378"/>
                </a:lnTo>
                <a:lnTo>
                  <a:pt x="10958" y="4380"/>
                </a:lnTo>
                <a:lnTo>
                  <a:pt x="10956" y="4382"/>
                </a:lnTo>
                <a:lnTo>
                  <a:pt x="10960" y="4384"/>
                </a:lnTo>
                <a:lnTo>
                  <a:pt x="10964" y="4386"/>
                </a:lnTo>
                <a:lnTo>
                  <a:pt x="10966" y="4390"/>
                </a:lnTo>
                <a:lnTo>
                  <a:pt x="10966" y="4392"/>
                </a:lnTo>
                <a:lnTo>
                  <a:pt x="10970" y="4396"/>
                </a:lnTo>
                <a:lnTo>
                  <a:pt x="10974" y="4400"/>
                </a:lnTo>
                <a:lnTo>
                  <a:pt x="10976" y="4410"/>
                </a:lnTo>
                <a:lnTo>
                  <a:pt x="10980" y="4424"/>
                </a:lnTo>
                <a:lnTo>
                  <a:pt x="10986" y="4436"/>
                </a:lnTo>
                <a:lnTo>
                  <a:pt x="10990" y="4442"/>
                </a:lnTo>
                <a:lnTo>
                  <a:pt x="10992" y="4444"/>
                </a:lnTo>
                <a:lnTo>
                  <a:pt x="10996" y="4444"/>
                </a:lnTo>
                <a:lnTo>
                  <a:pt x="11000" y="4440"/>
                </a:lnTo>
                <a:lnTo>
                  <a:pt x="11004" y="4430"/>
                </a:lnTo>
                <a:lnTo>
                  <a:pt x="11006" y="4424"/>
                </a:lnTo>
                <a:lnTo>
                  <a:pt x="11006" y="4420"/>
                </a:lnTo>
                <a:lnTo>
                  <a:pt x="11004" y="4416"/>
                </a:lnTo>
                <a:lnTo>
                  <a:pt x="11006" y="4408"/>
                </a:lnTo>
                <a:lnTo>
                  <a:pt x="11006" y="4402"/>
                </a:lnTo>
                <a:lnTo>
                  <a:pt x="11004" y="4398"/>
                </a:lnTo>
                <a:lnTo>
                  <a:pt x="11002" y="4394"/>
                </a:lnTo>
                <a:lnTo>
                  <a:pt x="11000" y="4388"/>
                </a:lnTo>
                <a:lnTo>
                  <a:pt x="10988" y="4382"/>
                </a:lnTo>
                <a:lnTo>
                  <a:pt x="10976" y="4378"/>
                </a:lnTo>
                <a:close/>
                <a:moveTo>
                  <a:pt x="10900" y="4536"/>
                </a:moveTo>
                <a:lnTo>
                  <a:pt x="10900" y="4536"/>
                </a:lnTo>
                <a:lnTo>
                  <a:pt x="10884" y="4562"/>
                </a:lnTo>
                <a:lnTo>
                  <a:pt x="10866" y="4584"/>
                </a:lnTo>
                <a:lnTo>
                  <a:pt x="10848" y="4600"/>
                </a:lnTo>
                <a:lnTo>
                  <a:pt x="10840" y="4612"/>
                </a:lnTo>
                <a:lnTo>
                  <a:pt x="10836" y="4618"/>
                </a:lnTo>
                <a:lnTo>
                  <a:pt x="10834" y="4628"/>
                </a:lnTo>
                <a:lnTo>
                  <a:pt x="10832" y="4630"/>
                </a:lnTo>
                <a:lnTo>
                  <a:pt x="10834" y="4632"/>
                </a:lnTo>
                <a:lnTo>
                  <a:pt x="10836" y="4632"/>
                </a:lnTo>
                <a:lnTo>
                  <a:pt x="10838" y="4632"/>
                </a:lnTo>
                <a:lnTo>
                  <a:pt x="10844" y="4626"/>
                </a:lnTo>
                <a:lnTo>
                  <a:pt x="10848" y="4620"/>
                </a:lnTo>
                <a:lnTo>
                  <a:pt x="10858" y="4610"/>
                </a:lnTo>
                <a:lnTo>
                  <a:pt x="10882" y="4586"/>
                </a:lnTo>
                <a:lnTo>
                  <a:pt x="10890" y="4578"/>
                </a:lnTo>
                <a:lnTo>
                  <a:pt x="10894" y="4572"/>
                </a:lnTo>
                <a:lnTo>
                  <a:pt x="10896" y="4566"/>
                </a:lnTo>
                <a:lnTo>
                  <a:pt x="10898" y="4562"/>
                </a:lnTo>
                <a:lnTo>
                  <a:pt x="10898" y="4558"/>
                </a:lnTo>
                <a:lnTo>
                  <a:pt x="10900" y="4556"/>
                </a:lnTo>
                <a:lnTo>
                  <a:pt x="10904" y="4554"/>
                </a:lnTo>
                <a:lnTo>
                  <a:pt x="10910" y="4552"/>
                </a:lnTo>
                <a:lnTo>
                  <a:pt x="10914" y="4550"/>
                </a:lnTo>
                <a:lnTo>
                  <a:pt x="10916" y="4544"/>
                </a:lnTo>
                <a:lnTo>
                  <a:pt x="10918" y="4538"/>
                </a:lnTo>
                <a:lnTo>
                  <a:pt x="10920" y="4536"/>
                </a:lnTo>
                <a:lnTo>
                  <a:pt x="10922" y="4534"/>
                </a:lnTo>
                <a:lnTo>
                  <a:pt x="10928" y="4534"/>
                </a:lnTo>
                <a:lnTo>
                  <a:pt x="10930" y="4530"/>
                </a:lnTo>
                <a:lnTo>
                  <a:pt x="10932" y="4524"/>
                </a:lnTo>
                <a:lnTo>
                  <a:pt x="10930" y="4516"/>
                </a:lnTo>
                <a:lnTo>
                  <a:pt x="10928" y="4510"/>
                </a:lnTo>
                <a:lnTo>
                  <a:pt x="10928" y="4506"/>
                </a:lnTo>
                <a:lnTo>
                  <a:pt x="10928" y="4496"/>
                </a:lnTo>
                <a:lnTo>
                  <a:pt x="10928" y="4488"/>
                </a:lnTo>
                <a:lnTo>
                  <a:pt x="10928" y="4484"/>
                </a:lnTo>
                <a:lnTo>
                  <a:pt x="10924" y="4484"/>
                </a:lnTo>
                <a:lnTo>
                  <a:pt x="10922" y="4484"/>
                </a:lnTo>
                <a:lnTo>
                  <a:pt x="10920" y="4486"/>
                </a:lnTo>
                <a:lnTo>
                  <a:pt x="10920" y="4492"/>
                </a:lnTo>
                <a:lnTo>
                  <a:pt x="10918" y="4500"/>
                </a:lnTo>
                <a:lnTo>
                  <a:pt x="10918" y="4504"/>
                </a:lnTo>
                <a:lnTo>
                  <a:pt x="10914" y="4506"/>
                </a:lnTo>
                <a:lnTo>
                  <a:pt x="10912" y="4506"/>
                </a:lnTo>
                <a:lnTo>
                  <a:pt x="10912" y="4508"/>
                </a:lnTo>
                <a:lnTo>
                  <a:pt x="10914" y="4512"/>
                </a:lnTo>
                <a:lnTo>
                  <a:pt x="10916" y="4518"/>
                </a:lnTo>
                <a:lnTo>
                  <a:pt x="10916" y="4522"/>
                </a:lnTo>
                <a:lnTo>
                  <a:pt x="10914" y="4526"/>
                </a:lnTo>
                <a:lnTo>
                  <a:pt x="10912" y="4528"/>
                </a:lnTo>
                <a:lnTo>
                  <a:pt x="10908" y="4528"/>
                </a:lnTo>
                <a:lnTo>
                  <a:pt x="10906" y="4528"/>
                </a:lnTo>
                <a:lnTo>
                  <a:pt x="10900" y="4536"/>
                </a:lnTo>
                <a:close/>
                <a:moveTo>
                  <a:pt x="10936" y="4240"/>
                </a:moveTo>
                <a:lnTo>
                  <a:pt x="10936" y="4240"/>
                </a:lnTo>
                <a:lnTo>
                  <a:pt x="10934" y="4240"/>
                </a:lnTo>
                <a:lnTo>
                  <a:pt x="10932" y="4242"/>
                </a:lnTo>
                <a:lnTo>
                  <a:pt x="10930" y="4248"/>
                </a:lnTo>
                <a:lnTo>
                  <a:pt x="10932" y="4256"/>
                </a:lnTo>
                <a:lnTo>
                  <a:pt x="10934" y="4260"/>
                </a:lnTo>
                <a:lnTo>
                  <a:pt x="10938" y="4264"/>
                </a:lnTo>
                <a:lnTo>
                  <a:pt x="10938" y="4268"/>
                </a:lnTo>
                <a:lnTo>
                  <a:pt x="10940" y="4298"/>
                </a:lnTo>
                <a:lnTo>
                  <a:pt x="10942" y="4316"/>
                </a:lnTo>
                <a:lnTo>
                  <a:pt x="10944" y="4318"/>
                </a:lnTo>
                <a:lnTo>
                  <a:pt x="10946" y="4320"/>
                </a:lnTo>
                <a:lnTo>
                  <a:pt x="10950" y="4320"/>
                </a:lnTo>
                <a:lnTo>
                  <a:pt x="10952" y="4320"/>
                </a:lnTo>
                <a:lnTo>
                  <a:pt x="10954" y="4326"/>
                </a:lnTo>
                <a:lnTo>
                  <a:pt x="10958" y="4334"/>
                </a:lnTo>
                <a:lnTo>
                  <a:pt x="10962" y="4336"/>
                </a:lnTo>
                <a:lnTo>
                  <a:pt x="10964" y="4334"/>
                </a:lnTo>
                <a:lnTo>
                  <a:pt x="10966" y="4326"/>
                </a:lnTo>
                <a:lnTo>
                  <a:pt x="10966" y="4320"/>
                </a:lnTo>
                <a:lnTo>
                  <a:pt x="10966" y="4318"/>
                </a:lnTo>
                <a:lnTo>
                  <a:pt x="10970" y="4318"/>
                </a:lnTo>
                <a:lnTo>
                  <a:pt x="10974" y="4322"/>
                </a:lnTo>
                <a:lnTo>
                  <a:pt x="10980" y="4326"/>
                </a:lnTo>
                <a:lnTo>
                  <a:pt x="10980" y="4330"/>
                </a:lnTo>
                <a:lnTo>
                  <a:pt x="10978" y="4334"/>
                </a:lnTo>
                <a:lnTo>
                  <a:pt x="10974" y="4338"/>
                </a:lnTo>
                <a:lnTo>
                  <a:pt x="10968" y="4346"/>
                </a:lnTo>
                <a:lnTo>
                  <a:pt x="10966" y="4356"/>
                </a:lnTo>
                <a:lnTo>
                  <a:pt x="10966" y="4364"/>
                </a:lnTo>
                <a:lnTo>
                  <a:pt x="10968" y="4366"/>
                </a:lnTo>
                <a:lnTo>
                  <a:pt x="10970" y="4364"/>
                </a:lnTo>
                <a:lnTo>
                  <a:pt x="10974" y="4364"/>
                </a:lnTo>
                <a:lnTo>
                  <a:pt x="10976" y="4364"/>
                </a:lnTo>
                <a:lnTo>
                  <a:pt x="10980" y="4368"/>
                </a:lnTo>
                <a:lnTo>
                  <a:pt x="10984" y="4374"/>
                </a:lnTo>
                <a:lnTo>
                  <a:pt x="10988" y="4376"/>
                </a:lnTo>
                <a:lnTo>
                  <a:pt x="10992" y="4376"/>
                </a:lnTo>
                <a:lnTo>
                  <a:pt x="11000" y="4376"/>
                </a:lnTo>
                <a:lnTo>
                  <a:pt x="11000" y="4372"/>
                </a:lnTo>
                <a:lnTo>
                  <a:pt x="11000" y="4368"/>
                </a:lnTo>
                <a:lnTo>
                  <a:pt x="11002" y="4366"/>
                </a:lnTo>
                <a:lnTo>
                  <a:pt x="11004" y="4362"/>
                </a:lnTo>
                <a:lnTo>
                  <a:pt x="11008" y="4360"/>
                </a:lnTo>
                <a:lnTo>
                  <a:pt x="11012" y="4360"/>
                </a:lnTo>
                <a:lnTo>
                  <a:pt x="11028" y="4370"/>
                </a:lnTo>
                <a:lnTo>
                  <a:pt x="11032" y="4376"/>
                </a:lnTo>
                <a:lnTo>
                  <a:pt x="11036" y="4380"/>
                </a:lnTo>
                <a:lnTo>
                  <a:pt x="11040" y="4388"/>
                </a:lnTo>
                <a:lnTo>
                  <a:pt x="11042" y="4394"/>
                </a:lnTo>
                <a:lnTo>
                  <a:pt x="11044" y="4396"/>
                </a:lnTo>
                <a:lnTo>
                  <a:pt x="11048" y="4398"/>
                </a:lnTo>
                <a:lnTo>
                  <a:pt x="11050" y="4396"/>
                </a:lnTo>
                <a:lnTo>
                  <a:pt x="11050" y="4394"/>
                </a:lnTo>
                <a:lnTo>
                  <a:pt x="11050" y="4388"/>
                </a:lnTo>
                <a:lnTo>
                  <a:pt x="11042" y="4368"/>
                </a:lnTo>
                <a:lnTo>
                  <a:pt x="11042" y="4366"/>
                </a:lnTo>
                <a:lnTo>
                  <a:pt x="11044" y="4364"/>
                </a:lnTo>
                <a:lnTo>
                  <a:pt x="11048" y="4364"/>
                </a:lnTo>
                <a:lnTo>
                  <a:pt x="11054" y="4368"/>
                </a:lnTo>
                <a:lnTo>
                  <a:pt x="11056" y="4374"/>
                </a:lnTo>
                <a:lnTo>
                  <a:pt x="11060" y="4378"/>
                </a:lnTo>
                <a:lnTo>
                  <a:pt x="11064" y="4382"/>
                </a:lnTo>
                <a:lnTo>
                  <a:pt x="11068" y="4386"/>
                </a:lnTo>
                <a:lnTo>
                  <a:pt x="11072" y="4390"/>
                </a:lnTo>
                <a:lnTo>
                  <a:pt x="11074" y="4396"/>
                </a:lnTo>
                <a:lnTo>
                  <a:pt x="11074" y="4400"/>
                </a:lnTo>
                <a:lnTo>
                  <a:pt x="11078" y="4404"/>
                </a:lnTo>
                <a:lnTo>
                  <a:pt x="11086" y="4410"/>
                </a:lnTo>
                <a:lnTo>
                  <a:pt x="11094" y="4414"/>
                </a:lnTo>
                <a:lnTo>
                  <a:pt x="11098" y="4418"/>
                </a:lnTo>
                <a:lnTo>
                  <a:pt x="11100" y="4422"/>
                </a:lnTo>
                <a:lnTo>
                  <a:pt x="11102" y="4428"/>
                </a:lnTo>
                <a:lnTo>
                  <a:pt x="11104" y="4430"/>
                </a:lnTo>
                <a:lnTo>
                  <a:pt x="11106" y="4428"/>
                </a:lnTo>
                <a:lnTo>
                  <a:pt x="11108" y="4422"/>
                </a:lnTo>
                <a:lnTo>
                  <a:pt x="11110" y="4414"/>
                </a:lnTo>
                <a:lnTo>
                  <a:pt x="11110" y="4408"/>
                </a:lnTo>
                <a:lnTo>
                  <a:pt x="11110" y="4404"/>
                </a:lnTo>
                <a:lnTo>
                  <a:pt x="11106" y="4400"/>
                </a:lnTo>
                <a:lnTo>
                  <a:pt x="11098" y="4400"/>
                </a:lnTo>
                <a:lnTo>
                  <a:pt x="11094" y="4398"/>
                </a:lnTo>
                <a:lnTo>
                  <a:pt x="11094" y="4396"/>
                </a:lnTo>
                <a:lnTo>
                  <a:pt x="11094" y="4394"/>
                </a:lnTo>
                <a:lnTo>
                  <a:pt x="11094" y="4390"/>
                </a:lnTo>
                <a:lnTo>
                  <a:pt x="11092" y="4386"/>
                </a:lnTo>
                <a:lnTo>
                  <a:pt x="11088" y="4380"/>
                </a:lnTo>
                <a:lnTo>
                  <a:pt x="11084" y="4376"/>
                </a:lnTo>
                <a:lnTo>
                  <a:pt x="11082" y="4374"/>
                </a:lnTo>
                <a:lnTo>
                  <a:pt x="11084" y="4374"/>
                </a:lnTo>
                <a:lnTo>
                  <a:pt x="11088" y="4372"/>
                </a:lnTo>
                <a:lnTo>
                  <a:pt x="11096" y="4372"/>
                </a:lnTo>
                <a:lnTo>
                  <a:pt x="11098" y="4372"/>
                </a:lnTo>
                <a:lnTo>
                  <a:pt x="11100" y="4370"/>
                </a:lnTo>
                <a:lnTo>
                  <a:pt x="11102" y="4366"/>
                </a:lnTo>
                <a:lnTo>
                  <a:pt x="11098" y="4364"/>
                </a:lnTo>
                <a:lnTo>
                  <a:pt x="11082" y="4356"/>
                </a:lnTo>
                <a:lnTo>
                  <a:pt x="11078" y="4354"/>
                </a:lnTo>
                <a:lnTo>
                  <a:pt x="11076" y="4354"/>
                </a:lnTo>
                <a:lnTo>
                  <a:pt x="11074" y="4358"/>
                </a:lnTo>
                <a:lnTo>
                  <a:pt x="11074" y="4362"/>
                </a:lnTo>
                <a:lnTo>
                  <a:pt x="11072" y="4368"/>
                </a:lnTo>
                <a:lnTo>
                  <a:pt x="11070" y="4370"/>
                </a:lnTo>
                <a:lnTo>
                  <a:pt x="11068" y="4370"/>
                </a:lnTo>
                <a:lnTo>
                  <a:pt x="11066" y="4368"/>
                </a:lnTo>
                <a:lnTo>
                  <a:pt x="11064" y="4364"/>
                </a:lnTo>
                <a:lnTo>
                  <a:pt x="11064" y="4358"/>
                </a:lnTo>
                <a:lnTo>
                  <a:pt x="11064" y="4354"/>
                </a:lnTo>
                <a:lnTo>
                  <a:pt x="11062" y="4350"/>
                </a:lnTo>
                <a:lnTo>
                  <a:pt x="11058" y="4346"/>
                </a:lnTo>
                <a:lnTo>
                  <a:pt x="11052" y="4342"/>
                </a:lnTo>
                <a:lnTo>
                  <a:pt x="11046" y="4340"/>
                </a:lnTo>
                <a:lnTo>
                  <a:pt x="11042" y="4338"/>
                </a:lnTo>
                <a:lnTo>
                  <a:pt x="11040" y="4340"/>
                </a:lnTo>
                <a:lnTo>
                  <a:pt x="11038" y="4342"/>
                </a:lnTo>
                <a:lnTo>
                  <a:pt x="11038" y="4344"/>
                </a:lnTo>
                <a:lnTo>
                  <a:pt x="11036" y="4346"/>
                </a:lnTo>
                <a:lnTo>
                  <a:pt x="11032" y="4346"/>
                </a:lnTo>
                <a:lnTo>
                  <a:pt x="11030" y="4346"/>
                </a:lnTo>
                <a:lnTo>
                  <a:pt x="11030" y="4352"/>
                </a:lnTo>
                <a:lnTo>
                  <a:pt x="11030" y="4356"/>
                </a:lnTo>
                <a:lnTo>
                  <a:pt x="11028" y="4358"/>
                </a:lnTo>
                <a:lnTo>
                  <a:pt x="11024" y="4358"/>
                </a:lnTo>
                <a:lnTo>
                  <a:pt x="11020" y="4356"/>
                </a:lnTo>
                <a:lnTo>
                  <a:pt x="11016" y="4352"/>
                </a:lnTo>
                <a:lnTo>
                  <a:pt x="11010" y="4342"/>
                </a:lnTo>
                <a:lnTo>
                  <a:pt x="11008" y="4330"/>
                </a:lnTo>
                <a:lnTo>
                  <a:pt x="11008" y="4322"/>
                </a:lnTo>
                <a:lnTo>
                  <a:pt x="11008" y="4320"/>
                </a:lnTo>
                <a:lnTo>
                  <a:pt x="11008" y="4314"/>
                </a:lnTo>
                <a:lnTo>
                  <a:pt x="11004" y="4304"/>
                </a:lnTo>
                <a:lnTo>
                  <a:pt x="11000" y="4292"/>
                </a:lnTo>
                <a:lnTo>
                  <a:pt x="11002" y="4286"/>
                </a:lnTo>
                <a:lnTo>
                  <a:pt x="11004" y="4280"/>
                </a:lnTo>
                <a:lnTo>
                  <a:pt x="11008" y="4272"/>
                </a:lnTo>
                <a:lnTo>
                  <a:pt x="11008" y="4266"/>
                </a:lnTo>
                <a:lnTo>
                  <a:pt x="11008" y="4260"/>
                </a:lnTo>
                <a:lnTo>
                  <a:pt x="11014" y="4254"/>
                </a:lnTo>
                <a:lnTo>
                  <a:pt x="11016" y="4250"/>
                </a:lnTo>
                <a:lnTo>
                  <a:pt x="11018" y="4250"/>
                </a:lnTo>
                <a:lnTo>
                  <a:pt x="11020" y="4250"/>
                </a:lnTo>
                <a:lnTo>
                  <a:pt x="11022" y="4252"/>
                </a:lnTo>
                <a:lnTo>
                  <a:pt x="11024" y="4256"/>
                </a:lnTo>
                <a:lnTo>
                  <a:pt x="11026" y="4254"/>
                </a:lnTo>
                <a:lnTo>
                  <a:pt x="11032" y="4246"/>
                </a:lnTo>
                <a:lnTo>
                  <a:pt x="11036" y="4232"/>
                </a:lnTo>
                <a:lnTo>
                  <a:pt x="11042" y="4208"/>
                </a:lnTo>
                <a:lnTo>
                  <a:pt x="11042" y="4204"/>
                </a:lnTo>
                <a:lnTo>
                  <a:pt x="11040" y="4200"/>
                </a:lnTo>
                <a:lnTo>
                  <a:pt x="11034" y="4190"/>
                </a:lnTo>
                <a:lnTo>
                  <a:pt x="11032" y="4184"/>
                </a:lnTo>
                <a:lnTo>
                  <a:pt x="11030" y="4178"/>
                </a:lnTo>
                <a:lnTo>
                  <a:pt x="11030" y="4168"/>
                </a:lnTo>
                <a:lnTo>
                  <a:pt x="11032" y="4158"/>
                </a:lnTo>
                <a:lnTo>
                  <a:pt x="11036" y="4144"/>
                </a:lnTo>
                <a:lnTo>
                  <a:pt x="11036" y="4136"/>
                </a:lnTo>
                <a:lnTo>
                  <a:pt x="11034" y="4134"/>
                </a:lnTo>
                <a:lnTo>
                  <a:pt x="11032" y="4134"/>
                </a:lnTo>
                <a:lnTo>
                  <a:pt x="11028" y="4136"/>
                </a:lnTo>
                <a:lnTo>
                  <a:pt x="11024" y="4140"/>
                </a:lnTo>
                <a:lnTo>
                  <a:pt x="11020" y="4144"/>
                </a:lnTo>
                <a:lnTo>
                  <a:pt x="11016" y="4144"/>
                </a:lnTo>
                <a:lnTo>
                  <a:pt x="11010" y="4142"/>
                </a:lnTo>
                <a:lnTo>
                  <a:pt x="11004" y="4138"/>
                </a:lnTo>
                <a:lnTo>
                  <a:pt x="10988" y="4128"/>
                </a:lnTo>
                <a:lnTo>
                  <a:pt x="10982" y="4126"/>
                </a:lnTo>
                <a:lnTo>
                  <a:pt x="10974" y="4128"/>
                </a:lnTo>
                <a:lnTo>
                  <a:pt x="10966" y="4132"/>
                </a:lnTo>
                <a:lnTo>
                  <a:pt x="10964" y="4134"/>
                </a:lnTo>
                <a:lnTo>
                  <a:pt x="10964" y="4138"/>
                </a:lnTo>
                <a:lnTo>
                  <a:pt x="10964" y="4146"/>
                </a:lnTo>
                <a:lnTo>
                  <a:pt x="10962" y="4150"/>
                </a:lnTo>
                <a:lnTo>
                  <a:pt x="10960" y="4158"/>
                </a:lnTo>
                <a:lnTo>
                  <a:pt x="10958" y="4166"/>
                </a:lnTo>
                <a:lnTo>
                  <a:pt x="10956" y="4172"/>
                </a:lnTo>
                <a:lnTo>
                  <a:pt x="10958" y="4186"/>
                </a:lnTo>
                <a:lnTo>
                  <a:pt x="10958" y="4200"/>
                </a:lnTo>
                <a:lnTo>
                  <a:pt x="10958" y="4208"/>
                </a:lnTo>
                <a:lnTo>
                  <a:pt x="10954" y="4218"/>
                </a:lnTo>
                <a:lnTo>
                  <a:pt x="10952" y="4226"/>
                </a:lnTo>
                <a:lnTo>
                  <a:pt x="10950" y="4232"/>
                </a:lnTo>
                <a:lnTo>
                  <a:pt x="10952" y="4236"/>
                </a:lnTo>
                <a:lnTo>
                  <a:pt x="10954" y="4240"/>
                </a:lnTo>
                <a:lnTo>
                  <a:pt x="10958" y="4246"/>
                </a:lnTo>
                <a:lnTo>
                  <a:pt x="10958" y="4248"/>
                </a:lnTo>
                <a:lnTo>
                  <a:pt x="10956" y="4254"/>
                </a:lnTo>
                <a:lnTo>
                  <a:pt x="10954" y="4258"/>
                </a:lnTo>
                <a:lnTo>
                  <a:pt x="10952" y="4258"/>
                </a:lnTo>
                <a:lnTo>
                  <a:pt x="10948" y="4256"/>
                </a:lnTo>
                <a:lnTo>
                  <a:pt x="10946" y="4252"/>
                </a:lnTo>
                <a:lnTo>
                  <a:pt x="10942" y="4244"/>
                </a:lnTo>
                <a:lnTo>
                  <a:pt x="10938" y="4240"/>
                </a:lnTo>
                <a:lnTo>
                  <a:pt x="10936" y="4240"/>
                </a:lnTo>
                <a:close/>
                <a:moveTo>
                  <a:pt x="9396" y="4654"/>
                </a:moveTo>
                <a:lnTo>
                  <a:pt x="9396" y="4654"/>
                </a:lnTo>
                <a:lnTo>
                  <a:pt x="9392" y="4644"/>
                </a:lnTo>
                <a:lnTo>
                  <a:pt x="9386" y="4630"/>
                </a:lnTo>
                <a:lnTo>
                  <a:pt x="9380" y="4616"/>
                </a:lnTo>
                <a:lnTo>
                  <a:pt x="9372" y="4604"/>
                </a:lnTo>
                <a:lnTo>
                  <a:pt x="9366" y="4596"/>
                </a:lnTo>
                <a:lnTo>
                  <a:pt x="9364" y="4588"/>
                </a:lnTo>
                <a:lnTo>
                  <a:pt x="9360" y="4580"/>
                </a:lnTo>
                <a:lnTo>
                  <a:pt x="9352" y="4570"/>
                </a:lnTo>
                <a:lnTo>
                  <a:pt x="9344" y="4562"/>
                </a:lnTo>
                <a:lnTo>
                  <a:pt x="9336" y="4560"/>
                </a:lnTo>
                <a:lnTo>
                  <a:pt x="9330" y="4560"/>
                </a:lnTo>
                <a:lnTo>
                  <a:pt x="9326" y="4562"/>
                </a:lnTo>
                <a:lnTo>
                  <a:pt x="9326" y="4564"/>
                </a:lnTo>
                <a:lnTo>
                  <a:pt x="9330" y="4566"/>
                </a:lnTo>
                <a:lnTo>
                  <a:pt x="9332" y="4572"/>
                </a:lnTo>
                <a:lnTo>
                  <a:pt x="9334" y="4580"/>
                </a:lnTo>
                <a:lnTo>
                  <a:pt x="9334" y="4590"/>
                </a:lnTo>
                <a:lnTo>
                  <a:pt x="9332" y="4598"/>
                </a:lnTo>
                <a:lnTo>
                  <a:pt x="9328" y="4604"/>
                </a:lnTo>
                <a:lnTo>
                  <a:pt x="9328" y="4610"/>
                </a:lnTo>
                <a:lnTo>
                  <a:pt x="9328" y="4618"/>
                </a:lnTo>
                <a:lnTo>
                  <a:pt x="9326" y="4630"/>
                </a:lnTo>
                <a:lnTo>
                  <a:pt x="9324" y="4636"/>
                </a:lnTo>
                <a:lnTo>
                  <a:pt x="9324" y="4638"/>
                </a:lnTo>
                <a:lnTo>
                  <a:pt x="9324" y="4636"/>
                </a:lnTo>
                <a:lnTo>
                  <a:pt x="9322" y="4630"/>
                </a:lnTo>
                <a:lnTo>
                  <a:pt x="9320" y="4630"/>
                </a:lnTo>
                <a:lnTo>
                  <a:pt x="9320" y="4632"/>
                </a:lnTo>
                <a:lnTo>
                  <a:pt x="9318" y="4640"/>
                </a:lnTo>
                <a:lnTo>
                  <a:pt x="9320" y="4654"/>
                </a:lnTo>
                <a:lnTo>
                  <a:pt x="9322" y="4676"/>
                </a:lnTo>
                <a:lnTo>
                  <a:pt x="9322" y="4700"/>
                </a:lnTo>
                <a:lnTo>
                  <a:pt x="9324" y="4712"/>
                </a:lnTo>
                <a:lnTo>
                  <a:pt x="9326" y="4722"/>
                </a:lnTo>
                <a:lnTo>
                  <a:pt x="9332" y="4734"/>
                </a:lnTo>
                <a:lnTo>
                  <a:pt x="9338" y="4742"/>
                </a:lnTo>
                <a:lnTo>
                  <a:pt x="9346" y="4748"/>
                </a:lnTo>
                <a:lnTo>
                  <a:pt x="9352" y="4750"/>
                </a:lnTo>
                <a:lnTo>
                  <a:pt x="9358" y="4750"/>
                </a:lnTo>
                <a:lnTo>
                  <a:pt x="9364" y="4748"/>
                </a:lnTo>
                <a:lnTo>
                  <a:pt x="9376" y="4740"/>
                </a:lnTo>
                <a:lnTo>
                  <a:pt x="9390" y="4732"/>
                </a:lnTo>
                <a:lnTo>
                  <a:pt x="9396" y="4726"/>
                </a:lnTo>
                <a:lnTo>
                  <a:pt x="9402" y="4718"/>
                </a:lnTo>
                <a:lnTo>
                  <a:pt x="9404" y="4710"/>
                </a:lnTo>
                <a:lnTo>
                  <a:pt x="9406" y="4700"/>
                </a:lnTo>
                <a:lnTo>
                  <a:pt x="9406" y="4682"/>
                </a:lnTo>
                <a:lnTo>
                  <a:pt x="9406" y="4676"/>
                </a:lnTo>
                <a:lnTo>
                  <a:pt x="9404" y="4672"/>
                </a:lnTo>
                <a:lnTo>
                  <a:pt x="9400" y="4666"/>
                </a:lnTo>
                <a:lnTo>
                  <a:pt x="9400" y="4662"/>
                </a:lnTo>
                <a:lnTo>
                  <a:pt x="9400" y="4658"/>
                </a:lnTo>
                <a:lnTo>
                  <a:pt x="9396" y="4654"/>
                </a:lnTo>
                <a:close/>
                <a:moveTo>
                  <a:pt x="9854" y="4376"/>
                </a:moveTo>
                <a:lnTo>
                  <a:pt x="9854" y="4376"/>
                </a:lnTo>
                <a:lnTo>
                  <a:pt x="9854" y="4374"/>
                </a:lnTo>
                <a:lnTo>
                  <a:pt x="9852" y="4376"/>
                </a:lnTo>
                <a:lnTo>
                  <a:pt x="9848" y="4384"/>
                </a:lnTo>
                <a:lnTo>
                  <a:pt x="9846" y="4400"/>
                </a:lnTo>
                <a:lnTo>
                  <a:pt x="9844" y="4422"/>
                </a:lnTo>
                <a:lnTo>
                  <a:pt x="9842" y="4442"/>
                </a:lnTo>
                <a:lnTo>
                  <a:pt x="9840" y="4452"/>
                </a:lnTo>
                <a:lnTo>
                  <a:pt x="9838" y="4460"/>
                </a:lnTo>
                <a:lnTo>
                  <a:pt x="9840" y="4472"/>
                </a:lnTo>
                <a:lnTo>
                  <a:pt x="9842" y="4478"/>
                </a:lnTo>
                <a:lnTo>
                  <a:pt x="9844" y="4480"/>
                </a:lnTo>
                <a:lnTo>
                  <a:pt x="9846" y="4474"/>
                </a:lnTo>
                <a:lnTo>
                  <a:pt x="9850" y="4448"/>
                </a:lnTo>
                <a:lnTo>
                  <a:pt x="9850" y="4440"/>
                </a:lnTo>
                <a:lnTo>
                  <a:pt x="9850" y="4436"/>
                </a:lnTo>
                <a:lnTo>
                  <a:pt x="9850" y="4434"/>
                </a:lnTo>
                <a:lnTo>
                  <a:pt x="9852" y="4430"/>
                </a:lnTo>
                <a:lnTo>
                  <a:pt x="9854" y="4428"/>
                </a:lnTo>
                <a:lnTo>
                  <a:pt x="9854" y="4424"/>
                </a:lnTo>
                <a:lnTo>
                  <a:pt x="9852" y="4416"/>
                </a:lnTo>
                <a:lnTo>
                  <a:pt x="9852" y="4410"/>
                </a:lnTo>
                <a:lnTo>
                  <a:pt x="9852" y="4406"/>
                </a:lnTo>
                <a:lnTo>
                  <a:pt x="9854" y="4404"/>
                </a:lnTo>
                <a:lnTo>
                  <a:pt x="9856" y="4398"/>
                </a:lnTo>
                <a:lnTo>
                  <a:pt x="9858" y="4390"/>
                </a:lnTo>
                <a:lnTo>
                  <a:pt x="9858" y="4382"/>
                </a:lnTo>
                <a:lnTo>
                  <a:pt x="9854" y="4376"/>
                </a:lnTo>
                <a:close/>
                <a:moveTo>
                  <a:pt x="9834" y="4508"/>
                </a:moveTo>
                <a:lnTo>
                  <a:pt x="9834" y="4508"/>
                </a:lnTo>
                <a:lnTo>
                  <a:pt x="9832" y="4510"/>
                </a:lnTo>
                <a:lnTo>
                  <a:pt x="9828" y="4516"/>
                </a:lnTo>
                <a:lnTo>
                  <a:pt x="9828" y="4522"/>
                </a:lnTo>
                <a:lnTo>
                  <a:pt x="9830" y="4526"/>
                </a:lnTo>
                <a:lnTo>
                  <a:pt x="9832" y="4526"/>
                </a:lnTo>
                <a:lnTo>
                  <a:pt x="9834" y="4526"/>
                </a:lnTo>
                <a:lnTo>
                  <a:pt x="9838" y="4520"/>
                </a:lnTo>
                <a:lnTo>
                  <a:pt x="9838" y="4512"/>
                </a:lnTo>
                <a:lnTo>
                  <a:pt x="9836" y="4510"/>
                </a:lnTo>
                <a:lnTo>
                  <a:pt x="9834" y="4508"/>
                </a:lnTo>
                <a:close/>
                <a:moveTo>
                  <a:pt x="9884" y="4688"/>
                </a:moveTo>
                <a:lnTo>
                  <a:pt x="9884" y="4688"/>
                </a:lnTo>
                <a:lnTo>
                  <a:pt x="9882" y="4690"/>
                </a:lnTo>
                <a:lnTo>
                  <a:pt x="9882" y="4694"/>
                </a:lnTo>
                <a:lnTo>
                  <a:pt x="9882" y="4702"/>
                </a:lnTo>
                <a:lnTo>
                  <a:pt x="9886" y="4708"/>
                </a:lnTo>
                <a:lnTo>
                  <a:pt x="9888" y="4710"/>
                </a:lnTo>
                <a:lnTo>
                  <a:pt x="9890" y="4708"/>
                </a:lnTo>
                <a:lnTo>
                  <a:pt x="9892" y="4704"/>
                </a:lnTo>
                <a:lnTo>
                  <a:pt x="9892" y="4700"/>
                </a:lnTo>
                <a:lnTo>
                  <a:pt x="9892" y="4692"/>
                </a:lnTo>
                <a:lnTo>
                  <a:pt x="9888" y="4688"/>
                </a:lnTo>
                <a:lnTo>
                  <a:pt x="9886" y="4686"/>
                </a:lnTo>
                <a:lnTo>
                  <a:pt x="9884" y="4688"/>
                </a:lnTo>
                <a:close/>
                <a:moveTo>
                  <a:pt x="9842" y="4586"/>
                </a:moveTo>
                <a:lnTo>
                  <a:pt x="9842" y="4586"/>
                </a:lnTo>
                <a:lnTo>
                  <a:pt x="9840" y="4590"/>
                </a:lnTo>
                <a:lnTo>
                  <a:pt x="9840" y="4592"/>
                </a:lnTo>
                <a:lnTo>
                  <a:pt x="9844" y="4594"/>
                </a:lnTo>
                <a:lnTo>
                  <a:pt x="9846" y="4596"/>
                </a:lnTo>
                <a:lnTo>
                  <a:pt x="9848" y="4592"/>
                </a:lnTo>
                <a:lnTo>
                  <a:pt x="9848" y="4590"/>
                </a:lnTo>
                <a:lnTo>
                  <a:pt x="9846" y="4586"/>
                </a:lnTo>
                <a:lnTo>
                  <a:pt x="9844" y="4586"/>
                </a:lnTo>
                <a:lnTo>
                  <a:pt x="9842" y="4586"/>
                </a:lnTo>
                <a:close/>
                <a:moveTo>
                  <a:pt x="9868" y="4654"/>
                </a:moveTo>
                <a:lnTo>
                  <a:pt x="9868" y="4654"/>
                </a:lnTo>
                <a:lnTo>
                  <a:pt x="9872" y="4654"/>
                </a:lnTo>
                <a:lnTo>
                  <a:pt x="9870" y="4648"/>
                </a:lnTo>
                <a:lnTo>
                  <a:pt x="9868" y="4646"/>
                </a:lnTo>
                <a:lnTo>
                  <a:pt x="9868" y="4648"/>
                </a:lnTo>
                <a:lnTo>
                  <a:pt x="9866" y="4650"/>
                </a:lnTo>
                <a:lnTo>
                  <a:pt x="9868" y="4654"/>
                </a:lnTo>
                <a:close/>
                <a:moveTo>
                  <a:pt x="7488" y="3256"/>
                </a:moveTo>
                <a:lnTo>
                  <a:pt x="7488" y="3256"/>
                </a:lnTo>
                <a:lnTo>
                  <a:pt x="7494" y="3250"/>
                </a:lnTo>
                <a:lnTo>
                  <a:pt x="7496" y="3246"/>
                </a:lnTo>
                <a:lnTo>
                  <a:pt x="7496" y="3244"/>
                </a:lnTo>
                <a:lnTo>
                  <a:pt x="7492" y="3246"/>
                </a:lnTo>
                <a:lnTo>
                  <a:pt x="7486" y="3252"/>
                </a:lnTo>
                <a:lnTo>
                  <a:pt x="7474" y="3258"/>
                </a:lnTo>
                <a:lnTo>
                  <a:pt x="7460" y="3262"/>
                </a:lnTo>
                <a:lnTo>
                  <a:pt x="7454" y="3262"/>
                </a:lnTo>
                <a:lnTo>
                  <a:pt x="7446" y="3262"/>
                </a:lnTo>
                <a:lnTo>
                  <a:pt x="7438" y="3260"/>
                </a:lnTo>
                <a:lnTo>
                  <a:pt x="7436" y="3262"/>
                </a:lnTo>
                <a:lnTo>
                  <a:pt x="7434" y="3264"/>
                </a:lnTo>
                <a:lnTo>
                  <a:pt x="7432" y="3266"/>
                </a:lnTo>
                <a:lnTo>
                  <a:pt x="7432" y="3270"/>
                </a:lnTo>
                <a:lnTo>
                  <a:pt x="7430" y="3272"/>
                </a:lnTo>
                <a:lnTo>
                  <a:pt x="7428" y="3272"/>
                </a:lnTo>
                <a:lnTo>
                  <a:pt x="7420" y="3272"/>
                </a:lnTo>
                <a:lnTo>
                  <a:pt x="7416" y="3274"/>
                </a:lnTo>
                <a:lnTo>
                  <a:pt x="7414" y="3278"/>
                </a:lnTo>
                <a:lnTo>
                  <a:pt x="7410" y="3278"/>
                </a:lnTo>
                <a:lnTo>
                  <a:pt x="7406" y="3278"/>
                </a:lnTo>
                <a:lnTo>
                  <a:pt x="7406" y="3280"/>
                </a:lnTo>
                <a:lnTo>
                  <a:pt x="7410" y="3292"/>
                </a:lnTo>
                <a:lnTo>
                  <a:pt x="7412" y="3296"/>
                </a:lnTo>
                <a:lnTo>
                  <a:pt x="7416" y="3298"/>
                </a:lnTo>
                <a:lnTo>
                  <a:pt x="7422" y="3300"/>
                </a:lnTo>
                <a:lnTo>
                  <a:pt x="7426" y="3300"/>
                </a:lnTo>
                <a:lnTo>
                  <a:pt x="7432" y="3300"/>
                </a:lnTo>
                <a:lnTo>
                  <a:pt x="7436" y="3302"/>
                </a:lnTo>
                <a:lnTo>
                  <a:pt x="7438" y="3302"/>
                </a:lnTo>
                <a:lnTo>
                  <a:pt x="7438" y="3300"/>
                </a:lnTo>
                <a:lnTo>
                  <a:pt x="7440" y="3298"/>
                </a:lnTo>
                <a:lnTo>
                  <a:pt x="7442" y="3298"/>
                </a:lnTo>
                <a:lnTo>
                  <a:pt x="7448" y="3296"/>
                </a:lnTo>
                <a:lnTo>
                  <a:pt x="7456" y="3294"/>
                </a:lnTo>
                <a:lnTo>
                  <a:pt x="7458" y="3290"/>
                </a:lnTo>
                <a:lnTo>
                  <a:pt x="7462" y="3286"/>
                </a:lnTo>
                <a:lnTo>
                  <a:pt x="7464" y="3284"/>
                </a:lnTo>
                <a:lnTo>
                  <a:pt x="7468" y="3282"/>
                </a:lnTo>
                <a:lnTo>
                  <a:pt x="7474" y="3282"/>
                </a:lnTo>
                <a:lnTo>
                  <a:pt x="7480" y="3280"/>
                </a:lnTo>
                <a:lnTo>
                  <a:pt x="7478" y="3276"/>
                </a:lnTo>
                <a:lnTo>
                  <a:pt x="7474" y="3270"/>
                </a:lnTo>
                <a:lnTo>
                  <a:pt x="7474" y="3266"/>
                </a:lnTo>
                <a:lnTo>
                  <a:pt x="7480" y="3262"/>
                </a:lnTo>
                <a:lnTo>
                  <a:pt x="7488" y="3256"/>
                </a:lnTo>
                <a:close/>
                <a:moveTo>
                  <a:pt x="6684" y="3228"/>
                </a:moveTo>
                <a:lnTo>
                  <a:pt x="6684" y="3228"/>
                </a:lnTo>
                <a:lnTo>
                  <a:pt x="6684" y="3230"/>
                </a:lnTo>
                <a:lnTo>
                  <a:pt x="6686" y="3234"/>
                </a:lnTo>
                <a:lnTo>
                  <a:pt x="6688" y="3238"/>
                </a:lnTo>
                <a:lnTo>
                  <a:pt x="6692" y="3238"/>
                </a:lnTo>
                <a:lnTo>
                  <a:pt x="6692" y="3234"/>
                </a:lnTo>
                <a:lnTo>
                  <a:pt x="6690" y="3230"/>
                </a:lnTo>
                <a:lnTo>
                  <a:pt x="6688" y="3228"/>
                </a:lnTo>
                <a:lnTo>
                  <a:pt x="6684" y="3228"/>
                </a:lnTo>
                <a:close/>
                <a:moveTo>
                  <a:pt x="6456" y="4860"/>
                </a:moveTo>
                <a:lnTo>
                  <a:pt x="6456" y="4860"/>
                </a:lnTo>
                <a:lnTo>
                  <a:pt x="6448" y="4872"/>
                </a:lnTo>
                <a:lnTo>
                  <a:pt x="6446" y="4874"/>
                </a:lnTo>
                <a:lnTo>
                  <a:pt x="6448" y="4878"/>
                </a:lnTo>
                <a:lnTo>
                  <a:pt x="6448" y="4880"/>
                </a:lnTo>
                <a:lnTo>
                  <a:pt x="6452" y="4882"/>
                </a:lnTo>
                <a:lnTo>
                  <a:pt x="6456" y="4884"/>
                </a:lnTo>
                <a:lnTo>
                  <a:pt x="6456" y="4882"/>
                </a:lnTo>
                <a:lnTo>
                  <a:pt x="6464" y="4870"/>
                </a:lnTo>
                <a:lnTo>
                  <a:pt x="6466" y="4864"/>
                </a:lnTo>
                <a:lnTo>
                  <a:pt x="6466" y="4860"/>
                </a:lnTo>
                <a:lnTo>
                  <a:pt x="6466" y="4858"/>
                </a:lnTo>
                <a:lnTo>
                  <a:pt x="6464" y="4856"/>
                </a:lnTo>
                <a:lnTo>
                  <a:pt x="6460" y="4856"/>
                </a:lnTo>
                <a:lnTo>
                  <a:pt x="6456" y="4860"/>
                </a:lnTo>
                <a:close/>
                <a:moveTo>
                  <a:pt x="6376" y="5018"/>
                </a:moveTo>
                <a:lnTo>
                  <a:pt x="6376" y="5018"/>
                </a:lnTo>
                <a:lnTo>
                  <a:pt x="6372" y="5018"/>
                </a:lnTo>
                <a:lnTo>
                  <a:pt x="6370" y="5020"/>
                </a:lnTo>
                <a:lnTo>
                  <a:pt x="6368" y="5026"/>
                </a:lnTo>
                <a:lnTo>
                  <a:pt x="6366" y="5032"/>
                </a:lnTo>
                <a:lnTo>
                  <a:pt x="6368" y="5038"/>
                </a:lnTo>
                <a:lnTo>
                  <a:pt x="6370" y="5038"/>
                </a:lnTo>
                <a:lnTo>
                  <a:pt x="6372" y="5036"/>
                </a:lnTo>
                <a:lnTo>
                  <a:pt x="6376" y="5030"/>
                </a:lnTo>
                <a:lnTo>
                  <a:pt x="6378" y="5024"/>
                </a:lnTo>
                <a:lnTo>
                  <a:pt x="6378" y="5020"/>
                </a:lnTo>
                <a:lnTo>
                  <a:pt x="6376" y="5018"/>
                </a:lnTo>
                <a:close/>
                <a:moveTo>
                  <a:pt x="5466" y="4460"/>
                </a:moveTo>
                <a:lnTo>
                  <a:pt x="5466" y="4460"/>
                </a:lnTo>
                <a:lnTo>
                  <a:pt x="5466" y="4458"/>
                </a:lnTo>
                <a:lnTo>
                  <a:pt x="5464" y="4458"/>
                </a:lnTo>
                <a:lnTo>
                  <a:pt x="5462" y="4458"/>
                </a:lnTo>
                <a:lnTo>
                  <a:pt x="5458" y="4460"/>
                </a:lnTo>
                <a:lnTo>
                  <a:pt x="5458" y="4462"/>
                </a:lnTo>
                <a:lnTo>
                  <a:pt x="5462" y="4464"/>
                </a:lnTo>
                <a:lnTo>
                  <a:pt x="5466" y="4460"/>
                </a:lnTo>
                <a:close/>
                <a:moveTo>
                  <a:pt x="5468" y="4472"/>
                </a:moveTo>
                <a:lnTo>
                  <a:pt x="5468" y="4472"/>
                </a:lnTo>
                <a:lnTo>
                  <a:pt x="5466" y="4472"/>
                </a:lnTo>
                <a:lnTo>
                  <a:pt x="5464" y="4474"/>
                </a:lnTo>
                <a:lnTo>
                  <a:pt x="5462" y="4476"/>
                </a:lnTo>
                <a:lnTo>
                  <a:pt x="5462" y="4478"/>
                </a:lnTo>
                <a:lnTo>
                  <a:pt x="5466" y="4478"/>
                </a:lnTo>
                <a:lnTo>
                  <a:pt x="5468" y="4476"/>
                </a:lnTo>
                <a:lnTo>
                  <a:pt x="5468" y="4472"/>
                </a:lnTo>
                <a:close/>
                <a:moveTo>
                  <a:pt x="5454" y="4498"/>
                </a:moveTo>
                <a:lnTo>
                  <a:pt x="5454" y="4498"/>
                </a:lnTo>
                <a:lnTo>
                  <a:pt x="5456" y="4500"/>
                </a:lnTo>
                <a:lnTo>
                  <a:pt x="5458" y="4500"/>
                </a:lnTo>
                <a:lnTo>
                  <a:pt x="5460" y="4500"/>
                </a:lnTo>
                <a:lnTo>
                  <a:pt x="5462" y="4496"/>
                </a:lnTo>
                <a:lnTo>
                  <a:pt x="5460" y="4492"/>
                </a:lnTo>
                <a:lnTo>
                  <a:pt x="5458" y="4492"/>
                </a:lnTo>
                <a:lnTo>
                  <a:pt x="5456" y="4494"/>
                </a:lnTo>
                <a:lnTo>
                  <a:pt x="5454" y="4498"/>
                </a:lnTo>
                <a:close/>
                <a:moveTo>
                  <a:pt x="5466" y="4492"/>
                </a:moveTo>
                <a:lnTo>
                  <a:pt x="5466" y="4492"/>
                </a:lnTo>
                <a:lnTo>
                  <a:pt x="5464" y="4492"/>
                </a:lnTo>
                <a:lnTo>
                  <a:pt x="5464" y="4496"/>
                </a:lnTo>
                <a:lnTo>
                  <a:pt x="5466" y="4498"/>
                </a:lnTo>
                <a:lnTo>
                  <a:pt x="5468" y="4498"/>
                </a:lnTo>
                <a:lnTo>
                  <a:pt x="5470" y="4496"/>
                </a:lnTo>
                <a:lnTo>
                  <a:pt x="5468" y="4494"/>
                </a:lnTo>
                <a:lnTo>
                  <a:pt x="5466" y="4492"/>
                </a:lnTo>
                <a:close/>
                <a:moveTo>
                  <a:pt x="5474" y="4492"/>
                </a:moveTo>
                <a:lnTo>
                  <a:pt x="5474" y="4492"/>
                </a:lnTo>
                <a:lnTo>
                  <a:pt x="5476" y="4492"/>
                </a:lnTo>
                <a:lnTo>
                  <a:pt x="5478" y="4490"/>
                </a:lnTo>
                <a:lnTo>
                  <a:pt x="5478" y="4488"/>
                </a:lnTo>
                <a:lnTo>
                  <a:pt x="5478" y="4486"/>
                </a:lnTo>
                <a:lnTo>
                  <a:pt x="5476" y="4486"/>
                </a:lnTo>
                <a:lnTo>
                  <a:pt x="5474" y="4488"/>
                </a:lnTo>
                <a:lnTo>
                  <a:pt x="5474" y="4492"/>
                </a:lnTo>
                <a:close/>
                <a:moveTo>
                  <a:pt x="5456" y="4486"/>
                </a:moveTo>
                <a:lnTo>
                  <a:pt x="5456" y="4486"/>
                </a:lnTo>
                <a:lnTo>
                  <a:pt x="5454" y="4486"/>
                </a:lnTo>
                <a:lnTo>
                  <a:pt x="5454" y="4488"/>
                </a:lnTo>
                <a:lnTo>
                  <a:pt x="5454" y="4490"/>
                </a:lnTo>
                <a:lnTo>
                  <a:pt x="5456" y="4490"/>
                </a:lnTo>
                <a:lnTo>
                  <a:pt x="5458" y="4488"/>
                </a:lnTo>
                <a:lnTo>
                  <a:pt x="5456" y="4486"/>
                </a:lnTo>
                <a:close/>
                <a:moveTo>
                  <a:pt x="5448" y="4476"/>
                </a:moveTo>
                <a:lnTo>
                  <a:pt x="5448" y="4476"/>
                </a:lnTo>
                <a:lnTo>
                  <a:pt x="5450" y="4476"/>
                </a:lnTo>
                <a:lnTo>
                  <a:pt x="5454" y="4474"/>
                </a:lnTo>
                <a:lnTo>
                  <a:pt x="5454" y="4472"/>
                </a:lnTo>
                <a:lnTo>
                  <a:pt x="5450" y="4472"/>
                </a:lnTo>
                <a:lnTo>
                  <a:pt x="5448" y="4474"/>
                </a:lnTo>
                <a:lnTo>
                  <a:pt x="5448" y="4476"/>
                </a:lnTo>
                <a:close/>
                <a:moveTo>
                  <a:pt x="5480" y="4474"/>
                </a:moveTo>
                <a:lnTo>
                  <a:pt x="5480" y="4474"/>
                </a:lnTo>
                <a:lnTo>
                  <a:pt x="5484" y="4474"/>
                </a:lnTo>
                <a:lnTo>
                  <a:pt x="5484" y="4472"/>
                </a:lnTo>
                <a:lnTo>
                  <a:pt x="5482" y="4470"/>
                </a:lnTo>
                <a:lnTo>
                  <a:pt x="5480" y="4472"/>
                </a:lnTo>
                <a:lnTo>
                  <a:pt x="5480" y="4474"/>
                </a:lnTo>
                <a:close/>
                <a:moveTo>
                  <a:pt x="6488" y="2842"/>
                </a:moveTo>
                <a:lnTo>
                  <a:pt x="6488" y="2842"/>
                </a:lnTo>
                <a:lnTo>
                  <a:pt x="6484" y="2842"/>
                </a:lnTo>
                <a:lnTo>
                  <a:pt x="6484" y="2844"/>
                </a:lnTo>
                <a:lnTo>
                  <a:pt x="6484" y="2852"/>
                </a:lnTo>
                <a:lnTo>
                  <a:pt x="6482" y="2858"/>
                </a:lnTo>
                <a:lnTo>
                  <a:pt x="6482" y="2860"/>
                </a:lnTo>
                <a:lnTo>
                  <a:pt x="6480" y="2860"/>
                </a:lnTo>
                <a:lnTo>
                  <a:pt x="6476" y="2858"/>
                </a:lnTo>
                <a:lnTo>
                  <a:pt x="6472" y="2860"/>
                </a:lnTo>
                <a:lnTo>
                  <a:pt x="6468" y="2862"/>
                </a:lnTo>
                <a:lnTo>
                  <a:pt x="6464" y="2866"/>
                </a:lnTo>
                <a:lnTo>
                  <a:pt x="6460" y="2868"/>
                </a:lnTo>
                <a:lnTo>
                  <a:pt x="6458" y="2868"/>
                </a:lnTo>
                <a:lnTo>
                  <a:pt x="6456" y="2872"/>
                </a:lnTo>
                <a:lnTo>
                  <a:pt x="6454" y="2884"/>
                </a:lnTo>
                <a:lnTo>
                  <a:pt x="6454" y="2898"/>
                </a:lnTo>
                <a:lnTo>
                  <a:pt x="6454" y="2902"/>
                </a:lnTo>
                <a:lnTo>
                  <a:pt x="6456" y="2904"/>
                </a:lnTo>
                <a:lnTo>
                  <a:pt x="6460" y="2904"/>
                </a:lnTo>
                <a:lnTo>
                  <a:pt x="6460" y="2906"/>
                </a:lnTo>
                <a:lnTo>
                  <a:pt x="6458" y="2910"/>
                </a:lnTo>
                <a:lnTo>
                  <a:pt x="6456" y="2912"/>
                </a:lnTo>
                <a:lnTo>
                  <a:pt x="6462" y="2914"/>
                </a:lnTo>
                <a:lnTo>
                  <a:pt x="6464" y="2916"/>
                </a:lnTo>
                <a:lnTo>
                  <a:pt x="6462" y="2918"/>
                </a:lnTo>
                <a:lnTo>
                  <a:pt x="6460" y="2922"/>
                </a:lnTo>
                <a:lnTo>
                  <a:pt x="6460" y="2924"/>
                </a:lnTo>
                <a:lnTo>
                  <a:pt x="6464" y="2924"/>
                </a:lnTo>
                <a:lnTo>
                  <a:pt x="6470" y="2930"/>
                </a:lnTo>
                <a:lnTo>
                  <a:pt x="6474" y="2932"/>
                </a:lnTo>
                <a:lnTo>
                  <a:pt x="6474" y="2934"/>
                </a:lnTo>
                <a:lnTo>
                  <a:pt x="6476" y="2934"/>
                </a:lnTo>
                <a:lnTo>
                  <a:pt x="6480" y="2932"/>
                </a:lnTo>
                <a:lnTo>
                  <a:pt x="6480" y="2930"/>
                </a:lnTo>
                <a:lnTo>
                  <a:pt x="6480" y="2926"/>
                </a:lnTo>
                <a:lnTo>
                  <a:pt x="6480" y="2924"/>
                </a:lnTo>
                <a:lnTo>
                  <a:pt x="6484" y="2922"/>
                </a:lnTo>
                <a:lnTo>
                  <a:pt x="6486" y="2918"/>
                </a:lnTo>
                <a:lnTo>
                  <a:pt x="6486" y="2904"/>
                </a:lnTo>
                <a:lnTo>
                  <a:pt x="6488" y="2900"/>
                </a:lnTo>
                <a:lnTo>
                  <a:pt x="6490" y="2896"/>
                </a:lnTo>
                <a:lnTo>
                  <a:pt x="6492" y="2890"/>
                </a:lnTo>
                <a:lnTo>
                  <a:pt x="6492" y="2880"/>
                </a:lnTo>
                <a:lnTo>
                  <a:pt x="6490" y="2870"/>
                </a:lnTo>
                <a:lnTo>
                  <a:pt x="6490" y="2864"/>
                </a:lnTo>
                <a:lnTo>
                  <a:pt x="6488" y="2860"/>
                </a:lnTo>
                <a:lnTo>
                  <a:pt x="6488" y="2858"/>
                </a:lnTo>
                <a:lnTo>
                  <a:pt x="6490" y="2848"/>
                </a:lnTo>
                <a:lnTo>
                  <a:pt x="6488" y="2844"/>
                </a:lnTo>
                <a:lnTo>
                  <a:pt x="6488" y="2842"/>
                </a:lnTo>
                <a:close/>
                <a:moveTo>
                  <a:pt x="6706" y="3110"/>
                </a:moveTo>
                <a:lnTo>
                  <a:pt x="6706" y="3110"/>
                </a:lnTo>
                <a:lnTo>
                  <a:pt x="6702" y="3110"/>
                </a:lnTo>
                <a:lnTo>
                  <a:pt x="6696" y="3112"/>
                </a:lnTo>
                <a:lnTo>
                  <a:pt x="6682" y="3118"/>
                </a:lnTo>
                <a:lnTo>
                  <a:pt x="6674" y="3120"/>
                </a:lnTo>
                <a:lnTo>
                  <a:pt x="6666" y="3120"/>
                </a:lnTo>
                <a:lnTo>
                  <a:pt x="6658" y="3118"/>
                </a:lnTo>
                <a:lnTo>
                  <a:pt x="6652" y="3114"/>
                </a:lnTo>
                <a:lnTo>
                  <a:pt x="6644" y="3108"/>
                </a:lnTo>
                <a:lnTo>
                  <a:pt x="6638" y="3108"/>
                </a:lnTo>
                <a:lnTo>
                  <a:pt x="6634" y="3108"/>
                </a:lnTo>
                <a:lnTo>
                  <a:pt x="6632" y="3112"/>
                </a:lnTo>
                <a:lnTo>
                  <a:pt x="6628" y="3116"/>
                </a:lnTo>
                <a:lnTo>
                  <a:pt x="6626" y="3116"/>
                </a:lnTo>
                <a:lnTo>
                  <a:pt x="6622" y="3112"/>
                </a:lnTo>
                <a:lnTo>
                  <a:pt x="6622" y="3110"/>
                </a:lnTo>
                <a:lnTo>
                  <a:pt x="6620" y="3110"/>
                </a:lnTo>
                <a:lnTo>
                  <a:pt x="6614" y="3112"/>
                </a:lnTo>
                <a:lnTo>
                  <a:pt x="6610" y="3120"/>
                </a:lnTo>
                <a:lnTo>
                  <a:pt x="6610" y="3132"/>
                </a:lnTo>
                <a:lnTo>
                  <a:pt x="6610" y="3136"/>
                </a:lnTo>
                <a:lnTo>
                  <a:pt x="6614" y="3140"/>
                </a:lnTo>
                <a:lnTo>
                  <a:pt x="6628" y="3144"/>
                </a:lnTo>
                <a:lnTo>
                  <a:pt x="6640" y="3150"/>
                </a:lnTo>
                <a:lnTo>
                  <a:pt x="6650" y="3158"/>
                </a:lnTo>
                <a:lnTo>
                  <a:pt x="6660" y="3164"/>
                </a:lnTo>
                <a:lnTo>
                  <a:pt x="6666" y="3166"/>
                </a:lnTo>
                <a:lnTo>
                  <a:pt x="6670" y="3168"/>
                </a:lnTo>
                <a:lnTo>
                  <a:pt x="6678" y="3170"/>
                </a:lnTo>
                <a:lnTo>
                  <a:pt x="6684" y="3176"/>
                </a:lnTo>
                <a:lnTo>
                  <a:pt x="6692" y="3182"/>
                </a:lnTo>
                <a:lnTo>
                  <a:pt x="6702" y="3186"/>
                </a:lnTo>
                <a:lnTo>
                  <a:pt x="6714" y="3192"/>
                </a:lnTo>
                <a:lnTo>
                  <a:pt x="6716" y="3190"/>
                </a:lnTo>
                <a:lnTo>
                  <a:pt x="6716" y="3186"/>
                </a:lnTo>
                <a:lnTo>
                  <a:pt x="6718" y="3178"/>
                </a:lnTo>
                <a:lnTo>
                  <a:pt x="6720" y="3170"/>
                </a:lnTo>
                <a:lnTo>
                  <a:pt x="6720" y="3162"/>
                </a:lnTo>
                <a:lnTo>
                  <a:pt x="6720" y="3158"/>
                </a:lnTo>
                <a:lnTo>
                  <a:pt x="6716" y="3154"/>
                </a:lnTo>
                <a:lnTo>
                  <a:pt x="6714" y="3152"/>
                </a:lnTo>
                <a:lnTo>
                  <a:pt x="6716" y="3146"/>
                </a:lnTo>
                <a:lnTo>
                  <a:pt x="6720" y="3130"/>
                </a:lnTo>
                <a:lnTo>
                  <a:pt x="6736" y="3104"/>
                </a:lnTo>
                <a:lnTo>
                  <a:pt x="6736" y="3102"/>
                </a:lnTo>
                <a:lnTo>
                  <a:pt x="6734" y="3102"/>
                </a:lnTo>
                <a:lnTo>
                  <a:pt x="6728" y="3106"/>
                </a:lnTo>
                <a:lnTo>
                  <a:pt x="6716" y="3110"/>
                </a:lnTo>
                <a:lnTo>
                  <a:pt x="6712" y="3110"/>
                </a:lnTo>
                <a:lnTo>
                  <a:pt x="6706" y="3110"/>
                </a:lnTo>
                <a:close/>
                <a:moveTo>
                  <a:pt x="6434" y="2968"/>
                </a:moveTo>
                <a:lnTo>
                  <a:pt x="6434" y="2968"/>
                </a:lnTo>
                <a:lnTo>
                  <a:pt x="6436" y="2972"/>
                </a:lnTo>
                <a:lnTo>
                  <a:pt x="6438" y="2976"/>
                </a:lnTo>
                <a:lnTo>
                  <a:pt x="6442" y="2982"/>
                </a:lnTo>
                <a:lnTo>
                  <a:pt x="6446" y="2990"/>
                </a:lnTo>
                <a:lnTo>
                  <a:pt x="6446" y="2996"/>
                </a:lnTo>
                <a:lnTo>
                  <a:pt x="6446" y="3004"/>
                </a:lnTo>
                <a:lnTo>
                  <a:pt x="6446" y="3012"/>
                </a:lnTo>
                <a:lnTo>
                  <a:pt x="6448" y="3016"/>
                </a:lnTo>
                <a:lnTo>
                  <a:pt x="6448" y="3020"/>
                </a:lnTo>
                <a:lnTo>
                  <a:pt x="6446" y="3030"/>
                </a:lnTo>
                <a:lnTo>
                  <a:pt x="6446" y="3046"/>
                </a:lnTo>
                <a:lnTo>
                  <a:pt x="6448" y="3058"/>
                </a:lnTo>
                <a:lnTo>
                  <a:pt x="6450" y="3064"/>
                </a:lnTo>
                <a:lnTo>
                  <a:pt x="6454" y="3068"/>
                </a:lnTo>
                <a:lnTo>
                  <a:pt x="6458" y="3070"/>
                </a:lnTo>
                <a:lnTo>
                  <a:pt x="6462" y="3070"/>
                </a:lnTo>
                <a:lnTo>
                  <a:pt x="6466" y="3068"/>
                </a:lnTo>
                <a:lnTo>
                  <a:pt x="6468" y="3066"/>
                </a:lnTo>
                <a:lnTo>
                  <a:pt x="6472" y="3060"/>
                </a:lnTo>
                <a:lnTo>
                  <a:pt x="6474" y="3054"/>
                </a:lnTo>
                <a:lnTo>
                  <a:pt x="6476" y="3054"/>
                </a:lnTo>
                <a:lnTo>
                  <a:pt x="6480" y="3056"/>
                </a:lnTo>
                <a:lnTo>
                  <a:pt x="6488" y="3058"/>
                </a:lnTo>
                <a:lnTo>
                  <a:pt x="6490" y="3056"/>
                </a:lnTo>
                <a:lnTo>
                  <a:pt x="6492" y="3054"/>
                </a:lnTo>
                <a:lnTo>
                  <a:pt x="6496" y="3044"/>
                </a:lnTo>
                <a:lnTo>
                  <a:pt x="6498" y="3024"/>
                </a:lnTo>
                <a:lnTo>
                  <a:pt x="6500" y="3016"/>
                </a:lnTo>
                <a:lnTo>
                  <a:pt x="6500" y="3008"/>
                </a:lnTo>
                <a:lnTo>
                  <a:pt x="6496" y="3000"/>
                </a:lnTo>
                <a:lnTo>
                  <a:pt x="6496" y="2996"/>
                </a:lnTo>
                <a:lnTo>
                  <a:pt x="6498" y="2990"/>
                </a:lnTo>
                <a:lnTo>
                  <a:pt x="6502" y="2984"/>
                </a:lnTo>
                <a:lnTo>
                  <a:pt x="6502" y="2980"/>
                </a:lnTo>
                <a:lnTo>
                  <a:pt x="6502" y="2968"/>
                </a:lnTo>
                <a:lnTo>
                  <a:pt x="6498" y="2958"/>
                </a:lnTo>
                <a:lnTo>
                  <a:pt x="6494" y="2950"/>
                </a:lnTo>
                <a:lnTo>
                  <a:pt x="6488" y="2944"/>
                </a:lnTo>
                <a:lnTo>
                  <a:pt x="6486" y="2942"/>
                </a:lnTo>
                <a:lnTo>
                  <a:pt x="6484" y="2942"/>
                </a:lnTo>
                <a:lnTo>
                  <a:pt x="6480" y="2944"/>
                </a:lnTo>
                <a:lnTo>
                  <a:pt x="6474" y="2946"/>
                </a:lnTo>
                <a:lnTo>
                  <a:pt x="6460" y="2956"/>
                </a:lnTo>
                <a:lnTo>
                  <a:pt x="6454" y="2962"/>
                </a:lnTo>
                <a:lnTo>
                  <a:pt x="6448" y="2962"/>
                </a:lnTo>
                <a:lnTo>
                  <a:pt x="6442" y="2962"/>
                </a:lnTo>
                <a:lnTo>
                  <a:pt x="6440" y="2960"/>
                </a:lnTo>
                <a:lnTo>
                  <a:pt x="6438" y="2958"/>
                </a:lnTo>
                <a:lnTo>
                  <a:pt x="6436" y="2958"/>
                </a:lnTo>
                <a:lnTo>
                  <a:pt x="6434" y="2968"/>
                </a:lnTo>
                <a:close/>
                <a:moveTo>
                  <a:pt x="6714" y="2136"/>
                </a:moveTo>
                <a:lnTo>
                  <a:pt x="6714" y="2136"/>
                </a:lnTo>
                <a:lnTo>
                  <a:pt x="6718" y="2134"/>
                </a:lnTo>
                <a:lnTo>
                  <a:pt x="6718" y="2132"/>
                </a:lnTo>
                <a:lnTo>
                  <a:pt x="6716" y="2128"/>
                </a:lnTo>
                <a:lnTo>
                  <a:pt x="6714" y="2124"/>
                </a:lnTo>
                <a:lnTo>
                  <a:pt x="6706" y="2120"/>
                </a:lnTo>
                <a:lnTo>
                  <a:pt x="6702" y="2118"/>
                </a:lnTo>
                <a:lnTo>
                  <a:pt x="6700" y="2118"/>
                </a:lnTo>
                <a:lnTo>
                  <a:pt x="6698" y="2122"/>
                </a:lnTo>
                <a:lnTo>
                  <a:pt x="6702" y="2130"/>
                </a:lnTo>
                <a:lnTo>
                  <a:pt x="6706" y="2136"/>
                </a:lnTo>
                <a:lnTo>
                  <a:pt x="6710" y="2136"/>
                </a:lnTo>
                <a:lnTo>
                  <a:pt x="6714" y="2136"/>
                </a:lnTo>
                <a:close/>
                <a:moveTo>
                  <a:pt x="6546" y="1994"/>
                </a:moveTo>
                <a:lnTo>
                  <a:pt x="6546" y="1994"/>
                </a:lnTo>
                <a:lnTo>
                  <a:pt x="6546" y="1996"/>
                </a:lnTo>
                <a:lnTo>
                  <a:pt x="6548" y="1996"/>
                </a:lnTo>
                <a:lnTo>
                  <a:pt x="6556" y="1992"/>
                </a:lnTo>
                <a:lnTo>
                  <a:pt x="6556" y="1990"/>
                </a:lnTo>
                <a:lnTo>
                  <a:pt x="6552" y="1990"/>
                </a:lnTo>
                <a:lnTo>
                  <a:pt x="6548" y="1992"/>
                </a:lnTo>
                <a:lnTo>
                  <a:pt x="6546" y="1994"/>
                </a:lnTo>
                <a:close/>
                <a:moveTo>
                  <a:pt x="6520" y="2132"/>
                </a:moveTo>
                <a:lnTo>
                  <a:pt x="6520" y="2132"/>
                </a:lnTo>
                <a:lnTo>
                  <a:pt x="6530" y="2134"/>
                </a:lnTo>
                <a:lnTo>
                  <a:pt x="6536" y="2132"/>
                </a:lnTo>
                <a:lnTo>
                  <a:pt x="6542" y="2128"/>
                </a:lnTo>
                <a:lnTo>
                  <a:pt x="6542" y="2126"/>
                </a:lnTo>
                <a:lnTo>
                  <a:pt x="6544" y="2124"/>
                </a:lnTo>
                <a:lnTo>
                  <a:pt x="6542" y="2118"/>
                </a:lnTo>
                <a:lnTo>
                  <a:pt x="6540" y="2112"/>
                </a:lnTo>
                <a:lnTo>
                  <a:pt x="6540" y="2108"/>
                </a:lnTo>
                <a:lnTo>
                  <a:pt x="6540" y="2104"/>
                </a:lnTo>
                <a:lnTo>
                  <a:pt x="6538" y="2102"/>
                </a:lnTo>
                <a:lnTo>
                  <a:pt x="6534" y="2100"/>
                </a:lnTo>
                <a:lnTo>
                  <a:pt x="6534" y="2102"/>
                </a:lnTo>
                <a:lnTo>
                  <a:pt x="6534" y="2104"/>
                </a:lnTo>
                <a:lnTo>
                  <a:pt x="6532" y="2104"/>
                </a:lnTo>
                <a:lnTo>
                  <a:pt x="6524" y="2100"/>
                </a:lnTo>
                <a:lnTo>
                  <a:pt x="6520" y="2100"/>
                </a:lnTo>
                <a:lnTo>
                  <a:pt x="6514" y="2102"/>
                </a:lnTo>
                <a:lnTo>
                  <a:pt x="6508" y="2104"/>
                </a:lnTo>
                <a:lnTo>
                  <a:pt x="6504" y="2104"/>
                </a:lnTo>
                <a:lnTo>
                  <a:pt x="6500" y="2104"/>
                </a:lnTo>
                <a:lnTo>
                  <a:pt x="6498" y="2104"/>
                </a:lnTo>
                <a:lnTo>
                  <a:pt x="6498" y="2108"/>
                </a:lnTo>
                <a:lnTo>
                  <a:pt x="6500" y="2110"/>
                </a:lnTo>
                <a:lnTo>
                  <a:pt x="6504" y="2114"/>
                </a:lnTo>
                <a:lnTo>
                  <a:pt x="6508" y="2122"/>
                </a:lnTo>
                <a:lnTo>
                  <a:pt x="6510" y="2126"/>
                </a:lnTo>
                <a:lnTo>
                  <a:pt x="6512" y="2124"/>
                </a:lnTo>
                <a:lnTo>
                  <a:pt x="6514" y="2126"/>
                </a:lnTo>
                <a:lnTo>
                  <a:pt x="6516" y="2126"/>
                </a:lnTo>
                <a:lnTo>
                  <a:pt x="6514" y="2128"/>
                </a:lnTo>
                <a:lnTo>
                  <a:pt x="6516" y="2130"/>
                </a:lnTo>
                <a:lnTo>
                  <a:pt x="6520" y="2132"/>
                </a:lnTo>
                <a:close/>
                <a:moveTo>
                  <a:pt x="6534" y="2078"/>
                </a:moveTo>
                <a:lnTo>
                  <a:pt x="6534" y="2078"/>
                </a:lnTo>
                <a:lnTo>
                  <a:pt x="6532" y="2078"/>
                </a:lnTo>
                <a:lnTo>
                  <a:pt x="6532" y="2080"/>
                </a:lnTo>
                <a:lnTo>
                  <a:pt x="6532" y="2086"/>
                </a:lnTo>
                <a:lnTo>
                  <a:pt x="6534" y="2090"/>
                </a:lnTo>
                <a:lnTo>
                  <a:pt x="6534" y="2088"/>
                </a:lnTo>
                <a:lnTo>
                  <a:pt x="6536" y="2086"/>
                </a:lnTo>
                <a:lnTo>
                  <a:pt x="6536" y="2082"/>
                </a:lnTo>
                <a:lnTo>
                  <a:pt x="6534" y="2078"/>
                </a:lnTo>
                <a:close/>
                <a:moveTo>
                  <a:pt x="6544" y="2134"/>
                </a:moveTo>
                <a:lnTo>
                  <a:pt x="6544" y="2134"/>
                </a:lnTo>
                <a:lnTo>
                  <a:pt x="6544" y="2132"/>
                </a:lnTo>
                <a:lnTo>
                  <a:pt x="6544" y="2130"/>
                </a:lnTo>
                <a:lnTo>
                  <a:pt x="6542" y="2132"/>
                </a:lnTo>
                <a:lnTo>
                  <a:pt x="6540" y="2134"/>
                </a:lnTo>
                <a:lnTo>
                  <a:pt x="6534" y="2144"/>
                </a:lnTo>
                <a:lnTo>
                  <a:pt x="6532" y="2148"/>
                </a:lnTo>
                <a:lnTo>
                  <a:pt x="6532" y="2152"/>
                </a:lnTo>
                <a:lnTo>
                  <a:pt x="6534" y="2154"/>
                </a:lnTo>
                <a:lnTo>
                  <a:pt x="6536" y="2154"/>
                </a:lnTo>
                <a:lnTo>
                  <a:pt x="6538" y="2148"/>
                </a:lnTo>
                <a:lnTo>
                  <a:pt x="6544" y="2134"/>
                </a:lnTo>
                <a:close/>
                <a:moveTo>
                  <a:pt x="6582" y="2150"/>
                </a:moveTo>
                <a:lnTo>
                  <a:pt x="6582" y="2150"/>
                </a:lnTo>
                <a:lnTo>
                  <a:pt x="6578" y="2144"/>
                </a:lnTo>
                <a:lnTo>
                  <a:pt x="6576" y="2142"/>
                </a:lnTo>
                <a:lnTo>
                  <a:pt x="6576" y="2144"/>
                </a:lnTo>
                <a:lnTo>
                  <a:pt x="6574" y="2146"/>
                </a:lnTo>
                <a:lnTo>
                  <a:pt x="6572" y="2146"/>
                </a:lnTo>
                <a:lnTo>
                  <a:pt x="6562" y="2140"/>
                </a:lnTo>
                <a:lnTo>
                  <a:pt x="6556" y="2138"/>
                </a:lnTo>
                <a:lnTo>
                  <a:pt x="6552" y="2140"/>
                </a:lnTo>
                <a:lnTo>
                  <a:pt x="6552" y="2144"/>
                </a:lnTo>
                <a:lnTo>
                  <a:pt x="6552" y="2148"/>
                </a:lnTo>
                <a:lnTo>
                  <a:pt x="6554" y="2152"/>
                </a:lnTo>
                <a:lnTo>
                  <a:pt x="6560" y="2156"/>
                </a:lnTo>
                <a:lnTo>
                  <a:pt x="6570" y="2158"/>
                </a:lnTo>
                <a:lnTo>
                  <a:pt x="6578" y="2158"/>
                </a:lnTo>
                <a:lnTo>
                  <a:pt x="6582" y="2158"/>
                </a:lnTo>
                <a:lnTo>
                  <a:pt x="6584" y="2156"/>
                </a:lnTo>
                <a:lnTo>
                  <a:pt x="6582" y="2150"/>
                </a:lnTo>
                <a:close/>
                <a:moveTo>
                  <a:pt x="6566" y="2088"/>
                </a:moveTo>
                <a:lnTo>
                  <a:pt x="6566" y="2088"/>
                </a:lnTo>
                <a:lnTo>
                  <a:pt x="6560" y="2090"/>
                </a:lnTo>
                <a:lnTo>
                  <a:pt x="6554" y="2090"/>
                </a:lnTo>
                <a:lnTo>
                  <a:pt x="6550" y="2090"/>
                </a:lnTo>
                <a:lnTo>
                  <a:pt x="6546" y="2090"/>
                </a:lnTo>
                <a:lnTo>
                  <a:pt x="6544" y="2092"/>
                </a:lnTo>
                <a:lnTo>
                  <a:pt x="6546" y="2094"/>
                </a:lnTo>
                <a:lnTo>
                  <a:pt x="6550" y="2096"/>
                </a:lnTo>
                <a:lnTo>
                  <a:pt x="6554" y="2100"/>
                </a:lnTo>
                <a:lnTo>
                  <a:pt x="6556" y="2100"/>
                </a:lnTo>
                <a:lnTo>
                  <a:pt x="6554" y="2102"/>
                </a:lnTo>
                <a:lnTo>
                  <a:pt x="6554" y="2106"/>
                </a:lnTo>
                <a:lnTo>
                  <a:pt x="6556" y="2108"/>
                </a:lnTo>
                <a:lnTo>
                  <a:pt x="6558" y="2110"/>
                </a:lnTo>
                <a:lnTo>
                  <a:pt x="6556" y="2114"/>
                </a:lnTo>
                <a:lnTo>
                  <a:pt x="6554" y="2116"/>
                </a:lnTo>
                <a:lnTo>
                  <a:pt x="6556" y="2116"/>
                </a:lnTo>
                <a:lnTo>
                  <a:pt x="6558" y="2118"/>
                </a:lnTo>
                <a:lnTo>
                  <a:pt x="6560" y="2122"/>
                </a:lnTo>
                <a:lnTo>
                  <a:pt x="6560" y="2124"/>
                </a:lnTo>
                <a:lnTo>
                  <a:pt x="6564" y="2124"/>
                </a:lnTo>
                <a:lnTo>
                  <a:pt x="6566" y="2124"/>
                </a:lnTo>
                <a:lnTo>
                  <a:pt x="6570" y="2124"/>
                </a:lnTo>
                <a:lnTo>
                  <a:pt x="6574" y="2124"/>
                </a:lnTo>
                <a:lnTo>
                  <a:pt x="6576" y="2124"/>
                </a:lnTo>
                <a:lnTo>
                  <a:pt x="6578" y="2124"/>
                </a:lnTo>
                <a:lnTo>
                  <a:pt x="6580" y="2128"/>
                </a:lnTo>
                <a:lnTo>
                  <a:pt x="6580" y="2130"/>
                </a:lnTo>
                <a:lnTo>
                  <a:pt x="6578" y="2132"/>
                </a:lnTo>
                <a:lnTo>
                  <a:pt x="6576" y="2132"/>
                </a:lnTo>
                <a:lnTo>
                  <a:pt x="6574" y="2132"/>
                </a:lnTo>
                <a:lnTo>
                  <a:pt x="6576" y="2134"/>
                </a:lnTo>
                <a:lnTo>
                  <a:pt x="6580" y="2136"/>
                </a:lnTo>
                <a:lnTo>
                  <a:pt x="6582" y="2138"/>
                </a:lnTo>
                <a:lnTo>
                  <a:pt x="6582" y="2140"/>
                </a:lnTo>
                <a:lnTo>
                  <a:pt x="6580" y="2140"/>
                </a:lnTo>
                <a:lnTo>
                  <a:pt x="6580" y="2144"/>
                </a:lnTo>
                <a:lnTo>
                  <a:pt x="6586" y="2150"/>
                </a:lnTo>
                <a:lnTo>
                  <a:pt x="6588" y="2154"/>
                </a:lnTo>
                <a:lnTo>
                  <a:pt x="6588" y="2158"/>
                </a:lnTo>
                <a:lnTo>
                  <a:pt x="6588" y="2160"/>
                </a:lnTo>
                <a:lnTo>
                  <a:pt x="6590" y="2164"/>
                </a:lnTo>
                <a:lnTo>
                  <a:pt x="6592" y="2164"/>
                </a:lnTo>
                <a:lnTo>
                  <a:pt x="6592" y="2160"/>
                </a:lnTo>
                <a:lnTo>
                  <a:pt x="6592" y="2156"/>
                </a:lnTo>
                <a:lnTo>
                  <a:pt x="6594" y="2150"/>
                </a:lnTo>
                <a:lnTo>
                  <a:pt x="6596" y="2148"/>
                </a:lnTo>
                <a:lnTo>
                  <a:pt x="6598" y="2146"/>
                </a:lnTo>
                <a:lnTo>
                  <a:pt x="6592" y="2142"/>
                </a:lnTo>
                <a:lnTo>
                  <a:pt x="6586" y="2140"/>
                </a:lnTo>
                <a:lnTo>
                  <a:pt x="6588" y="2138"/>
                </a:lnTo>
                <a:lnTo>
                  <a:pt x="6590" y="2138"/>
                </a:lnTo>
                <a:lnTo>
                  <a:pt x="6594" y="2138"/>
                </a:lnTo>
                <a:lnTo>
                  <a:pt x="6596" y="2136"/>
                </a:lnTo>
                <a:lnTo>
                  <a:pt x="6596" y="2134"/>
                </a:lnTo>
                <a:lnTo>
                  <a:pt x="6596" y="2130"/>
                </a:lnTo>
                <a:lnTo>
                  <a:pt x="6596" y="2126"/>
                </a:lnTo>
                <a:lnTo>
                  <a:pt x="6596" y="2124"/>
                </a:lnTo>
                <a:lnTo>
                  <a:pt x="6604" y="2122"/>
                </a:lnTo>
                <a:lnTo>
                  <a:pt x="6608" y="2120"/>
                </a:lnTo>
                <a:lnTo>
                  <a:pt x="6610" y="2118"/>
                </a:lnTo>
                <a:lnTo>
                  <a:pt x="6608" y="2114"/>
                </a:lnTo>
                <a:lnTo>
                  <a:pt x="6602" y="2112"/>
                </a:lnTo>
                <a:lnTo>
                  <a:pt x="6598" y="2108"/>
                </a:lnTo>
                <a:lnTo>
                  <a:pt x="6598" y="2104"/>
                </a:lnTo>
                <a:lnTo>
                  <a:pt x="6602" y="2102"/>
                </a:lnTo>
                <a:lnTo>
                  <a:pt x="6608" y="2100"/>
                </a:lnTo>
                <a:lnTo>
                  <a:pt x="6610" y="2098"/>
                </a:lnTo>
                <a:lnTo>
                  <a:pt x="6612" y="2096"/>
                </a:lnTo>
                <a:lnTo>
                  <a:pt x="6614" y="2088"/>
                </a:lnTo>
                <a:lnTo>
                  <a:pt x="6614" y="2080"/>
                </a:lnTo>
                <a:lnTo>
                  <a:pt x="6614" y="2074"/>
                </a:lnTo>
                <a:lnTo>
                  <a:pt x="6616" y="2072"/>
                </a:lnTo>
                <a:lnTo>
                  <a:pt x="6614" y="2070"/>
                </a:lnTo>
                <a:lnTo>
                  <a:pt x="6604" y="2066"/>
                </a:lnTo>
                <a:lnTo>
                  <a:pt x="6598" y="2066"/>
                </a:lnTo>
                <a:lnTo>
                  <a:pt x="6592" y="2070"/>
                </a:lnTo>
                <a:lnTo>
                  <a:pt x="6588" y="2074"/>
                </a:lnTo>
                <a:lnTo>
                  <a:pt x="6588" y="2078"/>
                </a:lnTo>
                <a:lnTo>
                  <a:pt x="6588" y="2080"/>
                </a:lnTo>
                <a:lnTo>
                  <a:pt x="6588" y="2082"/>
                </a:lnTo>
                <a:lnTo>
                  <a:pt x="6586" y="2090"/>
                </a:lnTo>
                <a:lnTo>
                  <a:pt x="6584" y="2094"/>
                </a:lnTo>
                <a:lnTo>
                  <a:pt x="6582" y="2094"/>
                </a:lnTo>
                <a:lnTo>
                  <a:pt x="6580" y="2092"/>
                </a:lnTo>
                <a:lnTo>
                  <a:pt x="6580" y="2088"/>
                </a:lnTo>
                <a:lnTo>
                  <a:pt x="6582" y="2078"/>
                </a:lnTo>
                <a:lnTo>
                  <a:pt x="6580" y="2076"/>
                </a:lnTo>
                <a:lnTo>
                  <a:pt x="6578" y="2078"/>
                </a:lnTo>
                <a:lnTo>
                  <a:pt x="6574" y="2078"/>
                </a:lnTo>
                <a:lnTo>
                  <a:pt x="6568" y="2076"/>
                </a:lnTo>
                <a:lnTo>
                  <a:pt x="6564" y="2074"/>
                </a:lnTo>
                <a:lnTo>
                  <a:pt x="6562" y="2074"/>
                </a:lnTo>
                <a:lnTo>
                  <a:pt x="6560" y="2076"/>
                </a:lnTo>
                <a:lnTo>
                  <a:pt x="6562" y="2076"/>
                </a:lnTo>
                <a:lnTo>
                  <a:pt x="6566" y="2078"/>
                </a:lnTo>
                <a:lnTo>
                  <a:pt x="6570" y="2082"/>
                </a:lnTo>
                <a:lnTo>
                  <a:pt x="6568" y="2084"/>
                </a:lnTo>
                <a:lnTo>
                  <a:pt x="6566" y="2088"/>
                </a:lnTo>
                <a:close/>
                <a:moveTo>
                  <a:pt x="6598" y="2138"/>
                </a:moveTo>
                <a:lnTo>
                  <a:pt x="6598" y="2138"/>
                </a:lnTo>
                <a:lnTo>
                  <a:pt x="6596" y="2142"/>
                </a:lnTo>
                <a:lnTo>
                  <a:pt x="6598" y="2142"/>
                </a:lnTo>
                <a:lnTo>
                  <a:pt x="6604" y="2142"/>
                </a:lnTo>
                <a:lnTo>
                  <a:pt x="6610" y="2138"/>
                </a:lnTo>
                <a:lnTo>
                  <a:pt x="6610" y="2136"/>
                </a:lnTo>
                <a:lnTo>
                  <a:pt x="6610" y="2134"/>
                </a:lnTo>
                <a:lnTo>
                  <a:pt x="6606" y="2134"/>
                </a:lnTo>
                <a:lnTo>
                  <a:pt x="6602" y="2134"/>
                </a:lnTo>
                <a:lnTo>
                  <a:pt x="6598" y="2138"/>
                </a:lnTo>
                <a:close/>
                <a:moveTo>
                  <a:pt x="6552" y="2166"/>
                </a:moveTo>
                <a:lnTo>
                  <a:pt x="6552" y="2166"/>
                </a:lnTo>
                <a:lnTo>
                  <a:pt x="6552" y="2168"/>
                </a:lnTo>
                <a:lnTo>
                  <a:pt x="6556" y="2172"/>
                </a:lnTo>
                <a:lnTo>
                  <a:pt x="6560" y="2172"/>
                </a:lnTo>
                <a:lnTo>
                  <a:pt x="6564" y="2172"/>
                </a:lnTo>
                <a:lnTo>
                  <a:pt x="6562" y="2168"/>
                </a:lnTo>
                <a:lnTo>
                  <a:pt x="6560" y="2166"/>
                </a:lnTo>
                <a:lnTo>
                  <a:pt x="6556" y="2164"/>
                </a:lnTo>
                <a:lnTo>
                  <a:pt x="6552" y="2166"/>
                </a:lnTo>
                <a:close/>
                <a:moveTo>
                  <a:pt x="6636" y="2164"/>
                </a:moveTo>
                <a:lnTo>
                  <a:pt x="6636" y="2164"/>
                </a:lnTo>
                <a:lnTo>
                  <a:pt x="6636" y="2166"/>
                </a:lnTo>
                <a:lnTo>
                  <a:pt x="6638" y="2168"/>
                </a:lnTo>
                <a:lnTo>
                  <a:pt x="6640" y="2172"/>
                </a:lnTo>
                <a:lnTo>
                  <a:pt x="6638" y="2174"/>
                </a:lnTo>
                <a:lnTo>
                  <a:pt x="6636" y="2176"/>
                </a:lnTo>
                <a:lnTo>
                  <a:pt x="6638" y="2178"/>
                </a:lnTo>
                <a:lnTo>
                  <a:pt x="6644" y="2182"/>
                </a:lnTo>
                <a:lnTo>
                  <a:pt x="6646" y="2184"/>
                </a:lnTo>
                <a:lnTo>
                  <a:pt x="6648" y="2184"/>
                </a:lnTo>
                <a:lnTo>
                  <a:pt x="6648" y="2182"/>
                </a:lnTo>
                <a:lnTo>
                  <a:pt x="6648" y="2180"/>
                </a:lnTo>
                <a:lnTo>
                  <a:pt x="6650" y="2176"/>
                </a:lnTo>
                <a:lnTo>
                  <a:pt x="6652" y="2176"/>
                </a:lnTo>
                <a:lnTo>
                  <a:pt x="6656" y="2178"/>
                </a:lnTo>
                <a:lnTo>
                  <a:pt x="6660" y="2180"/>
                </a:lnTo>
                <a:lnTo>
                  <a:pt x="6662" y="2180"/>
                </a:lnTo>
                <a:lnTo>
                  <a:pt x="6660" y="2178"/>
                </a:lnTo>
                <a:lnTo>
                  <a:pt x="6658" y="2174"/>
                </a:lnTo>
                <a:lnTo>
                  <a:pt x="6656" y="2174"/>
                </a:lnTo>
                <a:lnTo>
                  <a:pt x="6656" y="2172"/>
                </a:lnTo>
                <a:lnTo>
                  <a:pt x="6658" y="2168"/>
                </a:lnTo>
                <a:lnTo>
                  <a:pt x="6658" y="2164"/>
                </a:lnTo>
                <a:lnTo>
                  <a:pt x="6658" y="2162"/>
                </a:lnTo>
                <a:lnTo>
                  <a:pt x="6654" y="2162"/>
                </a:lnTo>
                <a:lnTo>
                  <a:pt x="6650" y="2160"/>
                </a:lnTo>
                <a:lnTo>
                  <a:pt x="6648" y="2156"/>
                </a:lnTo>
                <a:lnTo>
                  <a:pt x="6644" y="2156"/>
                </a:lnTo>
                <a:lnTo>
                  <a:pt x="6640" y="2158"/>
                </a:lnTo>
                <a:lnTo>
                  <a:pt x="6640" y="2160"/>
                </a:lnTo>
                <a:lnTo>
                  <a:pt x="6642" y="2162"/>
                </a:lnTo>
                <a:lnTo>
                  <a:pt x="6648" y="2164"/>
                </a:lnTo>
                <a:lnTo>
                  <a:pt x="6650" y="2166"/>
                </a:lnTo>
                <a:lnTo>
                  <a:pt x="6650" y="2168"/>
                </a:lnTo>
                <a:lnTo>
                  <a:pt x="6646" y="2166"/>
                </a:lnTo>
                <a:lnTo>
                  <a:pt x="6636" y="2164"/>
                </a:lnTo>
                <a:close/>
                <a:moveTo>
                  <a:pt x="6990" y="1916"/>
                </a:moveTo>
                <a:lnTo>
                  <a:pt x="6990" y="1916"/>
                </a:lnTo>
                <a:lnTo>
                  <a:pt x="6988" y="1916"/>
                </a:lnTo>
                <a:lnTo>
                  <a:pt x="6988" y="1918"/>
                </a:lnTo>
                <a:lnTo>
                  <a:pt x="6990" y="1920"/>
                </a:lnTo>
                <a:lnTo>
                  <a:pt x="6992" y="1924"/>
                </a:lnTo>
                <a:lnTo>
                  <a:pt x="6992" y="1926"/>
                </a:lnTo>
                <a:lnTo>
                  <a:pt x="6988" y="1928"/>
                </a:lnTo>
                <a:lnTo>
                  <a:pt x="6986" y="1930"/>
                </a:lnTo>
                <a:lnTo>
                  <a:pt x="6988" y="1932"/>
                </a:lnTo>
                <a:lnTo>
                  <a:pt x="6994" y="1936"/>
                </a:lnTo>
                <a:lnTo>
                  <a:pt x="7000" y="1938"/>
                </a:lnTo>
                <a:lnTo>
                  <a:pt x="7000" y="1942"/>
                </a:lnTo>
                <a:lnTo>
                  <a:pt x="6996" y="1946"/>
                </a:lnTo>
                <a:lnTo>
                  <a:pt x="6994" y="1948"/>
                </a:lnTo>
                <a:lnTo>
                  <a:pt x="6992" y="1950"/>
                </a:lnTo>
                <a:lnTo>
                  <a:pt x="6994" y="1952"/>
                </a:lnTo>
                <a:lnTo>
                  <a:pt x="6998" y="1952"/>
                </a:lnTo>
                <a:lnTo>
                  <a:pt x="7000" y="1950"/>
                </a:lnTo>
                <a:lnTo>
                  <a:pt x="7002" y="1946"/>
                </a:lnTo>
                <a:lnTo>
                  <a:pt x="7006" y="1938"/>
                </a:lnTo>
                <a:lnTo>
                  <a:pt x="7010" y="1934"/>
                </a:lnTo>
                <a:lnTo>
                  <a:pt x="7012" y="1934"/>
                </a:lnTo>
                <a:lnTo>
                  <a:pt x="7014" y="1934"/>
                </a:lnTo>
                <a:lnTo>
                  <a:pt x="7018" y="1934"/>
                </a:lnTo>
                <a:lnTo>
                  <a:pt x="7024" y="1932"/>
                </a:lnTo>
                <a:lnTo>
                  <a:pt x="7032" y="1928"/>
                </a:lnTo>
                <a:lnTo>
                  <a:pt x="7038" y="1922"/>
                </a:lnTo>
                <a:lnTo>
                  <a:pt x="7040" y="1920"/>
                </a:lnTo>
                <a:lnTo>
                  <a:pt x="7042" y="1920"/>
                </a:lnTo>
                <a:lnTo>
                  <a:pt x="7044" y="1920"/>
                </a:lnTo>
                <a:lnTo>
                  <a:pt x="7046" y="1920"/>
                </a:lnTo>
                <a:lnTo>
                  <a:pt x="7048" y="1920"/>
                </a:lnTo>
                <a:lnTo>
                  <a:pt x="7048" y="1918"/>
                </a:lnTo>
                <a:lnTo>
                  <a:pt x="7038" y="1914"/>
                </a:lnTo>
                <a:lnTo>
                  <a:pt x="7032" y="1910"/>
                </a:lnTo>
                <a:lnTo>
                  <a:pt x="7026" y="1910"/>
                </a:lnTo>
                <a:lnTo>
                  <a:pt x="7022" y="1910"/>
                </a:lnTo>
                <a:lnTo>
                  <a:pt x="7018" y="1910"/>
                </a:lnTo>
                <a:lnTo>
                  <a:pt x="7016" y="1908"/>
                </a:lnTo>
                <a:lnTo>
                  <a:pt x="7010" y="1908"/>
                </a:lnTo>
                <a:lnTo>
                  <a:pt x="7004" y="1912"/>
                </a:lnTo>
                <a:lnTo>
                  <a:pt x="7000" y="1918"/>
                </a:lnTo>
                <a:lnTo>
                  <a:pt x="6998" y="1920"/>
                </a:lnTo>
                <a:lnTo>
                  <a:pt x="6996" y="1918"/>
                </a:lnTo>
                <a:lnTo>
                  <a:pt x="6992" y="1916"/>
                </a:lnTo>
                <a:lnTo>
                  <a:pt x="6990" y="1916"/>
                </a:lnTo>
                <a:close/>
                <a:moveTo>
                  <a:pt x="7006" y="1892"/>
                </a:moveTo>
                <a:lnTo>
                  <a:pt x="7006" y="1892"/>
                </a:lnTo>
                <a:lnTo>
                  <a:pt x="7008" y="1892"/>
                </a:lnTo>
                <a:lnTo>
                  <a:pt x="7010" y="1894"/>
                </a:lnTo>
                <a:lnTo>
                  <a:pt x="7012" y="1898"/>
                </a:lnTo>
                <a:lnTo>
                  <a:pt x="7012" y="1902"/>
                </a:lnTo>
                <a:lnTo>
                  <a:pt x="7014" y="1904"/>
                </a:lnTo>
                <a:lnTo>
                  <a:pt x="7016" y="1904"/>
                </a:lnTo>
                <a:lnTo>
                  <a:pt x="7020" y="1904"/>
                </a:lnTo>
                <a:lnTo>
                  <a:pt x="7022" y="1902"/>
                </a:lnTo>
                <a:lnTo>
                  <a:pt x="7024" y="1898"/>
                </a:lnTo>
                <a:lnTo>
                  <a:pt x="7026" y="1898"/>
                </a:lnTo>
                <a:lnTo>
                  <a:pt x="7028" y="1898"/>
                </a:lnTo>
                <a:lnTo>
                  <a:pt x="7030" y="1898"/>
                </a:lnTo>
                <a:lnTo>
                  <a:pt x="7030" y="1896"/>
                </a:lnTo>
                <a:lnTo>
                  <a:pt x="7032" y="1896"/>
                </a:lnTo>
                <a:lnTo>
                  <a:pt x="7034" y="1896"/>
                </a:lnTo>
                <a:lnTo>
                  <a:pt x="7036" y="1894"/>
                </a:lnTo>
                <a:lnTo>
                  <a:pt x="7034" y="1892"/>
                </a:lnTo>
                <a:lnTo>
                  <a:pt x="7030" y="1888"/>
                </a:lnTo>
                <a:lnTo>
                  <a:pt x="7022" y="1880"/>
                </a:lnTo>
                <a:lnTo>
                  <a:pt x="7018" y="1880"/>
                </a:lnTo>
                <a:lnTo>
                  <a:pt x="7016" y="1882"/>
                </a:lnTo>
                <a:lnTo>
                  <a:pt x="7010" y="1886"/>
                </a:lnTo>
                <a:lnTo>
                  <a:pt x="7006" y="1886"/>
                </a:lnTo>
                <a:lnTo>
                  <a:pt x="7000" y="1886"/>
                </a:lnTo>
                <a:lnTo>
                  <a:pt x="6996" y="1888"/>
                </a:lnTo>
                <a:lnTo>
                  <a:pt x="6994" y="1890"/>
                </a:lnTo>
                <a:lnTo>
                  <a:pt x="6996" y="1890"/>
                </a:lnTo>
                <a:lnTo>
                  <a:pt x="7006" y="1892"/>
                </a:lnTo>
                <a:close/>
                <a:moveTo>
                  <a:pt x="7048" y="1914"/>
                </a:moveTo>
                <a:lnTo>
                  <a:pt x="7048" y="1914"/>
                </a:lnTo>
                <a:lnTo>
                  <a:pt x="7048" y="1910"/>
                </a:lnTo>
                <a:lnTo>
                  <a:pt x="7044" y="1906"/>
                </a:lnTo>
                <a:lnTo>
                  <a:pt x="7042" y="1904"/>
                </a:lnTo>
                <a:lnTo>
                  <a:pt x="7038" y="1906"/>
                </a:lnTo>
                <a:lnTo>
                  <a:pt x="7038" y="1910"/>
                </a:lnTo>
                <a:lnTo>
                  <a:pt x="7042" y="1914"/>
                </a:lnTo>
                <a:lnTo>
                  <a:pt x="7046" y="1914"/>
                </a:lnTo>
                <a:lnTo>
                  <a:pt x="7048" y="1914"/>
                </a:lnTo>
                <a:close/>
                <a:moveTo>
                  <a:pt x="7050" y="1884"/>
                </a:moveTo>
                <a:lnTo>
                  <a:pt x="7050" y="1884"/>
                </a:lnTo>
                <a:lnTo>
                  <a:pt x="7048" y="1884"/>
                </a:lnTo>
                <a:lnTo>
                  <a:pt x="7044" y="1882"/>
                </a:lnTo>
                <a:lnTo>
                  <a:pt x="7040" y="1882"/>
                </a:lnTo>
                <a:lnTo>
                  <a:pt x="7042" y="1886"/>
                </a:lnTo>
                <a:lnTo>
                  <a:pt x="7044" y="1886"/>
                </a:lnTo>
                <a:lnTo>
                  <a:pt x="7048" y="1886"/>
                </a:lnTo>
                <a:lnTo>
                  <a:pt x="7050" y="1884"/>
                </a:lnTo>
                <a:close/>
                <a:moveTo>
                  <a:pt x="6872" y="1954"/>
                </a:moveTo>
                <a:lnTo>
                  <a:pt x="6872" y="1954"/>
                </a:lnTo>
                <a:lnTo>
                  <a:pt x="6864" y="1958"/>
                </a:lnTo>
                <a:lnTo>
                  <a:pt x="6860" y="1956"/>
                </a:lnTo>
                <a:lnTo>
                  <a:pt x="6858" y="1956"/>
                </a:lnTo>
                <a:lnTo>
                  <a:pt x="6850" y="1962"/>
                </a:lnTo>
                <a:lnTo>
                  <a:pt x="6840" y="1974"/>
                </a:lnTo>
                <a:lnTo>
                  <a:pt x="6836" y="1984"/>
                </a:lnTo>
                <a:lnTo>
                  <a:pt x="6836" y="1992"/>
                </a:lnTo>
                <a:lnTo>
                  <a:pt x="6838" y="2000"/>
                </a:lnTo>
                <a:lnTo>
                  <a:pt x="6840" y="2004"/>
                </a:lnTo>
                <a:lnTo>
                  <a:pt x="6840" y="2006"/>
                </a:lnTo>
                <a:lnTo>
                  <a:pt x="6838" y="2014"/>
                </a:lnTo>
                <a:lnTo>
                  <a:pt x="6838" y="2018"/>
                </a:lnTo>
                <a:lnTo>
                  <a:pt x="6840" y="2018"/>
                </a:lnTo>
                <a:lnTo>
                  <a:pt x="6842" y="2016"/>
                </a:lnTo>
                <a:lnTo>
                  <a:pt x="6846" y="2014"/>
                </a:lnTo>
                <a:lnTo>
                  <a:pt x="6850" y="2008"/>
                </a:lnTo>
                <a:lnTo>
                  <a:pt x="6856" y="2000"/>
                </a:lnTo>
                <a:lnTo>
                  <a:pt x="6864" y="1992"/>
                </a:lnTo>
                <a:lnTo>
                  <a:pt x="6866" y="1986"/>
                </a:lnTo>
                <a:lnTo>
                  <a:pt x="6868" y="1984"/>
                </a:lnTo>
                <a:lnTo>
                  <a:pt x="6866" y="1978"/>
                </a:lnTo>
                <a:lnTo>
                  <a:pt x="6864" y="1976"/>
                </a:lnTo>
                <a:lnTo>
                  <a:pt x="6864" y="1972"/>
                </a:lnTo>
                <a:lnTo>
                  <a:pt x="6866" y="1968"/>
                </a:lnTo>
                <a:lnTo>
                  <a:pt x="6870" y="1964"/>
                </a:lnTo>
                <a:lnTo>
                  <a:pt x="6878" y="1954"/>
                </a:lnTo>
                <a:lnTo>
                  <a:pt x="6882" y="1950"/>
                </a:lnTo>
                <a:lnTo>
                  <a:pt x="6882" y="1948"/>
                </a:lnTo>
                <a:lnTo>
                  <a:pt x="6880" y="1948"/>
                </a:lnTo>
                <a:lnTo>
                  <a:pt x="6872" y="1954"/>
                </a:lnTo>
                <a:close/>
                <a:moveTo>
                  <a:pt x="6794" y="1990"/>
                </a:moveTo>
                <a:lnTo>
                  <a:pt x="6794" y="1990"/>
                </a:lnTo>
                <a:lnTo>
                  <a:pt x="6790" y="1990"/>
                </a:lnTo>
                <a:lnTo>
                  <a:pt x="6788" y="1992"/>
                </a:lnTo>
                <a:lnTo>
                  <a:pt x="6786" y="2000"/>
                </a:lnTo>
                <a:lnTo>
                  <a:pt x="6784" y="2010"/>
                </a:lnTo>
                <a:lnTo>
                  <a:pt x="6780" y="2018"/>
                </a:lnTo>
                <a:lnTo>
                  <a:pt x="6774" y="2026"/>
                </a:lnTo>
                <a:lnTo>
                  <a:pt x="6770" y="2038"/>
                </a:lnTo>
                <a:lnTo>
                  <a:pt x="6768" y="2052"/>
                </a:lnTo>
                <a:lnTo>
                  <a:pt x="6768" y="2056"/>
                </a:lnTo>
                <a:lnTo>
                  <a:pt x="6770" y="2060"/>
                </a:lnTo>
                <a:lnTo>
                  <a:pt x="6776" y="2050"/>
                </a:lnTo>
                <a:lnTo>
                  <a:pt x="6786" y="2026"/>
                </a:lnTo>
                <a:lnTo>
                  <a:pt x="6792" y="2002"/>
                </a:lnTo>
                <a:lnTo>
                  <a:pt x="6794" y="1992"/>
                </a:lnTo>
                <a:lnTo>
                  <a:pt x="6794" y="1990"/>
                </a:lnTo>
                <a:close/>
                <a:moveTo>
                  <a:pt x="6856" y="1798"/>
                </a:moveTo>
                <a:lnTo>
                  <a:pt x="6856" y="1798"/>
                </a:lnTo>
                <a:lnTo>
                  <a:pt x="6856" y="1796"/>
                </a:lnTo>
                <a:lnTo>
                  <a:pt x="6854" y="1790"/>
                </a:lnTo>
                <a:lnTo>
                  <a:pt x="6852" y="1786"/>
                </a:lnTo>
                <a:lnTo>
                  <a:pt x="6848" y="1786"/>
                </a:lnTo>
                <a:lnTo>
                  <a:pt x="6848" y="1788"/>
                </a:lnTo>
                <a:lnTo>
                  <a:pt x="6848" y="1792"/>
                </a:lnTo>
                <a:lnTo>
                  <a:pt x="6852" y="1796"/>
                </a:lnTo>
                <a:lnTo>
                  <a:pt x="6856" y="1798"/>
                </a:lnTo>
                <a:close/>
                <a:moveTo>
                  <a:pt x="7008" y="1802"/>
                </a:moveTo>
                <a:lnTo>
                  <a:pt x="7008" y="1802"/>
                </a:lnTo>
                <a:lnTo>
                  <a:pt x="7006" y="1800"/>
                </a:lnTo>
                <a:lnTo>
                  <a:pt x="7002" y="1798"/>
                </a:lnTo>
                <a:lnTo>
                  <a:pt x="6998" y="1798"/>
                </a:lnTo>
                <a:lnTo>
                  <a:pt x="6996" y="1800"/>
                </a:lnTo>
                <a:lnTo>
                  <a:pt x="6998" y="1802"/>
                </a:lnTo>
                <a:lnTo>
                  <a:pt x="7002" y="1804"/>
                </a:lnTo>
                <a:lnTo>
                  <a:pt x="7006" y="1804"/>
                </a:lnTo>
                <a:lnTo>
                  <a:pt x="7008" y="1802"/>
                </a:lnTo>
                <a:close/>
                <a:moveTo>
                  <a:pt x="6986" y="1790"/>
                </a:moveTo>
                <a:lnTo>
                  <a:pt x="6986" y="1790"/>
                </a:lnTo>
                <a:lnTo>
                  <a:pt x="6984" y="1792"/>
                </a:lnTo>
                <a:lnTo>
                  <a:pt x="6984" y="1796"/>
                </a:lnTo>
                <a:lnTo>
                  <a:pt x="6986" y="1798"/>
                </a:lnTo>
                <a:lnTo>
                  <a:pt x="6990" y="1800"/>
                </a:lnTo>
                <a:lnTo>
                  <a:pt x="6992" y="1798"/>
                </a:lnTo>
                <a:lnTo>
                  <a:pt x="6992" y="1796"/>
                </a:lnTo>
                <a:lnTo>
                  <a:pt x="6990" y="1792"/>
                </a:lnTo>
                <a:lnTo>
                  <a:pt x="6986" y="1790"/>
                </a:lnTo>
                <a:close/>
                <a:moveTo>
                  <a:pt x="6980" y="1810"/>
                </a:moveTo>
                <a:lnTo>
                  <a:pt x="6980" y="1810"/>
                </a:lnTo>
                <a:lnTo>
                  <a:pt x="6978" y="1808"/>
                </a:lnTo>
                <a:lnTo>
                  <a:pt x="6976" y="1808"/>
                </a:lnTo>
                <a:lnTo>
                  <a:pt x="6974" y="1812"/>
                </a:lnTo>
                <a:lnTo>
                  <a:pt x="6976" y="1814"/>
                </a:lnTo>
                <a:lnTo>
                  <a:pt x="6978" y="1814"/>
                </a:lnTo>
                <a:lnTo>
                  <a:pt x="6980" y="1812"/>
                </a:lnTo>
                <a:lnTo>
                  <a:pt x="6980" y="1810"/>
                </a:lnTo>
                <a:close/>
                <a:moveTo>
                  <a:pt x="6992" y="1810"/>
                </a:moveTo>
                <a:lnTo>
                  <a:pt x="6992" y="1810"/>
                </a:lnTo>
                <a:lnTo>
                  <a:pt x="6992" y="1812"/>
                </a:lnTo>
                <a:lnTo>
                  <a:pt x="6994" y="1810"/>
                </a:lnTo>
                <a:lnTo>
                  <a:pt x="6996" y="1810"/>
                </a:lnTo>
                <a:lnTo>
                  <a:pt x="6996" y="1808"/>
                </a:lnTo>
                <a:lnTo>
                  <a:pt x="6994" y="1808"/>
                </a:lnTo>
                <a:lnTo>
                  <a:pt x="6992" y="1808"/>
                </a:lnTo>
                <a:lnTo>
                  <a:pt x="6992" y="1810"/>
                </a:lnTo>
                <a:close/>
                <a:moveTo>
                  <a:pt x="6982" y="1810"/>
                </a:moveTo>
                <a:lnTo>
                  <a:pt x="6982" y="1810"/>
                </a:lnTo>
                <a:lnTo>
                  <a:pt x="6984" y="1810"/>
                </a:lnTo>
                <a:lnTo>
                  <a:pt x="6986" y="1810"/>
                </a:lnTo>
                <a:lnTo>
                  <a:pt x="6988" y="1810"/>
                </a:lnTo>
                <a:lnTo>
                  <a:pt x="6988" y="1808"/>
                </a:lnTo>
                <a:lnTo>
                  <a:pt x="6986" y="1806"/>
                </a:lnTo>
                <a:lnTo>
                  <a:pt x="6984" y="1806"/>
                </a:lnTo>
                <a:lnTo>
                  <a:pt x="6982" y="1810"/>
                </a:lnTo>
                <a:close/>
                <a:moveTo>
                  <a:pt x="6916" y="1814"/>
                </a:moveTo>
                <a:lnTo>
                  <a:pt x="6916" y="1814"/>
                </a:lnTo>
                <a:lnTo>
                  <a:pt x="6916" y="1816"/>
                </a:lnTo>
                <a:lnTo>
                  <a:pt x="6918" y="1820"/>
                </a:lnTo>
                <a:lnTo>
                  <a:pt x="6920" y="1820"/>
                </a:lnTo>
                <a:lnTo>
                  <a:pt x="6922" y="1820"/>
                </a:lnTo>
                <a:lnTo>
                  <a:pt x="6922" y="1818"/>
                </a:lnTo>
                <a:lnTo>
                  <a:pt x="6920" y="1816"/>
                </a:lnTo>
                <a:lnTo>
                  <a:pt x="6918" y="1814"/>
                </a:lnTo>
                <a:lnTo>
                  <a:pt x="6916" y="1814"/>
                </a:lnTo>
                <a:close/>
                <a:moveTo>
                  <a:pt x="6902" y="1802"/>
                </a:moveTo>
                <a:lnTo>
                  <a:pt x="6902" y="1802"/>
                </a:lnTo>
                <a:lnTo>
                  <a:pt x="6898" y="1804"/>
                </a:lnTo>
                <a:lnTo>
                  <a:pt x="6894" y="1806"/>
                </a:lnTo>
                <a:lnTo>
                  <a:pt x="6894" y="1808"/>
                </a:lnTo>
                <a:lnTo>
                  <a:pt x="6894" y="1812"/>
                </a:lnTo>
                <a:lnTo>
                  <a:pt x="6896" y="1810"/>
                </a:lnTo>
                <a:lnTo>
                  <a:pt x="6898" y="1810"/>
                </a:lnTo>
                <a:lnTo>
                  <a:pt x="6902" y="1812"/>
                </a:lnTo>
                <a:lnTo>
                  <a:pt x="6904" y="1814"/>
                </a:lnTo>
                <a:lnTo>
                  <a:pt x="6906" y="1816"/>
                </a:lnTo>
                <a:lnTo>
                  <a:pt x="6910" y="1816"/>
                </a:lnTo>
                <a:lnTo>
                  <a:pt x="6914" y="1814"/>
                </a:lnTo>
                <a:lnTo>
                  <a:pt x="6914" y="1812"/>
                </a:lnTo>
                <a:lnTo>
                  <a:pt x="6914" y="1810"/>
                </a:lnTo>
                <a:lnTo>
                  <a:pt x="6914" y="1808"/>
                </a:lnTo>
                <a:lnTo>
                  <a:pt x="6914" y="1806"/>
                </a:lnTo>
                <a:lnTo>
                  <a:pt x="6916" y="1806"/>
                </a:lnTo>
                <a:lnTo>
                  <a:pt x="6918" y="1808"/>
                </a:lnTo>
                <a:lnTo>
                  <a:pt x="6920" y="1808"/>
                </a:lnTo>
                <a:lnTo>
                  <a:pt x="6924" y="1804"/>
                </a:lnTo>
                <a:lnTo>
                  <a:pt x="6926" y="1802"/>
                </a:lnTo>
                <a:lnTo>
                  <a:pt x="6924" y="1800"/>
                </a:lnTo>
                <a:lnTo>
                  <a:pt x="6910" y="1794"/>
                </a:lnTo>
                <a:lnTo>
                  <a:pt x="6904" y="1794"/>
                </a:lnTo>
                <a:lnTo>
                  <a:pt x="6906" y="1796"/>
                </a:lnTo>
                <a:lnTo>
                  <a:pt x="6908" y="1800"/>
                </a:lnTo>
                <a:lnTo>
                  <a:pt x="6908" y="1802"/>
                </a:lnTo>
                <a:lnTo>
                  <a:pt x="6908" y="1804"/>
                </a:lnTo>
                <a:lnTo>
                  <a:pt x="6906" y="1806"/>
                </a:lnTo>
                <a:lnTo>
                  <a:pt x="6904" y="1804"/>
                </a:lnTo>
                <a:lnTo>
                  <a:pt x="6904" y="1802"/>
                </a:lnTo>
                <a:lnTo>
                  <a:pt x="6902" y="1802"/>
                </a:lnTo>
                <a:close/>
                <a:moveTo>
                  <a:pt x="7118" y="1484"/>
                </a:moveTo>
                <a:lnTo>
                  <a:pt x="7118" y="1484"/>
                </a:lnTo>
                <a:lnTo>
                  <a:pt x="7120" y="1484"/>
                </a:lnTo>
                <a:lnTo>
                  <a:pt x="7118" y="1482"/>
                </a:lnTo>
                <a:lnTo>
                  <a:pt x="7108" y="1480"/>
                </a:lnTo>
                <a:lnTo>
                  <a:pt x="7104" y="1480"/>
                </a:lnTo>
                <a:lnTo>
                  <a:pt x="7102" y="1480"/>
                </a:lnTo>
                <a:lnTo>
                  <a:pt x="7100" y="1484"/>
                </a:lnTo>
                <a:lnTo>
                  <a:pt x="7100" y="1488"/>
                </a:lnTo>
                <a:lnTo>
                  <a:pt x="7104" y="1490"/>
                </a:lnTo>
                <a:lnTo>
                  <a:pt x="7108" y="1488"/>
                </a:lnTo>
                <a:lnTo>
                  <a:pt x="7110" y="1488"/>
                </a:lnTo>
                <a:lnTo>
                  <a:pt x="7114" y="1486"/>
                </a:lnTo>
                <a:lnTo>
                  <a:pt x="7118" y="1484"/>
                </a:lnTo>
                <a:close/>
                <a:moveTo>
                  <a:pt x="6972" y="1606"/>
                </a:moveTo>
                <a:lnTo>
                  <a:pt x="6972" y="1606"/>
                </a:lnTo>
                <a:lnTo>
                  <a:pt x="6972" y="1604"/>
                </a:lnTo>
                <a:lnTo>
                  <a:pt x="6970" y="1604"/>
                </a:lnTo>
                <a:lnTo>
                  <a:pt x="6964" y="1604"/>
                </a:lnTo>
                <a:lnTo>
                  <a:pt x="6962" y="1604"/>
                </a:lnTo>
                <a:lnTo>
                  <a:pt x="6960" y="1606"/>
                </a:lnTo>
                <a:lnTo>
                  <a:pt x="6960" y="1608"/>
                </a:lnTo>
                <a:lnTo>
                  <a:pt x="6964" y="1610"/>
                </a:lnTo>
                <a:lnTo>
                  <a:pt x="6966" y="1612"/>
                </a:lnTo>
                <a:lnTo>
                  <a:pt x="6968" y="1612"/>
                </a:lnTo>
                <a:lnTo>
                  <a:pt x="6972" y="1606"/>
                </a:lnTo>
                <a:close/>
                <a:moveTo>
                  <a:pt x="6758" y="1246"/>
                </a:moveTo>
                <a:lnTo>
                  <a:pt x="6758" y="1246"/>
                </a:lnTo>
                <a:lnTo>
                  <a:pt x="6758" y="1248"/>
                </a:lnTo>
                <a:lnTo>
                  <a:pt x="6762" y="1248"/>
                </a:lnTo>
                <a:lnTo>
                  <a:pt x="6766" y="1246"/>
                </a:lnTo>
                <a:lnTo>
                  <a:pt x="6770" y="1244"/>
                </a:lnTo>
                <a:lnTo>
                  <a:pt x="6768" y="1242"/>
                </a:lnTo>
                <a:lnTo>
                  <a:pt x="6766" y="1240"/>
                </a:lnTo>
                <a:lnTo>
                  <a:pt x="6760" y="1242"/>
                </a:lnTo>
                <a:lnTo>
                  <a:pt x="6758" y="1246"/>
                </a:lnTo>
                <a:close/>
                <a:moveTo>
                  <a:pt x="6586" y="426"/>
                </a:moveTo>
                <a:lnTo>
                  <a:pt x="6586" y="426"/>
                </a:lnTo>
                <a:lnTo>
                  <a:pt x="6586" y="432"/>
                </a:lnTo>
                <a:lnTo>
                  <a:pt x="6588" y="438"/>
                </a:lnTo>
                <a:lnTo>
                  <a:pt x="6590" y="440"/>
                </a:lnTo>
                <a:lnTo>
                  <a:pt x="6594" y="444"/>
                </a:lnTo>
                <a:lnTo>
                  <a:pt x="6596" y="444"/>
                </a:lnTo>
                <a:lnTo>
                  <a:pt x="6596" y="446"/>
                </a:lnTo>
                <a:lnTo>
                  <a:pt x="6584" y="446"/>
                </a:lnTo>
                <a:lnTo>
                  <a:pt x="6570" y="448"/>
                </a:lnTo>
                <a:lnTo>
                  <a:pt x="6568" y="450"/>
                </a:lnTo>
                <a:lnTo>
                  <a:pt x="6570" y="452"/>
                </a:lnTo>
                <a:lnTo>
                  <a:pt x="6582" y="464"/>
                </a:lnTo>
                <a:lnTo>
                  <a:pt x="6608" y="488"/>
                </a:lnTo>
                <a:lnTo>
                  <a:pt x="6622" y="502"/>
                </a:lnTo>
                <a:lnTo>
                  <a:pt x="6634" y="508"/>
                </a:lnTo>
                <a:lnTo>
                  <a:pt x="6644" y="512"/>
                </a:lnTo>
                <a:lnTo>
                  <a:pt x="6654" y="510"/>
                </a:lnTo>
                <a:lnTo>
                  <a:pt x="6664" y="506"/>
                </a:lnTo>
                <a:lnTo>
                  <a:pt x="6676" y="498"/>
                </a:lnTo>
                <a:lnTo>
                  <a:pt x="6702" y="480"/>
                </a:lnTo>
                <a:lnTo>
                  <a:pt x="6722" y="470"/>
                </a:lnTo>
                <a:lnTo>
                  <a:pt x="6724" y="470"/>
                </a:lnTo>
                <a:lnTo>
                  <a:pt x="6726" y="472"/>
                </a:lnTo>
                <a:lnTo>
                  <a:pt x="6728" y="474"/>
                </a:lnTo>
                <a:lnTo>
                  <a:pt x="6732" y="478"/>
                </a:lnTo>
                <a:lnTo>
                  <a:pt x="6740" y="482"/>
                </a:lnTo>
                <a:lnTo>
                  <a:pt x="6756" y="484"/>
                </a:lnTo>
                <a:lnTo>
                  <a:pt x="6772" y="484"/>
                </a:lnTo>
                <a:lnTo>
                  <a:pt x="6780" y="486"/>
                </a:lnTo>
                <a:lnTo>
                  <a:pt x="6780" y="488"/>
                </a:lnTo>
                <a:lnTo>
                  <a:pt x="6778" y="490"/>
                </a:lnTo>
                <a:lnTo>
                  <a:pt x="6772" y="494"/>
                </a:lnTo>
                <a:lnTo>
                  <a:pt x="6742" y="504"/>
                </a:lnTo>
                <a:lnTo>
                  <a:pt x="6698" y="516"/>
                </a:lnTo>
                <a:lnTo>
                  <a:pt x="6678" y="522"/>
                </a:lnTo>
                <a:lnTo>
                  <a:pt x="6664" y="528"/>
                </a:lnTo>
                <a:lnTo>
                  <a:pt x="6656" y="534"/>
                </a:lnTo>
                <a:lnTo>
                  <a:pt x="6654" y="536"/>
                </a:lnTo>
                <a:lnTo>
                  <a:pt x="6656" y="538"/>
                </a:lnTo>
                <a:lnTo>
                  <a:pt x="6660" y="540"/>
                </a:lnTo>
                <a:lnTo>
                  <a:pt x="6674" y="542"/>
                </a:lnTo>
                <a:lnTo>
                  <a:pt x="6692" y="540"/>
                </a:lnTo>
                <a:lnTo>
                  <a:pt x="6718" y="538"/>
                </a:lnTo>
                <a:lnTo>
                  <a:pt x="6742" y="536"/>
                </a:lnTo>
                <a:lnTo>
                  <a:pt x="6756" y="538"/>
                </a:lnTo>
                <a:lnTo>
                  <a:pt x="6758" y="538"/>
                </a:lnTo>
                <a:lnTo>
                  <a:pt x="6760" y="540"/>
                </a:lnTo>
                <a:lnTo>
                  <a:pt x="6756" y="544"/>
                </a:lnTo>
                <a:lnTo>
                  <a:pt x="6748" y="550"/>
                </a:lnTo>
                <a:lnTo>
                  <a:pt x="6734" y="554"/>
                </a:lnTo>
                <a:lnTo>
                  <a:pt x="6720" y="558"/>
                </a:lnTo>
                <a:lnTo>
                  <a:pt x="6704" y="562"/>
                </a:lnTo>
                <a:lnTo>
                  <a:pt x="6678" y="568"/>
                </a:lnTo>
                <a:lnTo>
                  <a:pt x="6672" y="570"/>
                </a:lnTo>
                <a:lnTo>
                  <a:pt x="6668" y="574"/>
                </a:lnTo>
                <a:lnTo>
                  <a:pt x="6670" y="576"/>
                </a:lnTo>
                <a:lnTo>
                  <a:pt x="6676" y="580"/>
                </a:lnTo>
                <a:lnTo>
                  <a:pt x="6698" y="592"/>
                </a:lnTo>
                <a:lnTo>
                  <a:pt x="6712" y="596"/>
                </a:lnTo>
                <a:lnTo>
                  <a:pt x="6720" y="602"/>
                </a:lnTo>
                <a:lnTo>
                  <a:pt x="6732" y="614"/>
                </a:lnTo>
                <a:lnTo>
                  <a:pt x="6738" y="620"/>
                </a:lnTo>
                <a:lnTo>
                  <a:pt x="6744" y="624"/>
                </a:lnTo>
                <a:lnTo>
                  <a:pt x="6756" y="630"/>
                </a:lnTo>
                <a:lnTo>
                  <a:pt x="6774" y="636"/>
                </a:lnTo>
                <a:lnTo>
                  <a:pt x="6782" y="636"/>
                </a:lnTo>
                <a:lnTo>
                  <a:pt x="6790" y="636"/>
                </a:lnTo>
                <a:lnTo>
                  <a:pt x="6794" y="636"/>
                </a:lnTo>
                <a:lnTo>
                  <a:pt x="6798" y="632"/>
                </a:lnTo>
                <a:lnTo>
                  <a:pt x="6800" y="628"/>
                </a:lnTo>
                <a:lnTo>
                  <a:pt x="6802" y="624"/>
                </a:lnTo>
                <a:lnTo>
                  <a:pt x="6804" y="612"/>
                </a:lnTo>
                <a:lnTo>
                  <a:pt x="6804" y="598"/>
                </a:lnTo>
                <a:lnTo>
                  <a:pt x="6808" y="586"/>
                </a:lnTo>
                <a:lnTo>
                  <a:pt x="6812" y="580"/>
                </a:lnTo>
                <a:lnTo>
                  <a:pt x="6816" y="574"/>
                </a:lnTo>
                <a:lnTo>
                  <a:pt x="6822" y="570"/>
                </a:lnTo>
                <a:lnTo>
                  <a:pt x="6830" y="566"/>
                </a:lnTo>
                <a:lnTo>
                  <a:pt x="6844" y="560"/>
                </a:lnTo>
                <a:lnTo>
                  <a:pt x="6850" y="554"/>
                </a:lnTo>
                <a:lnTo>
                  <a:pt x="6850" y="548"/>
                </a:lnTo>
                <a:lnTo>
                  <a:pt x="6848" y="542"/>
                </a:lnTo>
                <a:lnTo>
                  <a:pt x="6846" y="536"/>
                </a:lnTo>
                <a:lnTo>
                  <a:pt x="6846" y="530"/>
                </a:lnTo>
                <a:lnTo>
                  <a:pt x="6848" y="528"/>
                </a:lnTo>
                <a:lnTo>
                  <a:pt x="6850" y="526"/>
                </a:lnTo>
                <a:lnTo>
                  <a:pt x="6860" y="522"/>
                </a:lnTo>
                <a:lnTo>
                  <a:pt x="6866" y="520"/>
                </a:lnTo>
                <a:lnTo>
                  <a:pt x="6872" y="516"/>
                </a:lnTo>
                <a:lnTo>
                  <a:pt x="6874" y="514"/>
                </a:lnTo>
                <a:lnTo>
                  <a:pt x="6876" y="510"/>
                </a:lnTo>
                <a:lnTo>
                  <a:pt x="6878" y="502"/>
                </a:lnTo>
                <a:lnTo>
                  <a:pt x="6878" y="494"/>
                </a:lnTo>
                <a:lnTo>
                  <a:pt x="6880" y="488"/>
                </a:lnTo>
                <a:lnTo>
                  <a:pt x="6882" y="484"/>
                </a:lnTo>
                <a:lnTo>
                  <a:pt x="6886" y="482"/>
                </a:lnTo>
                <a:lnTo>
                  <a:pt x="6890" y="478"/>
                </a:lnTo>
                <a:lnTo>
                  <a:pt x="6898" y="476"/>
                </a:lnTo>
                <a:lnTo>
                  <a:pt x="6918" y="474"/>
                </a:lnTo>
                <a:lnTo>
                  <a:pt x="6956" y="468"/>
                </a:lnTo>
                <a:lnTo>
                  <a:pt x="6968" y="466"/>
                </a:lnTo>
                <a:lnTo>
                  <a:pt x="6974" y="464"/>
                </a:lnTo>
                <a:lnTo>
                  <a:pt x="6974" y="462"/>
                </a:lnTo>
                <a:lnTo>
                  <a:pt x="6974" y="460"/>
                </a:lnTo>
                <a:lnTo>
                  <a:pt x="6970" y="456"/>
                </a:lnTo>
                <a:lnTo>
                  <a:pt x="6958" y="452"/>
                </a:lnTo>
                <a:lnTo>
                  <a:pt x="6944" y="448"/>
                </a:lnTo>
                <a:lnTo>
                  <a:pt x="6928" y="444"/>
                </a:lnTo>
                <a:lnTo>
                  <a:pt x="6920" y="440"/>
                </a:lnTo>
                <a:lnTo>
                  <a:pt x="6910" y="434"/>
                </a:lnTo>
                <a:lnTo>
                  <a:pt x="6908" y="432"/>
                </a:lnTo>
                <a:lnTo>
                  <a:pt x="6904" y="432"/>
                </a:lnTo>
                <a:lnTo>
                  <a:pt x="6886" y="430"/>
                </a:lnTo>
                <a:lnTo>
                  <a:pt x="6876" y="430"/>
                </a:lnTo>
                <a:lnTo>
                  <a:pt x="6870" y="428"/>
                </a:lnTo>
                <a:lnTo>
                  <a:pt x="6868" y="424"/>
                </a:lnTo>
                <a:lnTo>
                  <a:pt x="6868" y="418"/>
                </a:lnTo>
                <a:lnTo>
                  <a:pt x="6868" y="414"/>
                </a:lnTo>
                <a:lnTo>
                  <a:pt x="6866" y="406"/>
                </a:lnTo>
                <a:lnTo>
                  <a:pt x="6862" y="400"/>
                </a:lnTo>
                <a:lnTo>
                  <a:pt x="6856" y="394"/>
                </a:lnTo>
                <a:lnTo>
                  <a:pt x="6846" y="392"/>
                </a:lnTo>
                <a:lnTo>
                  <a:pt x="6840" y="394"/>
                </a:lnTo>
                <a:lnTo>
                  <a:pt x="6836" y="398"/>
                </a:lnTo>
                <a:lnTo>
                  <a:pt x="6832" y="404"/>
                </a:lnTo>
                <a:lnTo>
                  <a:pt x="6830" y="414"/>
                </a:lnTo>
                <a:lnTo>
                  <a:pt x="6828" y="414"/>
                </a:lnTo>
                <a:lnTo>
                  <a:pt x="6826" y="410"/>
                </a:lnTo>
                <a:lnTo>
                  <a:pt x="6824" y="402"/>
                </a:lnTo>
                <a:lnTo>
                  <a:pt x="6824" y="396"/>
                </a:lnTo>
                <a:lnTo>
                  <a:pt x="6826" y="390"/>
                </a:lnTo>
                <a:lnTo>
                  <a:pt x="6830" y="388"/>
                </a:lnTo>
                <a:lnTo>
                  <a:pt x="6834" y="382"/>
                </a:lnTo>
                <a:lnTo>
                  <a:pt x="6836" y="382"/>
                </a:lnTo>
                <a:lnTo>
                  <a:pt x="6836" y="380"/>
                </a:lnTo>
                <a:lnTo>
                  <a:pt x="6816" y="370"/>
                </a:lnTo>
                <a:lnTo>
                  <a:pt x="6808" y="368"/>
                </a:lnTo>
                <a:lnTo>
                  <a:pt x="6792" y="368"/>
                </a:lnTo>
                <a:lnTo>
                  <a:pt x="6784" y="368"/>
                </a:lnTo>
                <a:lnTo>
                  <a:pt x="6778" y="366"/>
                </a:lnTo>
                <a:lnTo>
                  <a:pt x="6768" y="360"/>
                </a:lnTo>
                <a:lnTo>
                  <a:pt x="6766" y="358"/>
                </a:lnTo>
                <a:lnTo>
                  <a:pt x="6760" y="356"/>
                </a:lnTo>
                <a:lnTo>
                  <a:pt x="6754" y="358"/>
                </a:lnTo>
                <a:lnTo>
                  <a:pt x="6746" y="362"/>
                </a:lnTo>
                <a:lnTo>
                  <a:pt x="6742" y="366"/>
                </a:lnTo>
                <a:lnTo>
                  <a:pt x="6740" y="370"/>
                </a:lnTo>
                <a:lnTo>
                  <a:pt x="6740" y="376"/>
                </a:lnTo>
                <a:lnTo>
                  <a:pt x="6740" y="382"/>
                </a:lnTo>
                <a:lnTo>
                  <a:pt x="6746" y="396"/>
                </a:lnTo>
                <a:lnTo>
                  <a:pt x="6752" y="412"/>
                </a:lnTo>
                <a:lnTo>
                  <a:pt x="6768" y="438"/>
                </a:lnTo>
                <a:lnTo>
                  <a:pt x="6770" y="446"/>
                </a:lnTo>
                <a:lnTo>
                  <a:pt x="6770" y="448"/>
                </a:lnTo>
                <a:lnTo>
                  <a:pt x="6768" y="450"/>
                </a:lnTo>
                <a:lnTo>
                  <a:pt x="6764" y="450"/>
                </a:lnTo>
                <a:lnTo>
                  <a:pt x="6760" y="446"/>
                </a:lnTo>
                <a:lnTo>
                  <a:pt x="6752" y="438"/>
                </a:lnTo>
                <a:lnTo>
                  <a:pt x="6732" y="412"/>
                </a:lnTo>
                <a:lnTo>
                  <a:pt x="6720" y="400"/>
                </a:lnTo>
                <a:lnTo>
                  <a:pt x="6710" y="388"/>
                </a:lnTo>
                <a:lnTo>
                  <a:pt x="6704" y="386"/>
                </a:lnTo>
                <a:lnTo>
                  <a:pt x="6698" y="382"/>
                </a:lnTo>
                <a:lnTo>
                  <a:pt x="6694" y="382"/>
                </a:lnTo>
                <a:lnTo>
                  <a:pt x="6688" y="382"/>
                </a:lnTo>
                <a:lnTo>
                  <a:pt x="6684" y="384"/>
                </a:lnTo>
                <a:lnTo>
                  <a:pt x="6680" y="388"/>
                </a:lnTo>
                <a:lnTo>
                  <a:pt x="6674" y="396"/>
                </a:lnTo>
                <a:lnTo>
                  <a:pt x="6672" y="406"/>
                </a:lnTo>
                <a:lnTo>
                  <a:pt x="6670" y="414"/>
                </a:lnTo>
                <a:lnTo>
                  <a:pt x="6670" y="424"/>
                </a:lnTo>
                <a:lnTo>
                  <a:pt x="6668" y="424"/>
                </a:lnTo>
                <a:lnTo>
                  <a:pt x="6666" y="416"/>
                </a:lnTo>
                <a:lnTo>
                  <a:pt x="6660" y="408"/>
                </a:lnTo>
                <a:lnTo>
                  <a:pt x="6652" y="402"/>
                </a:lnTo>
                <a:lnTo>
                  <a:pt x="6644" y="398"/>
                </a:lnTo>
                <a:lnTo>
                  <a:pt x="6638" y="396"/>
                </a:lnTo>
                <a:lnTo>
                  <a:pt x="6634" y="394"/>
                </a:lnTo>
                <a:lnTo>
                  <a:pt x="6634" y="392"/>
                </a:lnTo>
                <a:lnTo>
                  <a:pt x="6646" y="390"/>
                </a:lnTo>
                <a:lnTo>
                  <a:pt x="6656" y="386"/>
                </a:lnTo>
                <a:lnTo>
                  <a:pt x="6664" y="384"/>
                </a:lnTo>
                <a:lnTo>
                  <a:pt x="6668" y="380"/>
                </a:lnTo>
                <a:lnTo>
                  <a:pt x="6668" y="376"/>
                </a:lnTo>
                <a:lnTo>
                  <a:pt x="6668" y="374"/>
                </a:lnTo>
                <a:lnTo>
                  <a:pt x="6662" y="374"/>
                </a:lnTo>
                <a:lnTo>
                  <a:pt x="6654" y="374"/>
                </a:lnTo>
                <a:lnTo>
                  <a:pt x="6642" y="376"/>
                </a:lnTo>
                <a:lnTo>
                  <a:pt x="6630" y="380"/>
                </a:lnTo>
                <a:lnTo>
                  <a:pt x="6622" y="380"/>
                </a:lnTo>
                <a:lnTo>
                  <a:pt x="6618" y="378"/>
                </a:lnTo>
                <a:lnTo>
                  <a:pt x="6614" y="376"/>
                </a:lnTo>
                <a:lnTo>
                  <a:pt x="6612" y="374"/>
                </a:lnTo>
                <a:lnTo>
                  <a:pt x="6610" y="374"/>
                </a:lnTo>
                <a:lnTo>
                  <a:pt x="6606" y="374"/>
                </a:lnTo>
                <a:lnTo>
                  <a:pt x="6600" y="378"/>
                </a:lnTo>
                <a:lnTo>
                  <a:pt x="6594" y="382"/>
                </a:lnTo>
                <a:lnTo>
                  <a:pt x="6590" y="382"/>
                </a:lnTo>
                <a:lnTo>
                  <a:pt x="6586" y="380"/>
                </a:lnTo>
                <a:lnTo>
                  <a:pt x="6584" y="378"/>
                </a:lnTo>
                <a:lnTo>
                  <a:pt x="6580" y="376"/>
                </a:lnTo>
                <a:lnTo>
                  <a:pt x="6576" y="374"/>
                </a:lnTo>
                <a:lnTo>
                  <a:pt x="6568" y="376"/>
                </a:lnTo>
                <a:lnTo>
                  <a:pt x="6558" y="382"/>
                </a:lnTo>
                <a:lnTo>
                  <a:pt x="6548" y="388"/>
                </a:lnTo>
                <a:lnTo>
                  <a:pt x="6542" y="394"/>
                </a:lnTo>
                <a:lnTo>
                  <a:pt x="6538" y="400"/>
                </a:lnTo>
                <a:lnTo>
                  <a:pt x="6538" y="404"/>
                </a:lnTo>
                <a:lnTo>
                  <a:pt x="6542" y="410"/>
                </a:lnTo>
                <a:lnTo>
                  <a:pt x="6546" y="416"/>
                </a:lnTo>
                <a:lnTo>
                  <a:pt x="6556" y="428"/>
                </a:lnTo>
                <a:lnTo>
                  <a:pt x="6562" y="434"/>
                </a:lnTo>
                <a:lnTo>
                  <a:pt x="6568" y="434"/>
                </a:lnTo>
                <a:lnTo>
                  <a:pt x="6574" y="432"/>
                </a:lnTo>
                <a:lnTo>
                  <a:pt x="6580" y="428"/>
                </a:lnTo>
                <a:lnTo>
                  <a:pt x="6586" y="420"/>
                </a:lnTo>
                <a:lnTo>
                  <a:pt x="6588" y="420"/>
                </a:lnTo>
                <a:lnTo>
                  <a:pt x="6586" y="426"/>
                </a:lnTo>
                <a:close/>
                <a:moveTo>
                  <a:pt x="6576" y="498"/>
                </a:moveTo>
                <a:lnTo>
                  <a:pt x="6576" y="498"/>
                </a:lnTo>
                <a:lnTo>
                  <a:pt x="6590" y="504"/>
                </a:lnTo>
                <a:lnTo>
                  <a:pt x="6596" y="506"/>
                </a:lnTo>
                <a:lnTo>
                  <a:pt x="6598" y="504"/>
                </a:lnTo>
                <a:lnTo>
                  <a:pt x="6596" y="498"/>
                </a:lnTo>
                <a:lnTo>
                  <a:pt x="6590" y="492"/>
                </a:lnTo>
                <a:lnTo>
                  <a:pt x="6584" y="486"/>
                </a:lnTo>
                <a:lnTo>
                  <a:pt x="6578" y="482"/>
                </a:lnTo>
                <a:lnTo>
                  <a:pt x="6572" y="480"/>
                </a:lnTo>
                <a:lnTo>
                  <a:pt x="6566" y="478"/>
                </a:lnTo>
                <a:lnTo>
                  <a:pt x="6562" y="474"/>
                </a:lnTo>
                <a:lnTo>
                  <a:pt x="6554" y="462"/>
                </a:lnTo>
                <a:lnTo>
                  <a:pt x="6550" y="456"/>
                </a:lnTo>
                <a:lnTo>
                  <a:pt x="6546" y="452"/>
                </a:lnTo>
                <a:lnTo>
                  <a:pt x="6540" y="448"/>
                </a:lnTo>
                <a:lnTo>
                  <a:pt x="6534" y="450"/>
                </a:lnTo>
                <a:lnTo>
                  <a:pt x="6530" y="454"/>
                </a:lnTo>
                <a:lnTo>
                  <a:pt x="6532" y="458"/>
                </a:lnTo>
                <a:lnTo>
                  <a:pt x="6544" y="480"/>
                </a:lnTo>
                <a:lnTo>
                  <a:pt x="6550" y="490"/>
                </a:lnTo>
                <a:lnTo>
                  <a:pt x="6552" y="492"/>
                </a:lnTo>
                <a:lnTo>
                  <a:pt x="6554" y="490"/>
                </a:lnTo>
                <a:lnTo>
                  <a:pt x="6556" y="490"/>
                </a:lnTo>
                <a:lnTo>
                  <a:pt x="6560" y="490"/>
                </a:lnTo>
                <a:lnTo>
                  <a:pt x="6568" y="492"/>
                </a:lnTo>
                <a:lnTo>
                  <a:pt x="6576" y="498"/>
                </a:lnTo>
                <a:close/>
                <a:moveTo>
                  <a:pt x="6840" y="358"/>
                </a:moveTo>
                <a:lnTo>
                  <a:pt x="6840" y="358"/>
                </a:lnTo>
                <a:lnTo>
                  <a:pt x="6848" y="362"/>
                </a:lnTo>
                <a:lnTo>
                  <a:pt x="6850" y="364"/>
                </a:lnTo>
                <a:lnTo>
                  <a:pt x="6848" y="366"/>
                </a:lnTo>
                <a:lnTo>
                  <a:pt x="6846" y="366"/>
                </a:lnTo>
                <a:lnTo>
                  <a:pt x="6844" y="368"/>
                </a:lnTo>
                <a:lnTo>
                  <a:pt x="6846" y="370"/>
                </a:lnTo>
                <a:lnTo>
                  <a:pt x="6850" y="374"/>
                </a:lnTo>
                <a:lnTo>
                  <a:pt x="6860" y="380"/>
                </a:lnTo>
                <a:lnTo>
                  <a:pt x="6870" y="384"/>
                </a:lnTo>
                <a:lnTo>
                  <a:pt x="6880" y="386"/>
                </a:lnTo>
                <a:lnTo>
                  <a:pt x="6888" y="386"/>
                </a:lnTo>
                <a:lnTo>
                  <a:pt x="6898" y="384"/>
                </a:lnTo>
                <a:lnTo>
                  <a:pt x="6922" y="380"/>
                </a:lnTo>
                <a:lnTo>
                  <a:pt x="6936" y="378"/>
                </a:lnTo>
                <a:lnTo>
                  <a:pt x="6954" y="376"/>
                </a:lnTo>
                <a:lnTo>
                  <a:pt x="6980" y="376"/>
                </a:lnTo>
                <a:lnTo>
                  <a:pt x="6982" y="378"/>
                </a:lnTo>
                <a:lnTo>
                  <a:pt x="6980" y="380"/>
                </a:lnTo>
                <a:lnTo>
                  <a:pt x="6958" y="384"/>
                </a:lnTo>
                <a:lnTo>
                  <a:pt x="6920" y="392"/>
                </a:lnTo>
                <a:lnTo>
                  <a:pt x="6904" y="396"/>
                </a:lnTo>
                <a:lnTo>
                  <a:pt x="6900" y="398"/>
                </a:lnTo>
                <a:lnTo>
                  <a:pt x="6900" y="400"/>
                </a:lnTo>
                <a:lnTo>
                  <a:pt x="6902" y="402"/>
                </a:lnTo>
                <a:lnTo>
                  <a:pt x="6904" y="402"/>
                </a:lnTo>
                <a:lnTo>
                  <a:pt x="6916" y="406"/>
                </a:lnTo>
                <a:lnTo>
                  <a:pt x="6954" y="410"/>
                </a:lnTo>
                <a:lnTo>
                  <a:pt x="6992" y="412"/>
                </a:lnTo>
                <a:lnTo>
                  <a:pt x="7008" y="414"/>
                </a:lnTo>
                <a:lnTo>
                  <a:pt x="7022" y="418"/>
                </a:lnTo>
                <a:lnTo>
                  <a:pt x="7044" y="428"/>
                </a:lnTo>
                <a:lnTo>
                  <a:pt x="7054" y="430"/>
                </a:lnTo>
                <a:lnTo>
                  <a:pt x="7064" y="432"/>
                </a:lnTo>
                <a:lnTo>
                  <a:pt x="7074" y="430"/>
                </a:lnTo>
                <a:lnTo>
                  <a:pt x="7086" y="424"/>
                </a:lnTo>
                <a:lnTo>
                  <a:pt x="7096" y="416"/>
                </a:lnTo>
                <a:lnTo>
                  <a:pt x="7104" y="412"/>
                </a:lnTo>
                <a:lnTo>
                  <a:pt x="7108" y="412"/>
                </a:lnTo>
                <a:lnTo>
                  <a:pt x="7114" y="412"/>
                </a:lnTo>
                <a:lnTo>
                  <a:pt x="7124" y="416"/>
                </a:lnTo>
                <a:lnTo>
                  <a:pt x="7130" y="416"/>
                </a:lnTo>
                <a:lnTo>
                  <a:pt x="7140" y="414"/>
                </a:lnTo>
                <a:lnTo>
                  <a:pt x="7148" y="410"/>
                </a:lnTo>
                <a:lnTo>
                  <a:pt x="7152" y="406"/>
                </a:lnTo>
                <a:lnTo>
                  <a:pt x="7154" y="402"/>
                </a:lnTo>
                <a:lnTo>
                  <a:pt x="7154" y="398"/>
                </a:lnTo>
                <a:lnTo>
                  <a:pt x="7156" y="394"/>
                </a:lnTo>
                <a:lnTo>
                  <a:pt x="7160" y="388"/>
                </a:lnTo>
                <a:lnTo>
                  <a:pt x="7172" y="382"/>
                </a:lnTo>
                <a:lnTo>
                  <a:pt x="7190" y="376"/>
                </a:lnTo>
                <a:lnTo>
                  <a:pt x="7202" y="370"/>
                </a:lnTo>
                <a:lnTo>
                  <a:pt x="7206" y="366"/>
                </a:lnTo>
                <a:lnTo>
                  <a:pt x="7206" y="360"/>
                </a:lnTo>
                <a:lnTo>
                  <a:pt x="7202" y="356"/>
                </a:lnTo>
                <a:lnTo>
                  <a:pt x="7194" y="350"/>
                </a:lnTo>
                <a:lnTo>
                  <a:pt x="7186" y="348"/>
                </a:lnTo>
                <a:lnTo>
                  <a:pt x="7178" y="346"/>
                </a:lnTo>
                <a:lnTo>
                  <a:pt x="7168" y="346"/>
                </a:lnTo>
                <a:lnTo>
                  <a:pt x="7152" y="346"/>
                </a:lnTo>
                <a:lnTo>
                  <a:pt x="7136" y="342"/>
                </a:lnTo>
                <a:lnTo>
                  <a:pt x="7116" y="336"/>
                </a:lnTo>
                <a:lnTo>
                  <a:pt x="7090" y="330"/>
                </a:lnTo>
                <a:lnTo>
                  <a:pt x="7080" y="330"/>
                </a:lnTo>
                <a:lnTo>
                  <a:pt x="7072" y="330"/>
                </a:lnTo>
                <a:lnTo>
                  <a:pt x="7068" y="334"/>
                </a:lnTo>
                <a:lnTo>
                  <a:pt x="7066" y="338"/>
                </a:lnTo>
                <a:lnTo>
                  <a:pt x="7062" y="344"/>
                </a:lnTo>
                <a:lnTo>
                  <a:pt x="7058" y="346"/>
                </a:lnTo>
                <a:lnTo>
                  <a:pt x="7050" y="346"/>
                </a:lnTo>
                <a:lnTo>
                  <a:pt x="7044" y="344"/>
                </a:lnTo>
                <a:lnTo>
                  <a:pt x="7042" y="342"/>
                </a:lnTo>
                <a:lnTo>
                  <a:pt x="7042" y="338"/>
                </a:lnTo>
                <a:lnTo>
                  <a:pt x="7044" y="334"/>
                </a:lnTo>
                <a:lnTo>
                  <a:pt x="7046" y="326"/>
                </a:lnTo>
                <a:lnTo>
                  <a:pt x="7046" y="324"/>
                </a:lnTo>
                <a:lnTo>
                  <a:pt x="7044" y="320"/>
                </a:lnTo>
                <a:lnTo>
                  <a:pt x="7034" y="318"/>
                </a:lnTo>
                <a:lnTo>
                  <a:pt x="7028" y="318"/>
                </a:lnTo>
                <a:lnTo>
                  <a:pt x="7024" y="318"/>
                </a:lnTo>
                <a:lnTo>
                  <a:pt x="7020" y="322"/>
                </a:lnTo>
                <a:lnTo>
                  <a:pt x="7016" y="326"/>
                </a:lnTo>
                <a:lnTo>
                  <a:pt x="7012" y="332"/>
                </a:lnTo>
                <a:lnTo>
                  <a:pt x="7012" y="340"/>
                </a:lnTo>
                <a:lnTo>
                  <a:pt x="7010" y="354"/>
                </a:lnTo>
                <a:lnTo>
                  <a:pt x="7008" y="356"/>
                </a:lnTo>
                <a:lnTo>
                  <a:pt x="7006" y="358"/>
                </a:lnTo>
                <a:lnTo>
                  <a:pt x="7002" y="356"/>
                </a:lnTo>
                <a:lnTo>
                  <a:pt x="6998" y="354"/>
                </a:lnTo>
                <a:lnTo>
                  <a:pt x="6990" y="342"/>
                </a:lnTo>
                <a:lnTo>
                  <a:pt x="6984" y="336"/>
                </a:lnTo>
                <a:lnTo>
                  <a:pt x="6980" y="334"/>
                </a:lnTo>
                <a:lnTo>
                  <a:pt x="6976" y="334"/>
                </a:lnTo>
                <a:lnTo>
                  <a:pt x="6970" y="336"/>
                </a:lnTo>
                <a:lnTo>
                  <a:pt x="6964" y="336"/>
                </a:lnTo>
                <a:lnTo>
                  <a:pt x="6952" y="336"/>
                </a:lnTo>
                <a:lnTo>
                  <a:pt x="6938" y="332"/>
                </a:lnTo>
                <a:lnTo>
                  <a:pt x="6918" y="326"/>
                </a:lnTo>
                <a:lnTo>
                  <a:pt x="6900" y="320"/>
                </a:lnTo>
                <a:lnTo>
                  <a:pt x="6894" y="318"/>
                </a:lnTo>
                <a:lnTo>
                  <a:pt x="6892" y="320"/>
                </a:lnTo>
                <a:lnTo>
                  <a:pt x="6892" y="322"/>
                </a:lnTo>
                <a:lnTo>
                  <a:pt x="6896" y="328"/>
                </a:lnTo>
                <a:lnTo>
                  <a:pt x="6900" y="334"/>
                </a:lnTo>
                <a:lnTo>
                  <a:pt x="6902" y="338"/>
                </a:lnTo>
                <a:lnTo>
                  <a:pt x="6900" y="340"/>
                </a:lnTo>
                <a:lnTo>
                  <a:pt x="6898" y="338"/>
                </a:lnTo>
                <a:lnTo>
                  <a:pt x="6884" y="334"/>
                </a:lnTo>
                <a:lnTo>
                  <a:pt x="6872" y="328"/>
                </a:lnTo>
                <a:lnTo>
                  <a:pt x="6868" y="328"/>
                </a:lnTo>
                <a:lnTo>
                  <a:pt x="6868" y="332"/>
                </a:lnTo>
                <a:lnTo>
                  <a:pt x="6872" y="336"/>
                </a:lnTo>
                <a:lnTo>
                  <a:pt x="6876" y="342"/>
                </a:lnTo>
                <a:lnTo>
                  <a:pt x="6878" y="346"/>
                </a:lnTo>
                <a:lnTo>
                  <a:pt x="6878" y="348"/>
                </a:lnTo>
                <a:lnTo>
                  <a:pt x="6876" y="348"/>
                </a:lnTo>
                <a:lnTo>
                  <a:pt x="6864" y="346"/>
                </a:lnTo>
                <a:lnTo>
                  <a:pt x="6850" y="342"/>
                </a:lnTo>
                <a:lnTo>
                  <a:pt x="6840" y="342"/>
                </a:lnTo>
                <a:lnTo>
                  <a:pt x="6832" y="342"/>
                </a:lnTo>
                <a:lnTo>
                  <a:pt x="6828" y="344"/>
                </a:lnTo>
                <a:lnTo>
                  <a:pt x="6826" y="346"/>
                </a:lnTo>
                <a:lnTo>
                  <a:pt x="6828" y="350"/>
                </a:lnTo>
                <a:lnTo>
                  <a:pt x="6832" y="354"/>
                </a:lnTo>
                <a:lnTo>
                  <a:pt x="6840" y="358"/>
                </a:lnTo>
                <a:close/>
                <a:moveTo>
                  <a:pt x="7084" y="1064"/>
                </a:moveTo>
                <a:lnTo>
                  <a:pt x="7084" y="1064"/>
                </a:lnTo>
                <a:lnTo>
                  <a:pt x="7080" y="1062"/>
                </a:lnTo>
                <a:lnTo>
                  <a:pt x="7076" y="1062"/>
                </a:lnTo>
                <a:lnTo>
                  <a:pt x="7074" y="1062"/>
                </a:lnTo>
                <a:lnTo>
                  <a:pt x="7074" y="1064"/>
                </a:lnTo>
                <a:lnTo>
                  <a:pt x="7078" y="1066"/>
                </a:lnTo>
                <a:lnTo>
                  <a:pt x="7082" y="1068"/>
                </a:lnTo>
                <a:lnTo>
                  <a:pt x="7086" y="1066"/>
                </a:lnTo>
                <a:lnTo>
                  <a:pt x="7084" y="1064"/>
                </a:lnTo>
                <a:close/>
                <a:moveTo>
                  <a:pt x="6940" y="1148"/>
                </a:moveTo>
                <a:lnTo>
                  <a:pt x="6940" y="1148"/>
                </a:lnTo>
                <a:lnTo>
                  <a:pt x="6944" y="1144"/>
                </a:lnTo>
                <a:lnTo>
                  <a:pt x="6946" y="1140"/>
                </a:lnTo>
                <a:lnTo>
                  <a:pt x="6944" y="1138"/>
                </a:lnTo>
                <a:lnTo>
                  <a:pt x="6942" y="1138"/>
                </a:lnTo>
                <a:lnTo>
                  <a:pt x="6940" y="1142"/>
                </a:lnTo>
                <a:lnTo>
                  <a:pt x="6938" y="1146"/>
                </a:lnTo>
                <a:lnTo>
                  <a:pt x="6938" y="1148"/>
                </a:lnTo>
                <a:lnTo>
                  <a:pt x="6940" y="1148"/>
                </a:lnTo>
                <a:close/>
                <a:moveTo>
                  <a:pt x="6956" y="1136"/>
                </a:moveTo>
                <a:lnTo>
                  <a:pt x="6956" y="1136"/>
                </a:lnTo>
                <a:lnTo>
                  <a:pt x="6958" y="1136"/>
                </a:lnTo>
                <a:lnTo>
                  <a:pt x="6958" y="1134"/>
                </a:lnTo>
                <a:lnTo>
                  <a:pt x="6954" y="1132"/>
                </a:lnTo>
                <a:lnTo>
                  <a:pt x="6952" y="1130"/>
                </a:lnTo>
                <a:lnTo>
                  <a:pt x="6948" y="1132"/>
                </a:lnTo>
                <a:lnTo>
                  <a:pt x="6948" y="1134"/>
                </a:lnTo>
                <a:lnTo>
                  <a:pt x="6950" y="1136"/>
                </a:lnTo>
                <a:lnTo>
                  <a:pt x="6956" y="1136"/>
                </a:lnTo>
                <a:close/>
                <a:moveTo>
                  <a:pt x="6912" y="1136"/>
                </a:moveTo>
                <a:lnTo>
                  <a:pt x="6912" y="1136"/>
                </a:lnTo>
                <a:lnTo>
                  <a:pt x="6910" y="1134"/>
                </a:lnTo>
                <a:lnTo>
                  <a:pt x="6906" y="1136"/>
                </a:lnTo>
                <a:lnTo>
                  <a:pt x="6902" y="1138"/>
                </a:lnTo>
                <a:lnTo>
                  <a:pt x="6898" y="1142"/>
                </a:lnTo>
                <a:lnTo>
                  <a:pt x="6898" y="1144"/>
                </a:lnTo>
                <a:lnTo>
                  <a:pt x="6900" y="1144"/>
                </a:lnTo>
                <a:lnTo>
                  <a:pt x="6904" y="1142"/>
                </a:lnTo>
                <a:lnTo>
                  <a:pt x="6908" y="1138"/>
                </a:lnTo>
                <a:lnTo>
                  <a:pt x="6912" y="1136"/>
                </a:lnTo>
                <a:close/>
                <a:moveTo>
                  <a:pt x="6886" y="1114"/>
                </a:moveTo>
                <a:lnTo>
                  <a:pt x="6886" y="1114"/>
                </a:lnTo>
                <a:lnTo>
                  <a:pt x="6882" y="1116"/>
                </a:lnTo>
                <a:lnTo>
                  <a:pt x="6880" y="1118"/>
                </a:lnTo>
                <a:lnTo>
                  <a:pt x="6878" y="1122"/>
                </a:lnTo>
                <a:lnTo>
                  <a:pt x="6878" y="1124"/>
                </a:lnTo>
                <a:lnTo>
                  <a:pt x="6880" y="1124"/>
                </a:lnTo>
                <a:lnTo>
                  <a:pt x="6884" y="1122"/>
                </a:lnTo>
                <a:lnTo>
                  <a:pt x="6886" y="1120"/>
                </a:lnTo>
                <a:lnTo>
                  <a:pt x="6886" y="1118"/>
                </a:lnTo>
                <a:lnTo>
                  <a:pt x="6886" y="1114"/>
                </a:lnTo>
                <a:close/>
                <a:moveTo>
                  <a:pt x="6874" y="1126"/>
                </a:moveTo>
                <a:lnTo>
                  <a:pt x="6874" y="1126"/>
                </a:lnTo>
                <a:lnTo>
                  <a:pt x="6872" y="1124"/>
                </a:lnTo>
                <a:lnTo>
                  <a:pt x="6870" y="1126"/>
                </a:lnTo>
                <a:lnTo>
                  <a:pt x="6868" y="1126"/>
                </a:lnTo>
                <a:lnTo>
                  <a:pt x="6866" y="1126"/>
                </a:lnTo>
                <a:lnTo>
                  <a:pt x="6864" y="1126"/>
                </a:lnTo>
                <a:lnTo>
                  <a:pt x="6862" y="1128"/>
                </a:lnTo>
                <a:lnTo>
                  <a:pt x="6862" y="1130"/>
                </a:lnTo>
                <a:lnTo>
                  <a:pt x="6862" y="1132"/>
                </a:lnTo>
                <a:lnTo>
                  <a:pt x="6864" y="1132"/>
                </a:lnTo>
                <a:lnTo>
                  <a:pt x="6868" y="1130"/>
                </a:lnTo>
                <a:lnTo>
                  <a:pt x="6872" y="1128"/>
                </a:lnTo>
                <a:lnTo>
                  <a:pt x="6874" y="1126"/>
                </a:lnTo>
                <a:close/>
                <a:moveTo>
                  <a:pt x="6800" y="1216"/>
                </a:moveTo>
                <a:lnTo>
                  <a:pt x="6800" y="1216"/>
                </a:lnTo>
                <a:lnTo>
                  <a:pt x="6804" y="1216"/>
                </a:lnTo>
                <a:lnTo>
                  <a:pt x="6808" y="1216"/>
                </a:lnTo>
                <a:lnTo>
                  <a:pt x="6810" y="1214"/>
                </a:lnTo>
                <a:lnTo>
                  <a:pt x="6808" y="1212"/>
                </a:lnTo>
                <a:lnTo>
                  <a:pt x="6804" y="1210"/>
                </a:lnTo>
                <a:lnTo>
                  <a:pt x="6802" y="1212"/>
                </a:lnTo>
                <a:lnTo>
                  <a:pt x="6800" y="1214"/>
                </a:lnTo>
                <a:lnTo>
                  <a:pt x="6800" y="1216"/>
                </a:lnTo>
                <a:close/>
                <a:moveTo>
                  <a:pt x="6786" y="1222"/>
                </a:moveTo>
                <a:lnTo>
                  <a:pt x="6786" y="1222"/>
                </a:lnTo>
                <a:lnTo>
                  <a:pt x="6786" y="1224"/>
                </a:lnTo>
                <a:lnTo>
                  <a:pt x="6788" y="1226"/>
                </a:lnTo>
                <a:lnTo>
                  <a:pt x="6796" y="1224"/>
                </a:lnTo>
                <a:lnTo>
                  <a:pt x="6798" y="1224"/>
                </a:lnTo>
                <a:lnTo>
                  <a:pt x="6798" y="1222"/>
                </a:lnTo>
                <a:lnTo>
                  <a:pt x="6796" y="1220"/>
                </a:lnTo>
                <a:lnTo>
                  <a:pt x="6790" y="1218"/>
                </a:lnTo>
                <a:lnTo>
                  <a:pt x="6788" y="1220"/>
                </a:lnTo>
                <a:lnTo>
                  <a:pt x="6786" y="1222"/>
                </a:lnTo>
                <a:close/>
                <a:moveTo>
                  <a:pt x="6714" y="1284"/>
                </a:moveTo>
                <a:lnTo>
                  <a:pt x="6714" y="1284"/>
                </a:lnTo>
                <a:lnTo>
                  <a:pt x="6718" y="1282"/>
                </a:lnTo>
                <a:lnTo>
                  <a:pt x="6714" y="1278"/>
                </a:lnTo>
                <a:lnTo>
                  <a:pt x="6712" y="1278"/>
                </a:lnTo>
                <a:lnTo>
                  <a:pt x="6710" y="1280"/>
                </a:lnTo>
                <a:lnTo>
                  <a:pt x="6710" y="1282"/>
                </a:lnTo>
                <a:lnTo>
                  <a:pt x="6714" y="1284"/>
                </a:lnTo>
                <a:close/>
                <a:moveTo>
                  <a:pt x="6764" y="1208"/>
                </a:moveTo>
                <a:lnTo>
                  <a:pt x="6764" y="1208"/>
                </a:lnTo>
                <a:lnTo>
                  <a:pt x="6764" y="1210"/>
                </a:lnTo>
                <a:lnTo>
                  <a:pt x="6768" y="1212"/>
                </a:lnTo>
                <a:lnTo>
                  <a:pt x="6772" y="1214"/>
                </a:lnTo>
                <a:lnTo>
                  <a:pt x="6776" y="1212"/>
                </a:lnTo>
                <a:lnTo>
                  <a:pt x="6776" y="1210"/>
                </a:lnTo>
                <a:lnTo>
                  <a:pt x="6772" y="1208"/>
                </a:lnTo>
                <a:lnTo>
                  <a:pt x="6768" y="1208"/>
                </a:lnTo>
                <a:lnTo>
                  <a:pt x="6764" y="1208"/>
                </a:lnTo>
                <a:close/>
                <a:moveTo>
                  <a:pt x="6900" y="1126"/>
                </a:moveTo>
                <a:lnTo>
                  <a:pt x="6900" y="1126"/>
                </a:lnTo>
                <a:lnTo>
                  <a:pt x="6900" y="1124"/>
                </a:lnTo>
                <a:lnTo>
                  <a:pt x="6896" y="1122"/>
                </a:lnTo>
                <a:lnTo>
                  <a:pt x="6894" y="1120"/>
                </a:lnTo>
                <a:lnTo>
                  <a:pt x="6890" y="1122"/>
                </a:lnTo>
                <a:lnTo>
                  <a:pt x="6890" y="1124"/>
                </a:lnTo>
                <a:lnTo>
                  <a:pt x="6894" y="1126"/>
                </a:lnTo>
                <a:lnTo>
                  <a:pt x="6898" y="1126"/>
                </a:lnTo>
                <a:lnTo>
                  <a:pt x="6900" y="1126"/>
                </a:lnTo>
                <a:close/>
                <a:moveTo>
                  <a:pt x="6680" y="1258"/>
                </a:moveTo>
                <a:lnTo>
                  <a:pt x="6680" y="1258"/>
                </a:lnTo>
                <a:lnTo>
                  <a:pt x="6680" y="1256"/>
                </a:lnTo>
                <a:lnTo>
                  <a:pt x="6678" y="1254"/>
                </a:lnTo>
                <a:lnTo>
                  <a:pt x="6676" y="1254"/>
                </a:lnTo>
                <a:lnTo>
                  <a:pt x="6674" y="1256"/>
                </a:lnTo>
                <a:lnTo>
                  <a:pt x="6674" y="1258"/>
                </a:lnTo>
                <a:lnTo>
                  <a:pt x="6676" y="1260"/>
                </a:lnTo>
                <a:lnTo>
                  <a:pt x="6678" y="1260"/>
                </a:lnTo>
                <a:lnTo>
                  <a:pt x="6680" y="1258"/>
                </a:lnTo>
                <a:close/>
                <a:moveTo>
                  <a:pt x="7072" y="1080"/>
                </a:moveTo>
                <a:lnTo>
                  <a:pt x="7072" y="1080"/>
                </a:lnTo>
                <a:lnTo>
                  <a:pt x="7068" y="1080"/>
                </a:lnTo>
                <a:lnTo>
                  <a:pt x="7066" y="1080"/>
                </a:lnTo>
                <a:lnTo>
                  <a:pt x="7064" y="1084"/>
                </a:lnTo>
                <a:lnTo>
                  <a:pt x="7064" y="1086"/>
                </a:lnTo>
                <a:lnTo>
                  <a:pt x="7068" y="1094"/>
                </a:lnTo>
                <a:lnTo>
                  <a:pt x="7070" y="1096"/>
                </a:lnTo>
                <a:lnTo>
                  <a:pt x="7072" y="1096"/>
                </a:lnTo>
                <a:lnTo>
                  <a:pt x="7078" y="1094"/>
                </a:lnTo>
                <a:lnTo>
                  <a:pt x="7080" y="1088"/>
                </a:lnTo>
                <a:lnTo>
                  <a:pt x="7080" y="1086"/>
                </a:lnTo>
                <a:lnTo>
                  <a:pt x="7080" y="1084"/>
                </a:lnTo>
                <a:lnTo>
                  <a:pt x="7078" y="1082"/>
                </a:lnTo>
                <a:lnTo>
                  <a:pt x="7072" y="1080"/>
                </a:lnTo>
                <a:close/>
                <a:moveTo>
                  <a:pt x="7054" y="1108"/>
                </a:moveTo>
                <a:lnTo>
                  <a:pt x="7054" y="1108"/>
                </a:lnTo>
                <a:lnTo>
                  <a:pt x="7062" y="1098"/>
                </a:lnTo>
                <a:lnTo>
                  <a:pt x="7064" y="1094"/>
                </a:lnTo>
                <a:lnTo>
                  <a:pt x="7064" y="1092"/>
                </a:lnTo>
                <a:lnTo>
                  <a:pt x="7060" y="1090"/>
                </a:lnTo>
                <a:lnTo>
                  <a:pt x="7056" y="1086"/>
                </a:lnTo>
                <a:lnTo>
                  <a:pt x="7056" y="1088"/>
                </a:lnTo>
                <a:lnTo>
                  <a:pt x="7054" y="1090"/>
                </a:lnTo>
                <a:lnTo>
                  <a:pt x="7048" y="1094"/>
                </a:lnTo>
                <a:lnTo>
                  <a:pt x="7038" y="1098"/>
                </a:lnTo>
                <a:lnTo>
                  <a:pt x="7034" y="1100"/>
                </a:lnTo>
                <a:lnTo>
                  <a:pt x="7034" y="1102"/>
                </a:lnTo>
                <a:lnTo>
                  <a:pt x="7034" y="1106"/>
                </a:lnTo>
                <a:lnTo>
                  <a:pt x="7040" y="1110"/>
                </a:lnTo>
                <a:lnTo>
                  <a:pt x="7048" y="1112"/>
                </a:lnTo>
                <a:lnTo>
                  <a:pt x="7050" y="1112"/>
                </a:lnTo>
                <a:lnTo>
                  <a:pt x="7054" y="1108"/>
                </a:lnTo>
                <a:close/>
                <a:moveTo>
                  <a:pt x="7036" y="1110"/>
                </a:moveTo>
                <a:lnTo>
                  <a:pt x="7036" y="1110"/>
                </a:lnTo>
                <a:lnTo>
                  <a:pt x="7032" y="1108"/>
                </a:lnTo>
                <a:lnTo>
                  <a:pt x="7028" y="1106"/>
                </a:lnTo>
                <a:lnTo>
                  <a:pt x="7022" y="1106"/>
                </a:lnTo>
                <a:lnTo>
                  <a:pt x="7014" y="1108"/>
                </a:lnTo>
                <a:lnTo>
                  <a:pt x="7012" y="1110"/>
                </a:lnTo>
                <a:lnTo>
                  <a:pt x="7014" y="1112"/>
                </a:lnTo>
                <a:lnTo>
                  <a:pt x="7024" y="1114"/>
                </a:lnTo>
                <a:lnTo>
                  <a:pt x="7034" y="1114"/>
                </a:lnTo>
                <a:lnTo>
                  <a:pt x="7036" y="1112"/>
                </a:lnTo>
                <a:lnTo>
                  <a:pt x="7036" y="1110"/>
                </a:lnTo>
                <a:close/>
                <a:moveTo>
                  <a:pt x="7010" y="1098"/>
                </a:moveTo>
                <a:lnTo>
                  <a:pt x="7010" y="1098"/>
                </a:lnTo>
                <a:lnTo>
                  <a:pt x="7014" y="1096"/>
                </a:lnTo>
                <a:lnTo>
                  <a:pt x="7018" y="1094"/>
                </a:lnTo>
                <a:lnTo>
                  <a:pt x="7022" y="1092"/>
                </a:lnTo>
                <a:lnTo>
                  <a:pt x="7026" y="1094"/>
                </a:lnTo>
                <a:lnTo>
                  <a:pt x="7030" y="1094"/>
                </a:lnTo>
                <a:lnTo>
                  <a:pt x="7034" y="1094"/>
                </a:lnTo>
                <a:lnTo>
                  <a:pt x="7048" y="1082"/>
                </a:lnTo>
                <a:lnTo>
                  <a:pt x="7056" y="1076"/>
                </a:lnTo>
                <a:lnTo>
                  <a:pt x="7056" y="1074"/>
                </a:lnTo>
                <a:lnTo>
                  <a:pt x="7052" y="1072"/>
                </a:lnTo>
                <a:lnTo>
                  <a:pt x="7046" y="1074"/>
                </a:lnTo>
                <a:lnTo>
                  <a:pt x="7042" y="1076"/>
                </a:lnTo>
                <a:lnTo>
                  <a:pt x="7042" y="1078"/>
                </a:lnTo>
                <a:lnTo>
                  <a:pt x="7040" y="1080"/>
                </a:lnTo>
                <a:lnTo>
                  <a:pt x="7034" y="1080"/>
                </a:lnTo>
                <a:lnTo>
                  <a:pt x="7032" y="1080"/>
                </a:lnTo>
                <a:lnTo>
                  <a:pt x="7030" y="1080"/>
                </a:lnTo>
                <a:lnTo>
                  <a:pt x="7028" y="1084"/>
                </a:lnTo>
                <a:lnTo>
                  <a:pt x="7026" y="1086"/>
                </a:lnTo>
                <a:lnTo>
                  <a:pt x="7024" y="1086"/>
                </a:lnTo>
                <a:lnTo>
                  <a:pt x="7022" y="1084"/>
                </a:lnTo>
                <a:lnTo>
                  <a:pt x="7018" y="1084"/>
                </a:lnTo>
                <a:lnTo>
                  <a:pt x="7002" y="1088"/>
                </a:lnTo>
                <a:lnTo>
                  <a:pt x="6998" y="1090"/>
                </a:lnTo>
                <a:lnTo>
                  <a:pt x="7002" y="1092"/>
                </a:lnTo>
                <a:lnTo>
                  <a:pt x="7006" y="1094"/>
                </a:lnTo>
                <a:lnTo>
                  <a:pt x="7004" y="1096"/>
                </a:lnTo>
                <a:lnTo>
                  <a:pt x="7004" y="1098"/>
                </a:lnTo>
                <a:lnTo>
                  <a:pt x="7010" y="1098"/>
                </a:lnTo>
                <a:close/>
                <a:moveTo>
                  <a:pt x="6948" y="1122"/>
                </a:moveTo>
                <a:lnTo>
                  <a:pt x="6948" y="1122"/>
                </a:lnTo>
                <a:lnTo>
                  <a:pt x="6948" y="1118"/>
                </a:lnTo>
                <a:lnTo>
                  <a:pt x="6946" y="1116"/>
                </a:lnTo>
                <a:lnTo>
                  <a:pt x="6942" y="1116"/>
                </a:lnTo>
                <a:lnTo>
                  <a:pt x="6936" y="1118"/>
                </a:lnTo>
                <a:lnTo>
                  <a:pt x="6932" y="1122"/>
                </a:lnTo>
                <a:lnTo>
                  <a:pt x="6932" y="1126"/>
                </a:lnTo>
                <a:lnTo>
                  <a:pt x="6934" y="1128"/>
                </a:lnTo>
                <a:lnTo>
                  <a:pt x="6940" y="1130"/>
                </a:lnTo>
                <a:lnTo>
                  <a:pt x="6944" y="1130"/>
                </a:lnTo>
                <a:lnTo>
                  <a:pt x="6946" y="1130"/>
                </a:lnTo>
                <a:lnTo>
                  <a:pt x="6948" y="1122"/>
                </a:lnTo>
                <a:close/>
                <a:moveTo>
                  <a:pt x="6920" y="1126"/>
                </a:moveTo>
                <a:lnTo>
                  <a:pt x="6920" y="1126"/>
                </a:lnTo>
                <a:lnTo>
                  <a:pt x="6922" y="1124"/>
                </a:lnTo>
                <a:lnTo>
                  <a:pt x="6922" y="1122"/>
                </a:lnTo>
                <a:lnTo>
                  <a:pt x="6912" y="1118"/>
                </a:lnTo>
                <a:lnTo>
                  <a:pt x="6908" y="1116"/>
                </a:lnTo>
                <a:lnTo>
                  <a:pt x="6904" y="1114"/>
                </a:lnTo>
                <a:lnTo>
                  <a:pt x="6900" y="1112"/>
                </a:lnTo>
                <a:lnTo>
                  <a:pt x="6900" y="1114"/>
                </a:lnTo>
                <a:lnTo>
                  <a:pt x="6900" y="1120"/>
                </a:lnTo>
                <a:lnTo>
                  <a:pt x="6906" y="1124"/>
                </a:lnTo>
                <a:lnTo>
                  <a:pt x="6912" y="1126"/>
                </a:lnTo>
                <a:lnTo>
                  <a:pt x="6920" y="1126"/>
                </a:lnTo>
                <a:close/>
                <a:moveTo>
                  <a:pt x="6898" y="1140"/>
                </a:moveTo>
                <a:lnTo>
                  <a:pt x="6898" y="1140"/>
                </a:lnTo>
                <a:lnTo>
                  <a:pt x="6904" y="1134"/>
                </a:lnTo>
                <a:lnTo>
                  <a:pt x="6902" y="1132"/>
                </a:lnTo>
                <a:lnTo>
                  <a:pt x="6900" y="1130"/>
                </a:lnTo>
                <a:lnTo>
                  <a:pt x="6896" y="1130"/>
                </a:lnTo>
                <a:lnTo>
                  <a:pt x="6892" y="1130"/>
                </a:lnTo>
                <a:lnTo>
                  <a:pt x="6890" y="1130"/>
                </a:lnTo>
                <a:lnTo>
                  <a:pt x="6886" y="1128"/>
                </a:lnTo>
                <a:lnTo>
                  <a:pt x="6884" y="1128"/>
                </a:lnTo>
                <a:lnTo>
                  <a:pt x="6882" y="1128"/>
                </a:lnTo>
                <a:lnTo>
                  <a:pt x="6880" y="1130"/>
                </a:lnTo>
                <a:lnTo>
                  <a:pt x="6876" y="1130"/>
                </a:lnTo>
                <a:lnTo>
                  <a:pt x="6874" y="1130"/>
                </a:lnTo>
                <a:lnTo>
                  <a:pt x="6872" y="1132"/>
                </a:lnTo>
                <a:lnTo>
                  <a:pt x="6872" y="1134"/>
                </a:lnTo>
                <a:lnTo>
                  <a:pt x="6868" y="1136"/>
                </a:lnTo>
                <a:lnTo>
                  <a:pt x="6866" y="1140"/>
                </a:lnTo>
                <a:lnTo>
                  <a:pt x="6870" y="1140"/>
                </a:lnTo>
                <a:lnTo>
                  <a:pt x="6874" y="1142"/>
                </a:lnTo>
                <a:lnTo>
                  <a:pt x="6880" y="1146"/>
                </a:lnTo>
                <a:lnTo>
                  <a:pt x="6884" y="1148"/>
                </a:lnTo>
                <a:lnTo>
                  <a:pt x="6888" y="1146"/>
                </a:lnTo>
                <a:lnTo>
                  <a:pt x="6898" y="1140"/>
                </a:lnTo>
                <a:close/>
                <a:moveTo>
                  <a:pt x="6854" y="1166"/>
                </a:moveTo>
                <a:lnTo>
                  <a:pt x="6854" y="1166"/>
                </a:lnTo>
                <a:lnTo>
                  <a:pt x="6860" y="1166"/>
                </a:lnTo>
                <a:lnTo>
                  <a:pt x="6864" y="1164"/>
                </a:lnTo>
                <a:lnTo>
                  <a:pt x="6866" y="1162"/>
                </a:lnTo>
                <a:lnTo>
                  <a:pt x="6868" y="1158"/>
                </a:lnTo>
                <a:lnTo>
                  <a:pt x="6874" y="1154"/>
                </a:lnTo>
                <a:lnTo>
                  <a:pt x="6876" y="1152"/>
                </a:lnTo>
                <a:lnTo>
                  <a:pt x="6876" y="1150"/>
                </a:lnTo>
                <a:lnTo>
                  <a:pt x="6876" y="1148"/>
                </a:lnTo>
                <a:lnTo>
                  <a:pt x="6872" y="1144"/>
                </a:lnTo>
                <a:lnTo>
                  <a:pt x="6866" y="1142"/>
                </a:lnTo>
                <a:lnTo>
                  <a:pt x="6864" y="1144"/>
                </a:lnTo>
                <a:lnTo>
                  <a:pt x="6864" y="1146"/>
                </a:lnTo>
                <a:lnTo>
                  <a:pt x="6862" y="1146"/>
                </a:lnTo>
                <a:lnTo>
                  <a:pt x="6858" y="1148"/>
                </a:lnTo>
                <a:lnTo>
                  <a:pt x="6856" y="1148"/>
                </a:lnTo>
                <a:lnTo>
                  <a:pt x="6856" y="1150"/>
                </a:lnTo>
                <a:lnTo>
                  <a:pt x="6854" y="1150"/>
                </a:lnTo>
                <a:lnTo>
                  <a:pt x="6852" y="1148"/>
                </a:lnTo>
                <a:lnTo>
                  <a:pt x="6848" y="1150"/>
                </a:lnTo>
                <a:lnTo>
                  <a:pt x="6846" y="1152"/>
                </a:lnTo>
                <a:lnTo>
                  <a:pt x="6846" y="1156"/>
                </a:lnTo>
                <a:lnTo>
                  <a:pt x="6844" y="1160"/>
                </a:lnTo>
                <a:lnTo>
                  <a:pt x="6840" y="1160"/>
                </a:lnTo>
                <a:lnTo>
                  <a:pt x="6838" y="1160"/>
                </a:lnTo>
                <a:lnTo>
                  <a:pt x="6836" y="1162"/>
                </a:lnTo>
                <a:lnTo>
                  <a:pt x="6836" y="1164"/>
                </a:lnTo>
                <a:lnTo>
                  <a:pt x="6838" y="1166"/>
                </a:lnTo>
                <a:lnTo>
                  <a:pt x="6854" y="1166"/>
                </a:lnTo>
                <a:close/>
                <a:moveTo>
                  <a:pt x="6834" y="1168"/>
                </a:moveTo>
                <a:lnTo>
                  <a:pt x="6834" y="1168"/>
                </a:lnTo>
                <a:lnTo>
                  <a:pt x="6832" y="1168"/>
                </a:lnTo>
                <a:lnTo>
                  <a:pt x="6832" y="1166"/>
                </a:lnTo>
                <a:lnTo>
                  <a:pt x="6830" y="1164"/>
                </a:lnTo>
                <a:lnTo>
                  <a:pt x="6828" y="1164"/>
                </a:lnTo>
                <a:lnTo>
                  <a:pt x="6826" y="1166"/>
                </a:lnTo>
                <a:lnTo>
                  <a:pt x="6824" y="1164"/>
                </a:lnTo>
                <a:lnTo>
                  <a:pt x="6822" y="1162"/>
                </a:lnTo>
                <a:lnTo>
                  <a:pt x="6822" y="1164"/>
                </a:lnTo>
                <a:lnTo>
                  <a:pt x="6820" y="1166"/>
                </a:lnTo>
                <a:lnTo>
                  <a:pt x="6818" y="1164"/>
                </a:lnTo>
                <a:lnTo>
                  <a:pt x="6814" y="1164"/>
                </a:lnTo>
                <a:lnTo>
                  <a:pt x="6814" y="1166"/>
                </a:lnTo>
                <a:lnTo>
                  <a:pt x="6814" y="1168"/>
                </a:lnTo>
                <a:lnTo>
                  <a:pt x="6812" y="1168"/>
                </a:lnTo>
                <a:lnTo>
                  <a:pt x="6810" y="1168"/>
                </a:lnTo>
                <a:lnTo>
                  <a:pt x="6804" y="1168"/>
                </a:lnTo>
                <a:lnTo>
                  <a:pt x="6804" y="1170"/>
                </a:lnTo>
                <a:lnTo>
                  <a:pt x="6806" y="1172"/>
                </a:lnTo>
                <a:lnTo>
                  <a:pt x="6808" y="1174"/>
                </a:lnTo>
                <a:lnTo>
                  <a:pt x="6808" y="1176"/>
                </a:lnTo>
                <a:lnTo>
                  <a:pt x="6804" y="1176"/>
                </a:lnTo>
                <a:lnTo>
                  <a:pt x="6798" y="1178"/>
                </a:lnTo>
                <a:lnTo>
                  <a:pt x="6794" y="1178"/>
                </a:lnTo>
                <a:lnTo>
                  <a:pt x="6792" y="1180"/>
                </a:lnTo>
                <a:lnTo>
                  <a:pt x="6794" y="1180"/>
                </a:lnTo>
                <a:lnTo>
                  <a:pt x="6796" y="1182"/>
                </a:lnTo>
                <a:lnTo>
                  <a:pt x="6794" y="1182"/>
                </a:lnTo>
                <a:lnTo>
                  <a:pt x="6792" y="1184"/>
                </a:lnTo>
                <a:lnTo>
                  <a:pt x="6792" y="1186"/>
                </a:lnTo>
                <a:lnTo>
                  <a:pt x="6794" y="1188"/>
                </a:lnTo>
                <a:lnTo>
                  <a:pt x="6792" y="1188"/>
                </a:lnTo>
                <a:lnTo>
                  <a:pt x="6792" y="1192"/>
                </a:lnTo>
                <a:lnTo>
                  <a:pt x="6792" y="1194"/>
                </a:lnTo>
                <a:lnTo>
                  <a:pt x="6790" y="1198"/>
                </a:lnTo>
                <a:lnTo>
                  <a:pt x="6788" y="1200"/>
                </a:lnTo>
                <a:lnTo>
                  <a:pt x="6792" y="1200"/>
                </a:lnTo>
                <a:lnTo>
                  <a:pt x="6798" y="1200"/>
                </a:lnTo>
                <a:lnTo>
                  <a:pt x="6798" y="1202"/>
                </a:lnTo>
                <a:lnTo>
                  <a:pt x="6798" y="1204"/>
                </a:lnTo>
                <a:lnTo>
                  <a:pt x="6800" y="1204"/>
                </a:lnTo>
                <a:lnTo>
                  <a:pt x="6804" y="1202"/>
                </a:lnTo>
                <a:lnTo>
                  <a:pt x="6808" y="1198"/>
                </a:lnTo>
                <a:lnTo>
                  <a:pt x="6810" y="1194"/>
                </a:lnTo>
                <a:lnTo>
                  <a:pt x="6814" y="1192"/>
                </a:lnTo>
                <a:lnTo>
                  <a:pt x="6816" y="1192"/>
                </a:lnTo>
                <a:lnTo>
                  <a:pt x="6816" y="1194"/>
                </a:lnTo>
                <a:lnTo>
                  <a:pt x="6818" y="1196"/>
                </a:lnTo>
                <a:lnTo>
                  <a:pt x="6826" y="1196"/>
                </a:lnTo>
                <a:lnTo>
                  <a:pt x="6832" y="1194"/>
                </a:lnTo>
                <a:lnTo>
                  <a:pt x="6832" y="1192"/>
                </a:lnTo>
                <a:lnTo>
                  <a:pt x="6830" y="1188"/>
                </a:lnTo>
                <a:lnTo>
                  <a:pt x="6830" y="1184"/>
                </a:lnTo>
                <a:lnTo>
                  <a:pt x="6832" y="1180"/>
                </a:lnTo>
                <a:lnTo>
                  <a:pt x="6834" y="1178"/>
                </a:lnTo>
                <a:lnTo>
                  <a:pt x="6834" y="1176"/>
                </a:lnTo>
                <a:lnTo>
                  <a:pt x="6836" y="1170"/>
                </a:lnTo>
                <a:lnTo>
                  <a:pt x="6836" y="1168"/>
                </a:lnTo>
                <a:lnTo>
                  <a:pt x="6834" y="1168"/>
                </a:lnTo>
                <a:close/>
                <a:moveTo>
                  <a:pt x="6690" y="1264"/>
                </a:moveTo>
                <a:lnTo>
                  <a:pt x="6690" y="1264"/>
                </a:lnTo>
                <a:lnTo>
                  <a:pt x="6700" y="1260"/>
                </a:lnTo>
                <a:lnTo>
                  <a:pt x="6712" y="1252"/>
                </a:lnTo>
                <a:lnTo>
                  <a:pt x="6716" y="1248"/>
                </a:lnTo>
                <a:lnTo>
                  <a:pt x="6710" y="1248"/>
                </a:lnTo>
                <a:lnTo>
                  <a:pt x="6702" y="1248"/>
                </a:lnTo>
                <a:lnTo>
                  <a:pt x="6692" y="1250"/>
                </a:lnTo>
                <a:lnTo>
                  <a:pt x="6690" y="1252"/>
                </a:lnTo>
                <a:lnTo>
                  <a:pt x="6690" y="1254"/>
                </a:lnTo>
                <a:lnTo>
                  <a:pt x="6686" y="1256"/>
                </a:lnTo>
                <a:lnTo>
                  <a:pt x="6684" y="1256"/>
                </a:lnTo>
                <a:lnTo>
                  <a:pt x="6684" y="1258"/>
                </a:lnTo>
                <a:lnTo>
                  <a:pt x="6684" y="1260"/>
                </a:lnTo>
                <a:lnTo>
                  <a:pt x="6682" y="1262"/>
                </a:lnTo>
                <a:lnTo>
                  <a:pt x="6680" y="1264"/>
                </a:lnTo>
                <a:lnTo>
                  <a:pt x="6680" y="1266"/>
                </a:lnTo>
                <a:lnTo>
                  <a:pt x="6684" y="1266"/>
                </a:lnTo>
                <a:lnTo>
                  <a:pt x="6690" y="1264"/>
                </a:lnTo>
                <a:close/>
                <a:moveTo>
                  <a:pt x="6712" y="1218"/>
                </a:moveTo>
                <a:lnTo>
                  <a:pt x="6712" y="1218"/>
                </a:lnTo>
                <a:lnTo>
                  <a:pt x="6708" y="1218"/>
                </a:lnTo>
                <a:lnTo>
                  <a:pt x="6706" y="1220"/>
                </a:lnTo>
                <a:lnTo>
                  <a:pt x="6706" y="1222"/>
                </a:lnTo>
                <a:lnTo>
                  <a:pt x="6704" y="1222"/>
                </a:lnTo>
                <a:lnTo>
                  <a:pt x="6700" y="1222"/>
                </a:lnTo>
                <a:lnTo>
                  <a:pt x="6698" y="1220"/>
                </a:lnTo>
                <a:lnTo>
                  <a:pt x="6698" y="1218"/>
                </a:lnTo>
                <a:lnTo>
                  <a:pt x="6696" y="1220"/>
                </a:lnTo>
                <a:lnTo>
                  <a:pt x="6694" y="1220"/>
                </a:lnTo>
                <a:lnTo>
                  <a:pt x="6692" y="1222"/>
                </a:lnTo>
                <a:lnTo>
                  <a:pt x="6690" y="1222"/>
                </a:lnTo>
                <a:lnTo>
                  <a:pt x="6690" y="1224"/>
                </a:lnTo>
                <a:lnTo>
                  <a:pt x="6688" y="1226"/>
                </a:lnTo>
                <a:lnTo>
                  <a:pt x="6686" y="1228"/>
                </a:lnTo>
                <a:lnTo>
                  <a:pt x="6686" y="1230"/>
                </a:lnTo>
                <a:lnTo>
                  <a:pt x="6688" y="1234"/>
                </a:lnTo>
                <a:lnTo>
                  <a:pt x="6694" y="1236"/>
                </a:lnTo>
                <a:lnTo>
                  <a:pt x="6696" y="1234"/>
                </a:lnTo>
                <a:lnTo>
                  <a:pt x="6700" y="1230"/>
                </a:lnTo>
                <a:lnTo>
                  <a:pt x="6710" y="1228"/>
                </a:lnTo>
                <a:lnTo>
                  <a:pt x="6716" y="1228"/>
                </a:lnTo>
                <a:lnTo>
                  <a:pt x="6710" y="1230"/>
                </a:lnTo>
                <a:lnTo>
                  <a:pt x="6704" y="1234"/>
                </a:lnTo>
                <a:lnTo>
                  <a:pt x="6704" y="1236"/>
                </a:lnTo>
                <a:lnTo>
                  <a:pt x="6714" y="1236"/>
                </a:lnTo>
                <a:lnTo>
                  <a:pt x="6724" y="1232"/>
                </a:lnTo>
                <a:lnTo>
                  <a:pt x="6726" y="1232"/>
                </a:lnTo>
                <a:lnTo>
                  <a:pt x="6726" y="1230"/>
                </a:lnTo>
                <a:lnTo>
                  <a:pt x="6726" y="1226"/>
                </a:lnTo>
                <a:lnTo>
                  <a:pt x="6724" y="1224"/>
                </a:lnTo>
                <a:lnTo>
                  <a:pt x="6724" y="1222"/>
                </a:lnTo>
                <a:lnTo>
                  <a:pt x="6726" y="1220"/>
                </a:lnTo>
                <a:lnTo>
                  <a:pt x="6726" y="1218"/>
                </a:lnTo>
                <a:lnTo>
                  <a:pt x="6724" y="1212"/>
                </a:lnTo>
                <a:lnTo>
                  <a:pt x="6718" y="1208"/>
                </a:lnTo>
                <a:lnTo>
                  <a:pt x="6716" y="1206"/>
                </a:lnTo>
                <a:lnTo>
                  <a:pt x="6714" y="1206"/>
                </a:lnTo>
                <a:lnTo>
                  <a:pt x="6712" y="1208"/>
                </a:lnTo>
                <a:lnTo>
                  <a:pt x="6712" y="1210"/>
                </a:lnTo>
                <a:lnTo>
                  <a:pt x="6714" y="1214"/>
                </a:lnTo>
                <a:lnTo>
                  <a:pt x="6716" y="1216"/>
                </a:lnTo>
                <a:lnTo>
                  <a:pt x="6712" y="1218"/>
                </a:lnTo>
                <a:close/>
                <a:moveTo>
                  <a:pt x="6740" y="1208"/>
                </a:moveTo>
                <a:lnTo>
                  <a:pt x="6740" y="1208"/>
                </a:lnTo>
                <a:lnTo>
                  <a:pt x="6744" y="1206"/>
                </a:lnTo>
                <a:lnTo>
                  <a:pt x="6746" y="1204"/>
                </a:lnTo>
                <a:lnTo>
                  <a:pt x="6752" y="1196"/>
                </a:lnTo>
                <a:lnTo>
                  <a:pt x="6756" y="1190"/>
                </a:lnTo>
                <a:lnTo>
                  <a:pt x="6758" y="1186"/>
                </a:lnTo>
                <a:lnTo>
                  <a:pt x="6756" y="1184"/>
                </a:lnTo>
                <a:lnTo>
                  <a:pt x="6750" y="1186"/>
                </a:lnTo>
                <a:lnTo>
                  <a:pt x="6740" y="1194"/>
                </a:lnTo>
                <a:lnTo>
                  <a:pt x="6734" y="1200"/>
                </a:lnTo>
                <a:lnTo>
                  <a:pt x="6730" y="1206"/>
                </a:lnTo>
                <a:lnTo>
                  <a:pt x="6728" y="1212"/>
                </a:lnTo>
                <a:lnTo>
                  <a:pt x="6728" y="1214"/>
                </a:lnTo>
                <a:lnTo>
                  <a:pt x="6730" y="1216"/>
                </a:lnTo>
                <a:lnTo>
                  <a:pt x="6732" y="1214"/>
                </a:lnTo>
                <a:lnTo>
                  <a:pt x="6734" y="1212"/>
                </a:lnTo>
                <a:lnTo>
                  <a:pt x="6736" y="1208"/>
                </a:lnTo>
                <a:lnTo>
                  <a:pt x="6740" y="1208"/>
                </a:lnTo>
                <a:close/>
                <a:moveTo>
                  <a:pt x="6766" y="1216"/>
                </a:moveTo>
                <a:lnTo>
                  <a:pt x="6766" y="1216"/>
                </a:lnTo>
                <a:lnTo>
                  <a:pt x="6762" y="1214"/>
                </a:lnTo>
                <a:lnTo>
                  <a:pt x="6758" y="1216"/>
                </a:lnTo>
                <a:lnTo>
                  <a:pt x="6756" y="1220"/>
                </a:lnTo>
                <a:lnTo>
                  <a:pt x="6756" y="1222"/>
                </a:lnTo>
                <a:lnTo>
                  <a:pt x="6756" y="1226"/>
                </a:lnTo>
                <a:lnTo>
                  <a:pt x="6750" y="1232"/>
                </a:lnTo>
                <a:lnTo>
                  <a:pt x="6746" y="1234"/>
                </a:lnTo>
                <a:lnTo>
                  <a:pt x="6748" y="1230"/>
                </a:lnTo>
                <a:lnTo>
                  <a:pt x="6750" y="1226"/>
                </a:lnTo>
                <a:lnTo>
                  <a:pt x="6746" y="1224"/>
                </a:lnTo>
                <a:lnTo>
                  <a:pt x="6744" y="1224"/>
                </a:lnTo>
                <a:lnTo>
                  <a:pt x="6746" y="1220"/>
                </a:lnTo>
                <a:lnTo>
                  <a:pt x="6750" y="1214"/>
                </a:lnTo>
                <a:lnTo>
                  <a:pt x="6750" y="1212"/>
                </a:lnTo>
                <a:lnTo>
                  <a:pt x="6748" y="1210"/>
                </a:lnTo>
                <a:lnTo>
                  <a:pt x="6742" y="1210"/>
                </a:lnTo>
                <a:lnTo>
                  <a:pt x="6738" y="1214"/>
                </a:lnTo>
                <a:lnTo>
                  <a:pt x="6734" y="1218"/>
                </a:lnTo>
                <a:lnTo>
                  <a:pt x="6730" y="1224"/>
                </a:lnTo>
                <a:lnTo>
                  <a:pt x="6730" y="1228"/>
                </a:lnTo>
                <a:lnTo>
                  <a:pt x="6732" y="1232"/>
                </a:lnTo>
                <a:lnTo>
                  <a:pt x="6730" y="1236"/>
                </a:lnTo>
                <a:lnTo>
                  <a:pt x="6726" y="1238"/>
                </a:lnTo>
                <a:lnTo>
                  <a:pt x="6722" y="1240"/>
                </a:lnTo>
                <a:lnTo>
                  <a:pt x="6720" y="1242"/>
                </a:lnTo>
                <a:lnTo>
                  <a:pt x="6720" y="1246"/>
                </a:lnTo>
                <a:lnTo>
                  <a:pt x="6716" y="1254"/>
                </a:lnTo>
                <a:lnTo>
                  <a:pt x="6714" y="1260"/>
                </a:lnTo>
                <a:lnTo>
                  <a:pt x="6718" y="1258"/>
                </a:lnTo>
                <a:lnTo>
                  <a:pt x="6726" y="1256"/>
                </a:lnTo>
                <a:lnTo>
                  <a:pt x="6728" y="1256"/>
                </a:lnTo>
                <a:lnTo>
                  <a:pt x="6732" y="1256"/>
                </a:lnTo>
                <a:lnTo>
                  <a:pt x="6734" y="1258"/>
                </a:lnTo>
                <a:lnTo>
                  <a:pt x="6736" y="1258"/>
                </a:lnTo>
                <a:lnTo>
                  <a:pt x="6738" y="1254"/>
                </a:lnTo>
                <a:lnTo>
                  <a:pt x="6742" y="1250"/>
                </a:lnTo>
                <a:lnTo>
                  <a:pt x="6744" y="1250"/>
                </a:lnTo>
                <a:lnTo>
                  <a:pt x="6746" y="1252"/>
                </a:lnTo>
                <a:lnTo>
                  <a:pt x="6748" y="1252"/>
                </a:lnTo>
                <a:lnTo>
                  <a:pt x="6752" y="1248"/>
                </a:lnTo>
                <a:lnTo>
                  <a:pt x="6754" y="1244"/>
                </a:lnTo>
                <a:lnTo>
                  <a:pt x="6756" y="1240"/>
                </a:lnTo>
                <a:lnTo>
                  <a:pt x="6760" y="1238"/>
                </a:lnTo>
                <a:lnTo>
                  <a:pt x="6768" y="1236"/>
                </a:lnTo>
                <a:lnTo>
                  <a:pt x="6772" y="1236"/>
                </a:lnTo>
                <a:lnTo>
                  <a:pt x="6774" y="1234"/>
                </a:lnTo>
                <a:lnTo>
                  <a:pt x="6774" y="1230"/>
                </a:lnTo>
                <a:lnTo>
                  <a:pt x="6774" y="1228"/>
                </a:lnTo>
                <a:lnTo>
                  <a:pt x="6770" y="1220"/>
                </a:lnTo>
                <a:lnTo>
                  <a:pt x="6766" y="1216"/>
                </a:lnTo>
                <a:close/>
                <a:moveTo>
                  <a:pt x="6654" y="1274"/>
                </a:moveTo>
                <a:lnTo>
                  <a:pt x="6654" y="1274"/>
                </a:lnTo>
                <a:lnTo>
                  <a:pt x="6656" y="1272"/>
                </a:lnTo>
                <a:lnTo>
                  <a:pt x="6658" y="1272"/>
                </a:lnTo>
                <a:lnTo>
                  <a:pt x="6660" y="1272"/>
                </a:lnTo>
                <a:lnTo>
                  <a:pt x="6664" y="1272"/>
                </a:lnTo>
                <a:lnTo>
                  <a:pt x="6666" y="1270"/>
                </a:lnTo>
                <a:lnTo>
                  <a:pt x="6668" y="1266"/>
                </a:lnTo>
                <a:lnTo>
                  <a:pt x="6672" y="1264"/>
                </a:lnTo>
                <a:lnTo>
                  <a:pt x="6676" y="1262"/>
                </a:lnTo>
                <a:lnTo>
                  <a:pt x="6674" y="1262"/>
                </a:lnTo>
                <a:lnTo>
                  <a:pt x="6664" y="1260"/>
                </a:lnTo>
                <a:lnTo>
                  <a:pt x="6660" y="1258"/>
                </a:lnTo>
                <a:lnTo>
                  <a:pt x="6656" y="1258"/>
                </a:lnTo>
                <a:lnTo>
                  <a:pt x="6654" y="1262"/>
                </a:lnTo>
                <a:lnTo>
                  <a:pt x="6650" y="1266"/>
                </a:lnTo>
                <a:lnTo>
                  <a:pt x="6652" y="1268"/>
                </a:lnTo>
                <a:lnTo>
                  <a:pt x="6650" y="1272"/>
                </a:lnTo>
                <a:lnTo>
                  <a:pt x="6650" y="1274"/>
                </a:lnTo>
                <a:lnTo>
                  <a:pt x="6652" y="1276"/>
                </a:lnTo>
                <a:lnTo>
                  <a:pt x="6654" y="1274"/>
                </a:lnTo>
                <a:close/>
                <a:moveTo>
                  <a:pt x="6642" y="1270"/>
                </a:moveTo>
                <a:lnTo>
                  <a:pt x="6642" y="1270"/>
                </a:lnTo>
                <a:lnTo>
                  <a:pt x="6642" y="1272"/>
                </a:lnTo>
                <a:lnTo>
                  <a:pt x="6640" y="1274"/>
                </a:lnTo>
                <a:lnTo>
                  <a:pt x="6638" y="1274"/>
                </a:lnTo>
                <a:lnTo>
                  <a:pt x="6638" y="1278"/>
                </a:lnTo>
                <a:lnTo>
                  <a:pt x="6640" y="1280"/>
                </a:lnTo>
                <a:lnTo>
                  <a:pt x="6642" y="1280"/>
                </a:lnTo>
                <a:lnTo>
                  <a:pt x="6646" y="1274"/>
                </a:lnTo>
                <a:lnTo>
                  <a:pt x="6648" y="1270"/>
                </a:lnTo>
                <a:lnTo>
                  <a:pt x="6646" y="1268"/>
                </a:lnTo>
                <a:lnTo>
                  <a:pt x="6644" y="1268"/>
                </a:lnTo>
                <a:lnTo>
                  <a:pt x="6642" y="1270"/>
                </a:lnTo>
                <a:close/>
                <a:moveTo>
                  <a:pt x="6634" y="1276"/>
                </a:moveTo>
                <a:lnTo>
                  <a:pt x="6634" y="1276"/>
                </a:lnTo>
                <a:lnTo>
                  <a:pt x="6634" y="1272"/>
                </a:lnTo>
                <a:lnTo>
                  <a:pt x="6632" y="1272"/>
                </a:lnTo>
                <a:lnTo>
                  <a:pt x="6626" y="1282"/>
                </a:lnTo>
                <a:lnTo>
                  <a:pt x="6624" y="1290"/>
                </a:lnTo>
                <a:lnTo>
                  <a:pt x="6630" y="1288"/>
                </a:lnTo>
                <a:lnTo>
                  <a:pt x="6634" y="1284"/>
                </a:lnTo>
                <a:lnTo>
                  <a:pt x="6634" y="1282"/>
                </a:lnTo>
                <a:lnTo>
                  <a:pt x="6634" y="1276"/>
                </a:lnTo>
                <a:close/>
                <a:moveTo>
                  <a:pt x="6742" y="1278"/>
                </a:moveTo>
                <a:lnTo>
                  <a:pt x="6742" y="1278"/>
                </a:lnTo>
                <a:lnTo>
                  <a:pt x="6736" y="1278"/>
                </a:lnTo>
                <a:lnTo>
                  <a:pt x="6732" y="1278"/>
                </a:lnTo>
                <a:lnTo>
                  <a:pt x="6730" y="1280"/>
                </a:lnTo>
                <a:lnTo>
                  <a:pt x="6732" y="1282"/>
                </a:lnTo>
                <a:lnTo>
                  <a:pt x="6738" y="1280"/>
                </a:lnTo>
                <a:lnTo>
                  <a:pt x="6742" y="1280"/>
                </a:lnTo>
                <a:lnTo>
                  <a:pt x="6742" y="1278"/>
                </a:lnTo>
                <a:close/>
                <a:moveTo>
                  <a:pt x="6610" y="1406"/>
                </a:moveTo>
                <a:lnTo>
                  <a:pt x="6610" y="1406"/>
                </a:lnTo>
                <a:lnTo>
                  <a:pt x="6608" y="1410"/>
                </a:lnTo>
                <a:lnTo>
                  <a:pt x="6606" y="1414"/>
                </a:lnTo>
                <a:lnTo>
                  <a:pt x="6604" y="1416"/>
                </a:lnTo>
                <a:lnTo>
                  <a:pt x="6606" y="1416"/>
                </a:lnTo>
                <a:lnTo>
                  <a:pt x="6612" y="1414"/>
                </a:lnTo>
                <a:lnTo>
                  <a:pt x="6614" y="1412"/>
                </a:lnTo>
                <a:lnTo>
                  <a:pt x="6616" y="1408"/>
                </a:lnTo>
                <a:lnTo>
                  <a:pt x="6616" y="1404"/>
                </a:lnTo>
                <a:lnTo>
                  <a:pt x="6614" y="1404"/>
                </a:lnTo>
                <a:lnTo>
                  <a:pt x="6610" y="1404"/>
                </a:lnTo>
                <a:lnTo>
                  <a:pt x="6610" y="1406"/>
                </a:lnTo>
                <a:close/>
                <a:moveTo>
                  <a:pt x="6608" y="1424"/>
                </a:moveTo>
                <a:lnTo>
                  <a:pt x="6608" y="1424"/>
                </a:lnTo>
                <a:lnTo>
                  <a:pt x="6608" y="1426"/>
                </a:lnTo>
                <a:lnTo>
                  <a:pt x="6610" y="1426"/>
                </a:lnTo>
                <a:lnTo>
                  <a:pt x="6618" y="1422"/>
                </a:lnTo>
                <a:lnTo>
                  <a:pt x="6624" y="1418"/>
                </a:lnTo>
                <a:lnTo>
                  <a:pt x="6620" y="1418"/>
                </a:lnTo>
                <a:lnTo>
                  <a:pt x="6612" y="1418"/>
                </a:lnTo>
                <a:lnTo>
                  <a:pt x="6610" y="1420"/>
                </a:lnTo>
                <a:lnTo>
                  <a:pt x="6608" y="1424"/>
                </a:lnTo>
                <a:close/>
                <a:moveTo>
                  <a:pt x="6606" y="1454"/>
                </a:moveTo>
                <a:lnTo>
                  <a:pt x="6606" y="1454"/>
                </a:lnTo>
                <a:lnTo>
                  <a:pt x="6602" y="1450"/>
                </a:lnTo>
                <a:lnTo>
                  <a:pt x="6600" y="1450"/>
                </a:lnTo>
                <a:lnTo>
                  <a:pt x="6600" y="1454"/>
                </a:lnTo>
                <a:lnTo>
                  <a:pt x="6600" y="1456"/>
                </a:lnTo>
                <a:lnTo>
                  <a:pt x="6598" y="1458"/>
                </a:lnTo>
                <a:lnTo>
                  <a:pt x="6596" y="1460"/>
                </a:lnTo>
                <a:lnTo>
                  <a:pt x="6596" y="1462"/>
                </a:lnTo>
                <a:lnTo>
                  <a:pt x="6594" y="1466"/>
                </a:lnTo>
                <a:lnTo>
                  <a:pt x="6592" y="1470"/>
                </a:lnTo>
                <a:lnTo>
                  <a:pt x="6592" y="1472"/>
                </a:lnTo>
                <a:lnTo>
                  <a:pt x="6594" y="1472"/>
                </a:lnTo>
                <a:lnTo>
                  <a:pt x="6598" y="1470"/>
                </a:lnTo>
                <a:lnTo>
                  <a:pt x="6598" y="1468"/>
                </a:lnTo>
                <a:lnTo>
                  <a:pt x="6600" y="1464"/>
                </a:lnTo>
                <a:lnTo>
                  <a:pt x="6602" y="1462"/>
                </a:lnTo>
                <a:lnTo>
                  <a:pt x="6608" y="1460"/>
                </a:lnTo>
                <a:lnTo>
                  <a:pt x="6608" y="1458"/>
                </a:lnTo>
                <a:lnTo>
                  <a:pt x="6606" y="1454"/>
                </a:lnTo>
                <a:close/>
                <a:moveTo>
                  <a:pt x="6590" y="1440"/>
                </a:moveTo>
                <a:lnTo>
                  <a:pt x="6590" y="1440"/>
                </a:lnTo>
                <a:lnTo>
                  <a:pt x="6588" y="1438"/>
                </a:lnTo>
                <a:lnTo>
                  <a:pt x="6584" y="1438"/>
                </a:lnTo>
                <a:lnTo>
                  <a:pt x="6580" y="1440"/>
                </a:lnTo>
                <a:lnTo>
                  <a:pt x="6580" y="1444"/>
                </a:lnTo>
                <a:lnTo>
                  <a:pt x="6582" y="1446"/>
                </a:lnTo>
                <a:lnTo>
                  <a:pt x="6586" y="1444"/>
                </a:lnTo>
                <a:lnTo>
                  <a:pt x="6590" y="1442"/>
                </a:lnTo>
                <a:lnTo>
                  <a:pt x="6590" y="1440"/>
                </a:lnTo>
                <a:close/>
                <a:moveTo>
                  <a:pt x="6602" y="1480"/>
                </a:moveTo>
                <a:lnTo>
                  <a:pt x="6602" y="1480"/>
                </a:lnTo>
                <a:lnTo>
                  <a:pt x="6604" y="1476"/>
                </a:lnTo>
                <a:lnTo>
                  <a:pt x="6602" y="1474"/>
                </a:lnTo>
                <a:lnTo>
                  <a:pt x="6598" y="1474"/>
                </a:lnTo>
                <a:lnTo>
                  <a:pt x="6596" y="1474"/>
                </a:lnTo>
                <a:lnTo>
                  <a:pt x="6594" y="1476"/>
                </a:lnTo>
                <a:lnTo>
                  <a:pt x="6590" y="1480"/>
                </a:lnTo>
                <a:lnTo>
                  <a:pt x="6592" y="1482"/>
                </a:lnTo>
                <a:lnTo>
                  <a:pt x="6596" y="1480"/>
                </a:lnTo>
                <a:lnTo>
                  <a:pt x="6602" y="1480"/>
                </a:lnTo>
                <a:close/>
                <a:moveTo>
                  <a:pt x="6572" y="1482"/>
                </a:moveTo>
                <a:lnTo>
                  <a:pt x="6572" y="1482"/>
                </a:lnTo>
                <a:lnTo>
                  <a:pt x="6574" y="1484"/>
                </a:lnTo>
                <a:lnTo>
                  <a:pt x="6582" y="1480"/>
                </a:lnTo>
                <a:lnTo>
                  <a:pt x="6584" y="1480"/>
                </a:lnTo>
                <a:lnTo>
                  <a:pt x="6582" y="1478"/>
                </a:lnTo>
                <a:lnTo>
                  <a:pt x="6576" y="1478"/>
                </a:lnTo>
                <a:lnTo>
                  <a:pt x="6572" y="1482"/>
                </a:lnTo>
                <a:close/>
                <a:moveTo>
                  <a:pt x="6564" y="1522"/>
                </a:moveTo>
                <a:lnTo>
                  <a:pt x="6564" y="1522"/>
                </a:lnTo>
                <a:lnTo>
                  <a:pt x="6566" y="1522"/>
                </a:lnTo>
                <a:lnTo>
                  <a:pt x="6568" y="1520"/>
                </a:lnTo>
                <a:lnTo>
                  <a:pt x="6566" y="1518"/>
                </a:lnTo>
                <a:lnTo>
                  <a:pt x="6564" y="1518"/>
                </a:lnTo>
                <a:lnTo>
                  <a:pt x="6562" y="1516"/>
                </a:lnTo>
                <a:lnTo>
                  <a:pt x="6560" y="1514"/>
                </a:lnTo>
                <a:lnTo>
                  <a:pt x="6558" y="1514"/>
                </a:lnTo>
                <a:lnTo>
                  <a:pt x="6556" y="1514"/>
                </a:lnTo>
                <a:lnTo>
                  <a:pt x="6556" y="1516"/>
                </a:lnTo>
                <a:lnTo>
                  <a:pt x="6556" y="1520"/>
                </a:lnTo>
                <a:lnTo>
                  <a:pt x="6560" y="1520"/>
                </a:lnTo>
                <a:lnTo>
                  <a:pt x="6564" y="1522"/>
                </a:lnTo>
                <a:close/>
                <a:moveTo>
                  <a:pt x="6564" y="1514"/>
                </a:moveTo>
                <a:lnTo>
                  <a:pt x="6564" y="1514"/>
                </a:lnTo>
                <a:lnTo>
                  <a:pt x="6566" y="1512"/>
                </a:lnTo>
                <a:lnTo>
                  <a:pt x="6564" y="1510"/>
                </a:lnTo>
                <a:lnTo>
                  <a:pt x="6560" y="1508"/>
                </a:lnTo>
                <a:lnTo>
                  <a:pt x="6558" y="1508"/>
                </a:lnTo>
                <a:lnTo>
                  <a:pt x="6560" y="1510"/>
                </a:lnTo>
                <a:lnTo>
                  <a:pt x="6562" y="1512"/>
                </a:lnTo>
                <a:lnTo>
                  <a:pt x="6564" y="1514"/>
                </a:lnTo>
                <a:close/>
                <a:moveTo>
                  <a:pt x="6550" y="1510"/>
                </a:moveTo>
                <a:lnTo>
                  <a:pt x="6550" y="1510"/>
                </a:lnTo>
                <a:lnTo>
                  <a:pt x="6550" y="1512"/>
                </a:lnTo>
                <a:lnTo>
                  <a:pt x="6552" y="1512"/>
                </a:lnTo>
                <a:lnTo>
                  <a:pt x="6556" y="1512"/>
                </a:lnTo>
                <a:lnTo>
                  <a:pt x="6556" y="1510"/>
                </a:lnTo>
                <a:lnTo>
                  <a:pt x="6554" y="1508"/>
                </a:lnTo>
                <a:lnTo>
                  <a:pt x="6552" y="1508"/>
                </a:lnTo>
                <a:lnTo>
                  <a:pt x="6550" y="1510"/>
                </a:lnTo>
                <a:close/>
                <a:moveTo>
                  <a:pt x="6620" y="1402"/>
                </a:moveTo>
                <a:lnTo>
                  <a:pt x="6620" y="1402"/>
                </a:lnTo>
                <a:lnTo>
                  <a:pt x="6622" y="1404"/>
                </a:lnTo>
                <a:lnTo>
                  <a:pt x="6626" y="1402"/>
                </a:lnTo>
                <a:lnTo>
                  <a:pt x="6626" y="1400"/>
                </a:lnTo>
                <a:lnTo>
                  <a:pt x="6626" y="1398"/>
                </a:lnTo>
                <a:lnTo>
                  <a:pt x="6624" y="1398"/>
                </a:lnTo>
                <a:lnTo>
                  <a:pt x="6620" y="1398"/>
                </a:lnTo>
                <a:lnTo>
                  <a:pt x="6620" y="1400"/>
                </a:lnTo>
                <a:lnTo>
                  <a:pt x="6620" y="1402"/>
                </a:lnTo>
                <a:close/>
                <a:moveTo>
                  <a:pt x="6436" y="1594"/>
                </a:moveTo>
                <a:lnTo>
                  <a:pt x="6436" y="1594"/>
                </a:lnTo>
                <a:lnTo>
                  <a:pt x="6434" y="1592"/>
                </a:lnTo>
                <a:lnTo>
                  <a:pt x="6428" y="1592"/>
                </a:lnTo>
                <a:lnTo>
                  <a:pt x="6422" y="1594"/>
                </a:lnTo>
                <a:lnTo>
                  <a:pt x="6420" y="1594"/>
                </a:lnTo>
                <a:lnTo>
                  <a:pt x="6420" y="1596"/>
                </a:lnTo>
                <a:lnTo>
                  <a:pt x="6426" y="1598"/>
                </a:lnTo>
                <a:lnTo>
                  <a:pt x="6432" y="1598"/>
                </a:lnTo>
                <a:lnTo>
                  <a:pt x="6436" y="1596"/>
                </a:lnTo>
                <a:lnTo>
                  <a:pt x="6436" y="1594"/>
                </a:lnTo>
                <a:close/>
                <a:moveTo>
                  <a:pt x="6460" y="1576"/>
                </a:moveTo>
                <a:lnTo>
                  <a:pt x="6460" y="1576"/>
                </a:lnTo>
                <a:lnTo>
                  <a:pt x="6464" y="1574"/>
                </a:lnTo>
                <a:lnTo>
                  <a:pt x="6464" y="1570"/>
                </a:lnTo>
                <a:lnTo>
                  <a:pt x="6462" y="1568"/>
                </a:lnTo>
                <a:lnTo>
                  <a:pt x="6460" y="1568"/>
                </a:lnTo>
                <a:lnTo>
                  <a:pt x="6456" y="1572"/>
                </a:lnTo>
                <a:lnTo>
                  <a:pt x="6450" y="1572"/>
                </a:lnTo>
                <a:lnTo>
                  <a:pt x="6444" y="1574"/>
                </a:lnTo>
                <a:lnTo>
                  <a:pt x="6442" y="1576"/>
                </a:lnTo>
                <a:lnTo>
                  <a:pt x="6442" y="1578"/>
                </a:lnTo>
                <a:lnTo>
                  <a:pt x="6448" y="1578"/>
                </a:lnTo>
                <a:lnTo>
                  <a:pt x="6460" y="1576"/>
                </a:lnTo>
                <a:close/>
                <a:moveTo>
                  <a:pt x="6456" y="1592"/>
                </a:moveTo>
                <a:lnTo>
                  <a:pt x="6456" y="1592"/>
                </a:lnTo>
                <a:lnTo>
                  <a:pt x="6468" y="1588"/>
                </a:lnTo>
                <a:lnTo>
                  <a:pt x="6474" y="1586"/>
                </a:lnTo>
                <a:lnTo>
                  <a:pt x="6476" y="1586"/>
                </a:lnTo>
                <a:lnTo>
                  <a:pt x="6476" y="1582"/>
                </a:lnTo>
                <a:lnTo>
                  <a:pt x="6472" y="1582"/>
                </a:lnTo>
                <a:lnTo>
                  <a:pt x="6470" y="1582"/>
                </a:lnTo>
                <a:lnTo>
                  <a:pt x="6470" y="1580"/>
                </a:lnTo>
                <a:lnTo>
                  <a:pt x="6470" y="1578"/>
                </a:lnTo>
                <a:lnTo>
                  <a:pt x="6468" y="1578"/>
                </a:lnTo>
                <a:lnTo>
                  <a:pt x="6464" y="1580"/>
                </a:lnTo>
                <a:lnTo>
                  <a:pt x="6452" y="1584"/>
                </a:lnTo>
                <a:lnTo>
                  <a:pt x="6444" y="1586"/>
                </a:lnTo>
                <a:lnTo>
                  <a:pt x="6442" y="1588"/>
                </a:lnTo>
                <a:lnTo>
                  <a:pt x="6442" y="1592"/>
                </a:lnTo>
                <a:lnTo>
                  <a:pt x="6446" y="1594"/>
                </a:lnTo>
                <a:lnTo>
                  <a:pt x="6456" y="1592"/>
                </a:lnTo>
                <a:close/>
                <a:moveTo>
                  <a:pt x="6428" y="1610"/>
                </a:moveTo>
                <a:lnTo>
                  <a:pt x="6428" y="1610"/>
                </a:lnTo>
                <a:lnTo>
                  <a:pt x="6430" y="1612"/>
                </a:lnTo>
                <a:lnTo>
                  <a:pt x="6432" y="1612"/>
                </a:lnTo>
                <a:lnTo>
                  <a:pt x="6436" y="1612"/>
                </a:lnTo>
                <a:lnTo>
                  <a:pt x="6436" y="1608"/>
                </a:lnTo>
                <a:lnTo>
                  <a:pt x="6434" y="1606"/>
                </a:lnTo>
                <a:lnTo>
                  <a:pt x="6430" y="1606"/>
                </a:lnTo>
                <a:lnTo>
                  <a:pt x="6428" y="1608"/>
                </a:lnTo>
                <a:lnTo>
                  <a:pt x="6428" y="1610"/>
                </a:lnTo>
                <a:close/>
                <a:moveTo>
                  <a:pt x="6418" y="1622"/>
                </a:moveTo>
                <a:lnTo>
                  <a:pt x="6418" y="1622"/>
                </a:lnTo>
                <a:lnTo>
                  <a:pt x="6418" y="1620"/>
                </a:lnTo>
                <a:lnTo>
                  <a:pt x="6418" y="1618"/>
                </a:lnTo>
                <a:lnTo>
                  <a:pt x="6414" y="1616"/>
                </a:lnTo>
                <a:lnTo>
                  <a:pt x="6412" y="1618"/>
                </a:lnTo>
                <a:lnTo>
                  <a:pt x="6410" y="1618"/>
                </a:lnTo>
                <a:lnTo>
                  <a:pt x="6408" y="1618"/>
                </a:lnTo>
                <a:lnTo>
                  <a:pt x="6406" y="1618"/>
                </a:lnTo>
                <a:lnTo>
                  <a:pt x="6404" y="1620"/>
                </a:lnTo>
                <a:lnTo>
                  <a:pt x="6404" y="1622"/>
                </a:lnTo>
                <a:lnTo>
                  <a:pt x="6408" y="1622"/>
                </a:lnTo>
                <a:lnTo>
                  <a:pt x="6418" y="1622"/>
                </a:lnTo>
                <a:close/>
                <a:moveTo>
                  <a:pt x="6384" y="1640"/>
                </a:moveTo>
                <a:lnTo>
                  <a:pt x="6384" y="1640"/>
                </a:lnTo>
                <a:lnTo>
                  <a:pt x="6382" y="1638"/>
                </a:lnTo>
                <a:lnTo>
                  <a:pt x="6378" y="1638"/>
                </a:lnTo>
                <a:lnTo>
                  <a:pt x="6374" y="1640"/>
                </a:lnTo>
                <a:lnTo>
                  <a:pt x="6374" y="1644"/>
                </a:lnTo>
                <a:lnTo>
                  <a:pt x="6376" y="1644"/>
                </a:lnTo>
                <a:lnTo>
                  <a:pt x="6380" y="1644"/>
                </a:lnTo>
                <a:lnTo>
                  <a:pt x="6384" y="1644"/>
                </a:lnTo>
                <a:lnTo>
                  <a:pt x="6386" y="1642"/>
                </a:lnTo>
                <a:lnTo>
                  <a:pt x="6384" y="1640"/>
                </a:lnTo>
                <a:close/>
                <a:moveTo>
                  <a:pt x="6346" y="1662"/>
                </a:moveTo>
                <a:lnTo>
                  <a:pt x="6346" y="1662"/>
                </a:lnTo>
                <a:lnTo>
                  <a:pt x="6344" y="1662"/>
                </a:lnTo>
                <a:lnTo>
                  <a:pt x="6342" y="1664"/>
                </a:lnTo>
                <a:lnTo>
                  <a:pt x="6340" y="1668"/>
                </a:lnTo>
                <a:lnTo>
                  <a:pt x="6340" y="1672"/>
                </a:lnTo>
                <a:lnTo>
                  <a:pt x="6344" y="1672"/>
                </a:lnTo>
                <a:lnTo>
                  <a:pt x="6348" y="1668"/>
                </a:lnTo>
                <a:lnTo>
                  <a:pt x="6350" y="1664"/>
                </a:lnTo>
                <a:lnTo>
                  <a:pt x="6348" y="1662"/>
                </a:lnTo>
                <a:lnTo>
                  <a:pt x="6346" y="1662"/>
                </a:lnTo>
                <a:close/>
                <a:moveTo>
                  <a:pt x="6336" y="1670"/>
                </a:moveTo>
                <a:lnTo>
                  <a:pt x="6336" y="1670"/>
                </a:lnTo>
                <a:lnTo>
                  <a:pt x="6332" y="1668"/>
                </a:lnTo>
                <a:lnTo>
                  <a:pt x="6330" y="1670"/>
                </a:lnTo>
                <a:lnTo>
                  <a:pt x="6328" y="1672"/>
                </a:lnTo>
                <a:lnTo>
                  <a:pt x="6330" y="1674"/>
                </a:lnTo>
                <a:lnTo>
                  <a:pt x="6332" y="1674"/>
                </a:lnTo>
                <a:lnTo>
                  <a:pt x="6336" y="1672"/>
                </a:lnTo>
                <a:lnTo>
                  <a:pt x="6336" y="1670"/>
                </a:lnTo>
                <a:close/>
                <a:moveTo>
                  <a:pt x="6302" y="1700"/>
                </a:moveTo>
                <a:lnTo>
                  <a:pt x="6302" y="1700"/>
                </a:lnTo>
                <a:lnTo>
                  <a:pt x="6306" y="1702"/>
                </a:lnTo>
                <a:lnTo>
                  <a:pt x="6310" y="1700"/>
                </a:lnTo>
                <a:lnTo>
                  <a:pt x="6312" y="1698"/>
                </a:lnTo>
                <a:lnTo>
                  <a:pt x="6312" y="1696"/>
                </a:lnTo>
                <a:lnTo>
                  <a:pt x="6308" y="1696"/>
                </a:lnTo>
                <a:lnTo>
                  <a:pt x="6302" y="1696"/>
                </a:lnTo>
                <a:lnTo>
                  <a:pt x="6300" y="1698"/>
                </a:lnTo>
                <a:lnTo>
                  <a:pt x="6302" y="1700"/>
                </a:lnTo>
                <a:close/>
                <a:moveTo>
                  <a:pt x="6302" y="1750"/>
                </a:moveTo>
                <a:lnTo>
                  <a:pt x="6302" y="1750"/>
                </a:lnTo>
                <a:lnTo>
                  <a:pt x="6306" y="1750"/>
                </a:lnTo>
                <a:lnTo>
                  <a:pt x="6306" y="1748"/>
                </a:lnTo>
                <a:lnTo>
                  <a:pt x="6306" y="1744"/>
                </a:lnTo>
                <a:lnTo>
                  <a:pt x="6304" y="1744"/>
                </a:lnTo>
                <a:lnTo>
                  <a:pt x="6300" y="1746"/>
                </a:lnTo>
                <a:lnTo>
                  <a:pt x="6300" y="1748"/>
                </a:lnTo>
                <a:lnTo>
                  <a:pt x="6302" y="1750"/>
                </a:lnTo>
                <a:close/>
                <a:moveTo>
                  <a:pt x="6330" y="1826"/>
                </a:moveTo>
                <a:lnTo>
                  <a:pt x="6330" y="1826"/>
                </a:lnTo>
                <a:lnTo>
                  <a:pt x="6332" y="1826"/>
                </a:lnTo>
                <a:lnTo>
                  <a:pt x="6334" y="1818"/>
                </a:lnTo>
                <a:lnTo>
                  <a:pt x="6334" y="1816"/>
                </a:lnTo>
                <a:lnTo>
                  <a:pt x="6334" y="1814"/>
                </a:lnTo>
                <a:lnTo>
                  <a:pt x="6330" y="1814"/>
                </a:lnTo>
                <a:lnTo>
                  <a:pt x="6324" y="1818"/>
                </a:lnTo>
                <a:lnTo>
                  <a:pt x="6320" y="1822"/>
                </a:lnTo>
                <a:lnTo>
                  <a:pt x="6318" y="1826"/>
                </a:lnTo>
                <a:lnTo>
                  <a:pt x="6320" y="1830"/>
                </a:lnTo>
                <a:lnTo>
                  <a:pt x="6322" y="1834"/>
                </a:lnTo>
                <a:lnTo>
                  <a:pt x="6328" y="1834"/>
                </a:lnTo>
                <a:lnTo>
                  <a:pt x="6328" y="1832"/>
                </a:lnTo>
                <a:lnTo>
                  <a:pt x="6326" y="1826"/>
                </a:lnTo>
                <a:lnTo>
                  <a:pt x="6324" y="1824"/>
                </a:lnTo>
                <a:lnTo>
                  <a:pt x="6326" y="1822"/>
                </a:lnTo>
                <a:lnTo>
                  <a:pt x="6330" y="1826"/>
                </a:lnTo>
                <a:close/>
                <a:moveTo>
                  <a:pt x="6316" y="1876"/>
                </a:moveTo>
                <a:lnTo>
                  <a:pt x="6316" y="1876"/>
                </a:lnTo>
                <a:lnTo>
                  <a:pt x="6318" y="1874"/>
                </a:lnTo>
                <a:lnTo>
                  <a:pt x="6318" y="1872"/>
                </a:lnTo>
                <a:lnTo>
                  <a:pt x="6318" y="1864"/>
                </a:lnTo>
                <a:lnTo>
                  <a:pt x="6316" y="1860"/>
                </a:lnTo>
                <a:lnTo>
                  <a:pt x="6314" y="1860"/>
                </a:lnTo>
                <a:lnTo>
                  <a:pt x="6314" y="1862"/>
                </a:lnTo>
                <a:lnTo>
                  <a:pt x="6314" y="1872"/>
                </a:lnTo>
                <a:lnTo>
                  <a:pt x="6314" y="1874"/>
                </a:lnTo>
                <a:lnTo>
                  <a:pt x="6316" y="1876"/>
                </a:lnTo>
                <a:close/>
                <a:moveTo>
                  <a:pt x="6314" y="1844"/>
                </a:moveTo>
                <a:lnTo>
                  <a:pt x="6314" y="1846"/>
                </a:lnTo>
                <a:lnTo>
                  <a:pt x="6314" y="1844"/>
                </a:lnTo>
                <a:lnTo>
                  <a:pt x="6316" y="1840"/>
                </a:lnTo>
                <a:lnTo>
                  <a:pt x="6318" y="1836"/>
                </a:lnTo>
                <a:lnTo>
                  <a:pt x="6318" y="1838"/>
                </a:lnTo>
                <a:lnTo>
                  <a:pt x="6320" y="1838"/>
                </a:lnTo>
                <a:lnTo>
                  <a:pt x="6320" y="1840"/>
                </a:lnTo>
                <a:lnTo>
                  <a:pt x="6322" y="1840"/>
                </a:lnTo>
                <a:lnTo>
                  <a:pt x="6322" y="1838"/>
                </a:lnTo>
                <a:lnTo>
                  <a:pt x="6322" y="1836"/>
                </a:lnTo>
                <a:lnTo>
                  <a:pt x="6316" y="1830"/>
                </a:lnTo>
                <a:lnTo>
                  <a:pt x="6314" y="1830"/>
                </a:lnTo>
                <a:lnTo>
                  <a:pt x="6312" y="1834"/>
                </a:lnTo>
                <a:lnTo>
                  <a:pt x="6314" y="1844"/>
                </a:lnTo>
                <a:close/>
                <a:moveTo>
                  <a:pt x="6308" y="1808"/>
                </a:moveTo>
                <a:lnTo>
                  <a:pt x="6308" y="1808"/>
                </a:lnTo>
                <a:lnTo>
                  <a:pt x="6310" y="1808"/>
                </a:lnTo>
                <a:lnTo>
                  <a:pt x="6312" y="1806"/>
                </a:lnTo>
                <a:lnTo>
                  <a:pt x="6312" y="1802"/>
                </a:lnTo>
                <a:lnTo>
                  <a:pt x="6308" y="1792"/>
                </a:lnTo>
                <a:lnTo>
                  <a:pt x="6306" y="1792"/>
                </a:lnTo>
                <a:lnTo>
                  <a:pt x="6306" y="1798"/>
                </a:lnTo>
                <a:lnTo>
                  <a:pt x="6306" y="1804"/>
                </a:lnTo>
                <a:lnTo>
                  <a:pt x="6308" y="1806"/>
                </a:lnTo>
                <a:lnTo>
                  <a:pt x="6308" y="1808"/>
                </a:lnTo>
                <a:close/>
                <a:moveTo>
                  <a:pt x="6314" y="1792"/>
                </a:moveTo>
                <a:lnTo>
                  <a:pt x="6314" y="1792"/>
                </a:lnTo>
                <a:lnTo>
                  <a:pt x="6310" y="1786"/>
                </a:lnTo>
                <a:lnTo>
                  <a:pt x="6308" y="1784"/>
                </a:lnTo>
                <a:lnTo>
                  <a:pt x="6306" y="1784"/>
                </a:lnTo>
                <a:lnTo>
                  <a:pt x="6310" y="1792"/>
                </a:lnTo>
                <a:lnTo>
                  <a:pt x="6312" y="1792"/>
                </a:lnTo>
                <a:lnTo>
                  <a:pt x="6314" y="1792"/>
                </a:lnTo>
                <a:close/>
                <a:moveTo>
                  <a:pt x="6304" y="1772"/>
                </a:moveTo>
                <a:lnTo>
                  <a:pt x="6304" y="1772"/>
                </a:lnTo>
                <a:lnTo>
                  <a:pt x="6300" y="1772"/>
                </a:lnTo>
                <a:lnTo>
                  <a:pt x="6302" y="1774"/>
                </a:lnTo>
                <a:lnTo>
                  <a:pt x="6308" y="1780"/>
                </a:lnTo>
                <a:lnTo>
                  <a:pt x="6310" y="1780"/>
                </a:lnTo>
                <a:lnTo>
                  <a:pt x="6310" y="1778"/>
                </a:lnTo>
                <a:lnTo>
                  <a:pt x="6308" y="1776"/>
                </a:lnTo>
                <a:lnTo>
                  <a:pt x="6304" y="1772"/>
                </a:lnTo>
                <a:close/>
                <a:moveTo>
                  <a:pt x="6046" y="2400"/>
                </a:moveTo>
                <a:lnTo>
                  <a:pt x="6046" y="2400"/>
                </a:lnTo>
                <a:lnTo>
                  <a:pt x="6054" y="2404"/>
                </a:lnTo>
                <a:lnTo>
                  <a:pt x="6060" y="2406"/>
                </a:lnTo>
                <a:lnTo>
                  <a:pt x="6064" y="2402"/>
                </a:lnTo>
                <a:lnTo>
                  <a:pt x="6064" y="2400"/>
                </a:lnTo>
                <a:lnTo>
                  <a:pt x="6060" y="2396"/>
                </a:lnTo>
                <a:lnTo>
                  <a:pt x="6056" y="2396"/>
                </a:lnTo>
                <a:lnTo>
                  <a:pt x="6052" y="2398"/>
                </a:lnTo>
                <a:lnTo>
                  <a:pt x="6046" y="2400"/>
                </a:lnTo>
                <a:close/>
                <a:moveTo>
                  <a:pt x="5812" y="1988"/>
                </a:moveTo>
                <a:lnTo>
                  <a:pt x="5812" y="1988"/>
                </a:lnTo>
                <a:lnTo>
                  <a:pt x="5810" y="1988"/>
                </a:lnTo>
                <a:lnTo>
                  <a:pt x="5808" y="1988"/>
                </a:lnTo>
                <a:lnTo>
                  <a:pt x="5808" y="1996"/>
                </a:lnTo>
                <a:lnTo>
                  <a:pt x="5810" y="2002"/>
                </a:lnTo>
                <a:lnTo>
                  <a:pt x="5810" y="2006"/>
                </a:lnTo>
                <a:lnTo>
                  <a:pt x="5812" y="2006"/>
                </a:lnTo>
                <a:lnTo>
                  <a:pt x="5814" y="2004"/>
                </a:lnTo>
                <a:lnTo>
                  <a:pt x="5814" y="2002"/>
                </a:lnTo>
                <a:lnTo>
                  <a:pt x="5812" y="1998"/>
                </a:lnTo>
                <a:lnTo>
                  <a:pt x="5812" y="1996"/>
                </a:lnTo>
                <a:lnTo>
                  <a:pt x="5816" y="1994"/>
                </a:lnTo>
                <a:lnTo>
                  <a:pt x="5816" y="1992"/>
                </a:lnTo>
                <a:lnTo>
                  <a:pt x="5814" y="1988"/>
                </a:lnTo>
                <a:lnTo>
                  <a:pt x="5812" y="1988"/>
                </a:lnTo>
                <a:close/>
                <a:moveTo>
                  <a:pt x="5874" y="2066"/>
                </a:moveTo>
                <a:lnTo>
                  <a:pt x="5874" y="2066"/>
                </a:lnTo>
                <a:lnTo>
                  <a:pt x="5870" y="2068"/>
                </a:lnTo>
                <a:lnTo>
                  <a:pt x="5866" y="2074"/>
                </a:lnTo>
                <a:lnTo>
                  <a:pt x="5862" y="2080"/>
                </a:lnTo>
                <a:lnTo>
                  <a:pt x="5864" y="2084"/>
                </a:lnTo>
                <a:lnTo>
                  <a:pt x="5864" y="2086"/>
                </a:lnTo>
                <a:lnTo>
                  <a:pt x="5868" y="2084"/>
                </a:lnTo>
                <a:lnTo>
                  <a:pt x="5872" y="2076"/>
                </a:lnTo>
                <a:lnTo>
                  <a:pt x="5876" y="2068"/>
                </a:lnTo>
                <a:lnTo>
                  <a:pt x="5876" y="2066"/>
                </a:lnTo>
                <a:lnTo>
                  <a:pt x="5874" y="2066"/>
                </a:lnTo>
                <a:close/>
                <a:moveTo>
                  <a:pt x="5978" y="1898"/>
                </a:moveTo>
                <a:lnTo>
                  <a:pt x="5978" y="1898"/>
                </a:lnTo>
                <a:lnTo>
                  <a:pt x="5980" y="1898"/>
                </a:lnTo>
                <a:lnTo>
                  <a:pt x="5978" y="1894"/>
                </a:lnTo>
                <a:lnTo>
                  <a:pt x="5974" y="1890"/>
                </a:lnTo>
                <a:lnTo>
                  <a:pt x="5972" y="1888"/>
                </a:lnTo>
                <a:lnTo>
                  <a:pt x="5970" y="1890"/>
                </a:lnTo>
                <a:lnTo>
                  <a:pt x="5972" y="1894"/>
                </a:lnTo>
                <a:lnTo>
                  <a:pt x="5974" y="1898"/>
                </a:lnTo>
                <a:lnTo>
                  <a:pt x="5978" y="1898"/>
                </a:lnTo>
                <a:close/>
                <a:moveTo>
                  <a:pt x="5986" y="1894"/>
                </a:moveTo>
                <a:lnTo>
                  <a:pt x="5986" y="1894"/>
                </a:lnTo>
                <a:lnTo>
                  <a:pt x="5986" y="1896"/>
                </a:lnTo>
                <a:lnTo>
                  <a:pt x="5986" y="1898"/>
                </a:lnTo>
                <a:lnTo>
                  <a:pt x="5986" y="1900"/>
                </a:lnTo>
                <a:lnTo>
                  <a:pt x="5988" y="1900"/>
                </a:lnTo>
                <a:lnTo>
                  <a:pt x="5990" y="1900"/>
                </a:lnTo>
                <a:lnTo>
                  <a:pt x="5990" y="1898"/>
                </a:lnTo>
                <a:lnTo>
                  <a:pt x="5988" y="1896"/>
                </a:lnTo>
                <a:lnTo>
                  <a:pt x="5986" y="1894"/>
                </a:lnTo>
                <a:close/>
                <a:moveTo>
                  <a:pt x="6004" y="1864"/>
                </a:moveTo>
                <a:lnTo>
                  <a:pt x="6004" y="1864"/>
                </a:lnTo>
                <a:lnTo>
                  <a:pt x="6002" y="1864"/>
                </a:lnTo>
                <a:lnTo>
                  <a:pt x="6000" y="1864"/>
                </a:lnTo>
                <a:lnTo>
                  <a:pt x="5998" y="1864"/>
                </a:lnTo>
                <a:lnTo>
                  <a:pt x="5996" y="1868"/>
                </a:lnTo>
                <a:lnTo>
                  <a:pt x="5996" y="1870"/>
                </a:lnTo>
                <a:lnTo>
                  <a:pt x="5998" y="1870"/>
                </a:lnTo>
                <a:lnTo>
                  <a:pt x="6002" y="1868"/>
                </a:lnTo>
                <a:lnTo>
                  <a:pt x="6004" y="1868"/>
                </a:lnTo>
                <a:lnTo>
                  <a:pt x="6006" y="1866"/>
                </a:lnTo>
                <a:lnTo>
                  <a:pt x="6006" y="1864"/>
                </a:lnTo>
                <a:lnTo>
                  <a:pt x="6004" y="1864"/>
                </a:lnTo>
                <a:close/>
                <a:moveTo>
                  <a:pt x="5996" y="1876"/>
                </a:moveTo>
                <a:lnTo>
                  <a:pt x="5996" y="1876"/>
                </a:lnTo>
                <a:lnTo>
                  <a:pt x="5998" y="1878"/>
                </a:lnTo>
                <a:lnTo>
                  <a:pt x="6002" y="1878"/>
                </a:lnTo>
                <a:lnTo>
                  <a:pt x="6000" y="1874"/>
                </a:lnTo>
                <a:lnTo>
                  <a:pt x="5998" y="1874"/>
                </a:lnTo>
                <a:lnTo>
                  <a:pt x="5996" y="1876"/>
                </a:lnTo>
                <a:close/>
                <a:moveTo>
                  <a:pt x="5990" y="1868"/>
                </a:moveTo>
                <a:lnTo>
                  <a:pt x="5990" y="1868"/>
                </a:lnTo>
                <a:lnTo>
                  <a:pt x="5990" y="1862"/>
                </a:lnTo>
                <a:lnTo>
                  <a:pt x="5988" y="1860"/>
                </a:lnTo>
                <a:lnTo>
                  <a:pt x="5984" y="1860"/>
                </a:lnTo>
                <a:lnTo>
                  <a:pt x="5984" y="1862"/>
                </a:lnTo>
                <a:lnTo>
                  <a:pt x="5986" y="1866"/>
                </a:lnTo>
                <a:lnTo>
                  <a:pt x="5990" y="1868"/>
                </a:lnTo>
                <a:close/>
                <a:moveTo>
                  <a:pt x="6040" y="1804"/>
                </a:moveTo>
                <a:lnTo>
                  <a:pt x="6040" y="1804"/>
                </a:lnTo>
                <a:lnTo>
                  <a:pt x="6040" y="1806"/>
                </a:lnTo>
                <a:lnTo>
                  <a:pt x="6042" y="1806"/>
                </a:lnTo>
                <a:lnTo>
                  <a:pt x="6044" y="1806"/>
                </a:lnTo>
                <a:lnTo>
                  <a:pt x="6046" y="1808"/>
                </a:lnTo>
                <a:lnTo>
                  <a:pt x="6048" y="1810"/>
                </a:lnTo>
                <a:lnTo>
                  <a:pt x="6050" y="1808"/>
                </a:lnTo>
                <a:lnTo>
                  <a:pt x="6052" y="1806"/>
                </a:lnTo>
                <a:lnTo>
                  <a:pt x="6054" y="1808"/>
                </a:lnTo>
                <a:lnTo>
                  <a:pt x="6056" y="1808"/>
                </a:lnTo>
                <a:lnTo>
                  <a:pt x="6056" y="1812"/>
                </a:lnTo>
                <a:lnTo>
                  <a:pt x="6054" y="1816"/>
                </a:lnTo>
                <a:lnTo>
                  <a:pt x="6052" y="1824"/>
                </a:lnTo>
                <a:lnTo>
                  <a:pt x="6052" y="1826"/>
                </a:lnTo>
                <a:lnTo>
                  <a:pt x="6054" y="1828"/>
                </a:lnTo>
                <a:lnTo>
                  <a:pt x="6056" y="1830"/>
                </a:lnTo>
                <a:lnTo>
                  <a:pt x="6056" y="1826"/>
                </a:lnTo>
                <a:lnTo>
                  <a:pt x="6058" y="1818"/>
                </a:lnTo>
                <a:lnTo>
                  <a:pt x="6060" y="1814"/>
                </a:lnTo>
                <a:lnTo>
                  <a:pt x="6060" y="1806"/>
                </a:lnTo>
                <a:lnTo>
                  <a:pt x="6058" y="1804"/>
                </a:lnTo>
                <a:lnTo>
                  <a:pt x="6060" y="1802"/>
                </a:lnTo>
                <a:lnTo>
                  <a:pt x="6064" y="1792"/>
                </a:lnTo>
                <a:lnTo>
                  <a:pt x="6064" y="1790"/>
                </a:lnTo>
                <a:lnTo>
                  <a:pt x="6062" y="1790"/>
                </a:lnTo>
                <a:lnTo>
                  <a:pt x="6060" y="1792"/>
                </a:lnTo>
                <a:lnTo>
                  <a:pt x="6060" y="1790"/>
                </a:lnTo>
                <a:lnTo>
                  <a:pt x="6058" y="1788"/>
                </a:lnTo>
                <a:lnTo>
                  <a:pt x="6058" y="1786"/>
                </a:lnTo>
                <a:lnTo>
                  <a:pt x="6056" y="1790"/>
                </a:lnTo>
                <a:lnTo>
                  <a:pt x="6054" y="1790"/>
                </a:lnTo>
                <a:lnTo>
                  <a:pt x="6054" y="1788"/>
                </a:lnTo>
                <a:lnTo>
                  <a:pt x="6054" y="1780"/>
                </a:lnTo>
                <a:lnTo>
                  <a:pt x="6054" y="1778"/>
                </a:lnTo>
                <a:lnTo>
                  <a:pt x="6052" y="1778"/>
                </a:lnTo>
                <a:lnTo>
                  <a:pt x="6048" y="1780"/>
                </a:lnTo>
                <a:lnTo>
                  <a:pt x="6042" y="1786"/>
                </a:lnTo>
                <a:lnTo>
                  <a:pt x="6042" y="1788"/>
                </a:lnTo>
                <a:lnTo>
                  <a:pt x="6050" y="1792"/>
                </a:lnTo>
                <a:lnTo>
                  <a:pt x="6052" y="1794"/>
                </a:lnTo>
                <a:lnTo>
                  <a:pt x="6052" y="1796"/>
                </a:lnTo>
                <a:lnTo>
                  <a:pt x="6050" y="1798"/>
                </a:lnTo>
                <a:lnTo>
                  <a:pt x="6046" y="1800"/>
                </a:lnTo>
                <a:lnTo>
                  <a:pt x="6042" y="1800"/>
                </a:lnTo>
                <a:lnTo>
                  <a:pt x="6040" y="1802"/>
                </a:lnTo>
                <a:lnTo>
                  <a:pt x="6040" y="1804"/>
                </a:lnTo>
                <a:close/>
                <a:moveTo>
                  <a:pt x="6064" y="1778"/>
                </a:moveTo>
                <a:lnTo>
                  <a:pt x="6064" y="1778"/>
                </a:lnTo>
                <a:lnTo>
                  <a:pt x="6066" y="1776"/>
                </a:lnTo>
                <a:lnTo>
                  <a:pt x="6066" y="1774"/>
                </a:lnTo>
                <a:lnTo>
                  <a:pt x="6066" y="1772"/>
                </a:lnTo>
                <a:lnTo>
                  <a:pt x="6064" y="1770"/>
                </a:lnTo>
                <a:lnTo>
                  <a:pt x="6062" y="1772"/>
                </a:lnTo>
                <a:lnTo>
                  <a:pt x="6060" y="1776"/>
                </a:lnTo>
                <a:lnTo>
                  <a:pt x="6058" y="1780"/>
                </a:lnTo>
                <a:lnTo>
                  <a:pt x="6060" y="1784"/>
                </a:lnTo>
                <a:lnTo>
                  <a:pt x="6062" y="1786"/>
                </a:lnTo>
                <a:lnTo>
                  <a:pt x="6062" y="1784"/>
                </a:lnTo>
                <a:lnTo>
                  <a:pt x="6064" y="1780"/>
                </a:lnTo>
                <a:lnTo>
                  <a:pt x="6064" y="1778"/>
                </a:lnTo>
                <a:close/>
                <a:moveTo>
                  <a:pt x="6072" y="1764"/>
                </a:moveTo>
                <a:lnTo>
                  <a:pt x="6072" y="1764"/>
                </a:lnTo>
                <a:lnTo>
                  <a:pt x="6070" y="1764"/>
                </a:lnTo>
                <a:lnTo>
                  <a:pt x="6068" y="1768"/>
                </a:lnTo>
                <a:lnTo>
                  <a:pt x="6068" y="1770"/>
                </a:lnTo>
                <a:lnTo>
                  <a:pt x="6070" y="1772"/>
                </a:lnTo>
                <a:lnTo>
                  <a:pt x="6072" y="1772"/>
                </a:lnTo>
                <a:lnTo>
                  <a:pt x="6074" y="1768"/>
                </a:lnTo>
                <a:lnTo>
                  <a:pt x="6074" y="1766"/>
                </a:lnTo>
                <a:lnTo>
                  <a:pt x="6072" y="1764"/>
                </a:lnTo>
                <a:close/>
                <a:moveTo>
                  <a:pt x="5808" y="1678"/>
                </a:moveTo>
                <a:lnTo>
                  <a:pt x="5808" y="1678"/>
                </a:lnTo>
                <a:lnTo>
                  <a:pt x="5808" y="1680"/>
                </a:lnTo>
                <a:lnTo>
                  <a:pt x="5816" y="1686"/>
                </a:lnTo>
                <a:lnTo>
                  <a:pt x="5820" y="1686"/>
                </a:lnTo>
                <a:lnTo>
                  <a:pt x="5822" y="1686"/>
                </a:lnTo>
                <a:lnTo>
                  <a:pt x="5822" y="1684"/>
                </a:lnTo>
                <a:lnTo>
                  <a:pt x="5820" y="1680"/>
                </a:lnTo>
                <a:lnTo>
                  <a:pt x="5816" y="1676"/>
                </a:lnTo>
                <a:lnTo>
                  <a:pt x="5814" y="1676"/>
                </a:lnTo>
                <a:lnTo>
                  <a:pt x="5808" y="1678"/>
                </a:lnTo>
                <a:close/>
                <a:moveTo>
                  <a:pt x="5838" y="1702"/>
                </a:moveTo>
                <a:lnTo>
                  <a:pt x="5838" y="1702"/>
                </a:lnTo>
                <a:lnTo>
                  <a:pt x="5842" y="1704"/>
                </a:lnTo>
                <a:lnTo>
                  <a:pt x="5844" y="1702"/>
                </a:lnTo>
                <a:lnTo>
                  <a:pt x="5842" y="1700"/>
                </a:lnTo>
                <a:lnTo>
                  <a:pt x="5838" y="1696"/>
                </a:lnTo>
                <a:lnTo>
                  <a:pt x="5834" y="1694"/>
                </a:lnTo>
                <a:lnTo>
                  <a:pt x="5832" y="1694"/>
                </a:lnTo>
                <a:lnTo>
                  <a:pt x="5832" y="1696"/>
                </a:lnTo>
                <a:lnTo>
                  <a:pt x="5834" y="1700"/>
                </a:lnTo>
                <a:lnTo>
                  <a:pt x="5838" y="1702"/>
                </a:lnTo>
                <a:close/>
                <a:moveTo>
                  <a:pt x="5830" y="1712"/>
                </a:moveTo>
                <a:lnTo>
                  <a:pt x="5830" y="1712"/>
                </a:lnTo>
                <a:lnTo>
                  <a:pt x="5830" y="1716"/>
                </a:lnTo>
                <a:lnTo>
                  <a:pt x="5830" y="1718"/>
                </a:lnTo>
                <a:lnTo>
                  <a:pt x="5836" y="1728"/>
                </a:lnTo>
                <a:lnTo>
                  <a:pt x="5840" y="1730"/>
                </a:lnTo>
                <a:lnTo>
                  <a:pt x="5842" y="1730"/>
                </a:lnTo>
                <a:lnTo>
                  <a:pt x="5842" y="1728"/>
                </a:lnTo>
                <a:lnTo>
                  <a:pt x="5840" y="1726"/>
                </a:lnTo>
                <a:lnTo>
                  <a:pt x="5840" y="1722"/>
                </a:lnTo>
                <a:lnTo>
                  <a:pt x="5838" y="1718"/>
                </a:lnTo>
                <a:lnTo>
                  <a:pt x="5836" y="1716"/>
                </a:lnTo>
                <a:lnTo>
                  <a:pt x="5832" y="1714"/>
                </a:lnTo>
                <a:lnTo>
                  <a:pt x="5832" y="1712"/>
                </a:lnTo>
                <a:lnTo>
                  <a:pt x="5830" y="1712"/>
                </a:lnTo>
                <a:close/>
                <a:moveTo>
                  <a:pt x="5818" y="1668"/>
                </a:moveTo>
                <a:lnTo>
                  <a:pt x="5818" y="1668"/>
                </a:lnTo>
                <a:lnTo>
                  <a:pt x="5820" y="1670"/>
                </a:lnTo>
                <a:lnTo>
                  <a:pt x="5818" y="1672"/>
                </a:lnTo>
                <a:lnTo>
                  <a:pt x="5818" y="1674"/>
                </a:lnTo>
                <a:lnTo>
                  <a:pt x="5822" y="1678"/>
                </a:lnTo>
                <a:lnTo>
                  <a:pt x="5824" y="1678"/>
                </a:lnTo>
                <a:lnTo>
                  <a:pt x="5826" y="1678"/>
                </a:lnTo>
                <a:lnTo>
                  <a:pt x="5828" y="1682"/>
                </a:lnTo>
                <a:lnTo>
                  <a:pt x="5834" y="1688"/>
                </a:lnTo>
                <a:lnTo>
                  <a:pt x="5838" y="1692"/>
                </a:lnTo>
                <a:lnTo>
                  <a:pt x="5840" y="1692"/>
                </a:lnTo>
                <a:lnTo>
                  <a:pt x="5838" y="1688"/>
                </a:lnTo>
                <a:lnTo>
                  <a:pt x="5836" y="1682"/>
                </a:lnTo>
                <a:lnTo>
                  <a:pt x="5832" y="1676"/>
                </a:lnTo>
                <a:lnTo>
                  <a:pt x="5830" y="1676"/>
                </a:lnTo>
                <a:lnTo>
                  <a:pt x="5828" y="1674"/>
                </a:lnTo>
                <a:lnTo>
                  <a:pt x="5826" y="1672"/>
                </a:lnTo>
                <a:lnTo>
                  <a:pt x="5824" y="1668"/>
                </a:lnTo>
                <a:lnTo>
                  <a:pt x="5820" y="1666"/>
                </a:lnTo>
                <a:lnTo>
                  <a:pt x="5818" y="1666"/>
                </a:lnTo>
                <a:lnTo>
                  <a:pt x="5818" y="1668"/>
                </a:lnTo>
                <a:close/>
                <a:moveTo>
                  <a:pt x="5830" y="1664"/>
                </a:moveTo>
                <a:lnTo>
                  <a:pt x="5830" y="1664"/>
                </a:lnTo>
                <a:lnTo>
                  <a:pt x="5826" y="1664"/>
                </a:lnTo>
                <a:lnTo>
                  <a:pt x="5828" y="1668"/>
                </a:lnTo>
                <a:lnTo>
                  <a:pt x="5832" y="1674"/>
                </a:lnTo>
                <a:lnTo>
                  <a:pt x="5838" y="1680"/>
                </a:lnTo>
                <a:lnTo>
                  <a:pt x="5842" y="1682"/>
                </a:lnTo>
                <a:lnTo>
                  <a:pt x="5844" y="1680"/>
                </a:lnTo>
                <a:lnTo>
                  <a:pt x="5846" y="1678"/>
                </a:lnTo>
                <a:lnTo>
                  <a:pt x="5844" y="1676"/>
                </a:lnTo>
                <a:lnTo>
                  <a:pt x="5842" y="1676"/>
                </a:lnTo>
                <a:lnTo>
                  <a:pt x="5844" y="1674"/>
                </a:lnTo>
                <a:lnTo>
                  <a:pt x="5842" y="1672"/>
                </a:lnTo>
                <a:lnTo>
                  <a:pt x="5840" y="1672"/>
                </a:lnTo>
                <a:lnTo>
                  <a:pt x="5838" y="1670"/>
                </a:lnTo>
                <a:lnTo>
                  <a:pt x="5838" y="1668"/>
                </a:lnTo>
                <a:lnTo>
                  <a:pt x="5836" y="1668"/>
                </a:lnTo>
                <a:lnTo>
                  <a:pt x="5834" y="1666"/>
                </a:lnTo>
                <a:lnTo>
                  <a:pt x="5832" y="1664"/>
                </a:lnTo>
                <a:lnTo>
                  <a:pt x="5830" y="1664"/>
                </a:lnTo>
                <a:close/>
                <a:moveTo>
                  <a:pt x="5848" y="1674"/>
                </a:moveTo>
                <a:lnTo>
                  <a:pt x="5848" y="1676"/>
                </a:lnTo>
                <a:lnTo>
                  <a:pt x="5850" y="1674"/>
                </a:lnTo>
                <a:lnTo>
                  <a:pt x="5852" y="1674"/>
                </a:lnTo>
                <a:lnTo>
                  <a:pt x="5854" y="1674"/>
                </a:lnTo>
                <a:lnTo>
                  <a:pt x="5856" y="1672"/>
                </a:lnTo>
                <a:lnTo>
                  <a:pt x="5856" y="1670"/>
                </a:lnTo>
                <a:lnTo>
                  <a:pt x="5852" y="1668"/>
                </a:lnTo>
                <a:lnTo>
                  <a:pt x="5848" y="1664"/>
                </a:lnTo>
                <a:lnTo>
                  <a:pt x="5848" y="1666"/>
                </a:lnTo>
                <a:lnTo>
                  <a:pt x="5848" y="1668"/>
                </a:lnTo>
                <a:lnTo>
                  <a:pt x="5848" y="1670"/>
                </a:lnTo>
                <a:lnTo>
                  <a:pt x="5848" y="1672"/>
                </a:lnTo>
                <a:lnTo>
                  <a:pt x="5848" y="1674"/>
                </a:lnTo>
                <a:close/>
                <a:moveTo>
                  <a:pt x="5844" y="1662"/>
                </a:moveTo>
                <a:lnTo>
                  <a:pt x="5844" y="1662"/>
                </a:lnTo>
                <a:lnTo>
                  <a:pt x="5844" y="1666"/>
                </a:lnTo>
                <a:lnTo>
                  <a:pt x="5844" y="1668"/>
                </a:lnTo>
                <a:lnTo>
                  <a:pt x="5846" y="1670"/>
                </a:lnTo>
                <a:lnTo>
                  <a:pt x="5846" y="1664"/>
                </a:lnTo>
                <a:lnTo>
                  <a:pt x="5844" y="1662"/>
                </a:lnTo>
                <a:close/>
                <a:moveTo>
                  <a:pt x="5858" y="1670"/>
                </a:moveTo>
                <a:lnTo>
                  <a:pt x="5858" y="1670"/>
                </a:lnTo>
                <a:lnTo>
                  <a:pt x="5860" y="1668"/>
                </a:lnTo>
                <a:lnTo>
                  <a:pt x="5860" y="1666"/>
                </a:lnTo>
                <a:lnTo>
                  <a:pt x="5858" y="1666"/>
                </a:lnTo>
                <a:lnTo>
                  <a:pt x="5858" y="1668"/>
                </a:lnTo>
                <a:lnTo>
                  <a:pt x="5858" y="1670"/>
                </a:lnTo>
                <a:close/>
                <a:moveTo>
                  <a:pt x="6210" y="3036"/>
                </a:moveTo>
                <a:lnTo>
                  <a:pt x="6210" y="3036"/>
                </a:lnTo>
                <a:lnTo>
                  <a:pt x="6214" y="3034"/>
                </a:lnTo>
                <a:lnTo>
                  <a:pt x="6218" y="3038"/>
                </a:lnTo>
                <a:lnTo>
                  <a:pt x="6220" y="3042"/>
                </a:lnTo>
                <a:lnTo>
                  <a:pt x="6226" y="3048"/>
                </a:lnTo>
                <a:lnTo>
                  <a:pt x="6230" y="3050"/>
                </a:lnTo>
                <a:lnTo>
                  <a:pt x="6232" y="3048"/>
                </a:lnTo>
                <a:lnTo>
                  <a:pt x="6238" y="3044"/>
                </a:lnTo>
                <a:lnTo>
                  <a:pt x="6246" y="3026"/>
                </a:lnTo>
                <a:lnTo>
                  <a:pt x="6248" y="3022"/>
                </a:lnTo>
                <a:lnTo>
                  <a:pt x="6242" y="3022"/>
                </a:lnTo>
                <a:lnTo>
                  <a:pt x="6238" y="3022"/>
                </a:lnTo>
                <a:lnTo>
                  <a:pt x="6234" y="3020"/>
                </a:lnTo>
                <a:lnTo>
                  <a:pt x="6234" y="3018"/>
                </a:lnTo>
                <a:lnTo>
                  <a:pt x="6232" y="3014"/>
                </a:lnTo>
                <a:lnTo>
                  <a:pt x="6228" y="3014"/>
                </a:lnTo>
                <a:lnTo>
                  <a:pt x="6222" y="3016"/>
                </a:lnTo>
                <a:lnTo>
                  <a:pt x="6216" y="3020"/>
                </a:lnTo>
                <a:lnTo>
                  <a:pt x="6206" y="3028"/>
                </a:lnTo>
                <a:lnTo>
                  <a:pt x="6202" y="3032"/>
                </a:lnTo>
                <a:lnTo>
                  <a:pt x="6204" y="3036"/>
                </a:lnTo>
                <a:lnTo>
                  <a:pt x="6204" y="3038"/>
                </a:lnTo>
                <a:lnTo>
                  <a:pt x="6210" y="3036"/>
                </a:lnTo>
                <a:close/>
                <a:moveTo>
                  <a:pt x="6272" y="3016"/>
                </a:moveTo>
                <a:lnTo>
                  <a:pt x="6272" y="3016"/>
                </a:lnTo>
                <a:lnTo>
                  <a:pt x="6278" y="3018"/>
                </a:lnTo>
                <a:lnTo>
                  <a:pt x="6280" y="3018"/>
                </a:lnTo>
                <a:lnTo>
                  <a:pt x="6280" y="3014"/>
                </a:lnTo>
                <a:lnTo>
                  <a:pt x="6278" y="3010"/>
                </a:lnTo>
                <a:lnTo>
                  <a:pt x="6278" y="3006"/>
                </a:lnTo>
                <a:lnTo>
                  <a:pt x="6276" y="3006"/>
                </a:lnTo>
                <a:lnTo>
                  <a:pt x="6268" y="3004"/>
                </a:lnTo>
                <a:lnTo>
                  <a:pt x="6262" y="3006"/>
                </a:lnTo>
                <a:lnTo>
                  <a:pt x="6260" y="3008"/>
                </a:lnTo>
                <a:lnTo>
                  <a:pt x="6260" y="3010"/>
                </a:lnTo>
                <a:lnTo>
                  <a:pt x="6262" y="3012"/>
                </a:lnTo>
                <a:lnTo>
                  <a:pt x="6264" y="3014"/>
                </a:lnTo>
                <a:lnTo>
                  <a:pt x="6268" y="3014"/>
                </a:lnTo>
                <a:lnTo>
                  <a:pt x="6272" y="3016"/>
                </a:lnTo>
                <a:close/>
                <a:moveTo>
                  <a:pt x="6168" y="3058"/>
                </a:moveTo>
                <a:lnTo>
                  <a:pt x="6168" y="3058"/>
                </a:lnTo>
                <a:lnTo>
                  <a:pt x="6166" y="3056"/>
                </a:lnTo>
                <a:lnTo>
                  <a:pt x="6164" y="3058"/>
                </a:lnTo>
                <a:lnTo>
                  <a:pt x="6158" y="3062"/>
                </a:lnTo>
                <a:lnTo>
                  <a:pt x="6154" y="3068"/>
                </a:lnTo>
                <a:lnTo>
                  <a:pt x="6154" y="3070"/>
                </a:lnTo>
                <a:lnTo>
                  <a:pt x="6156" y="3072"/>
                </a:lnTo>
                <a:lnTo>
                  <a:pt x="6158" y="3074"/>
                </a:lnTo>
                <a:lnTo>
                  <a:pt x="6160" y="3072"/>
                </a:lnTo>
                <a:lnTo>
                  <a:pt x="6166" y="3068"/>
                </a:lnTo>
                <a:lnTo>
                  <a:pt x="6170" y="3064"/>
                </a:lnTo>
                <a:lnTo>
                  <a:pt x="6170" y="3060"/>
                </a:lnTo>
                <a:lnTo>
                  <a:pt x="6168" y="3058"/>
                </a:lnTo>
                <a:close/>
                <a:moveTo>
                  <a:pt x="11926" y="5416"/>
                </a:moveTo>
                <a:lnTo>
                  <a:pt x="11926" y="5416"/>
                </a:lnTo>
                <a:lnTo>
                  <a:pt x="11940" y="5412"/>
                </a:lnTo>
                <a:lnTo>
                  <a:pt x="11942" y="5414"/>
                </a:lnTo>
                <a:lnTo>
                  <a:pt x="11942" y="5416"/>
                </a:lnTo>
                <a:lnTo>
                  <a:pt x="11944" y="5418"/>
                </a:lnTo>
                <a:lnTo>
                  <a:pt x="11948" y="5420"/>
                </a:lnTo>
                <a:lnTo>
                  <a:pt x="11954" y="5424"/>
                </a:lnTo>
                <a:lnTo>
                  <a:pt x="11966" y="5426"/>
                </a:lnTo>
                <a:lnTo>
                  <a:pt x="11978" y="5428"/>
                </a:lnTo>
                <a:lnTo>
                  <a:pt x="11988" y="5432"/>
                </a:lnTo>
                <a:lnTo>
                  <a:pt x="11994" y="5438"/>
                </a:lnTo>
                <a:lnTo>
                  <a:pt x="12000" y="5446"/>
                </a:lnTo>
                <a:lnTo>
                  <a:pt x="12010" y="5464"/>
                </a:lnTo>
                <a:lnTo>
                  <a:pt x="12018" y="5476"/>
                </a:lnTo>
                <a:lnTo>
                  <a:pt x="12028" y="5490"/>
                </a:lnTo>
                <a:lnTo>
                  <a:pt x="12044" y="5512"/>
                </a:lnTo>
                <a:lnTo>
                  <a:pt x="12050" y="5520"/>
                </a:lnTo>
                <a:lnTo>
                  <a:pt x="12056" y="5524"/>
                </a:lnTo>
                <a:lnTo>
                  <a:pt x="12062" y="5528"/>
                </a:lnTo>
                <a:lnTo>
                  <a:pt x="12072" y="5532"/>
                </a:lnTo>
                <a:lnTo>
                  <a:pt x="12102" y="5538"/>
                </a:lnTo>
                <a:lnTo>
                  <a:pt x="12120" y="5542"/>
                </a:lnTo>
                <a:lnTo>
                  <a:pt x="12132" y="5546"/>
                </a:lnTo>
                <a:lnTo>
                  <a:pt x="12140" y="5548"/>
                </a:lnTo>
                <a:lnTo>
                  <a:pt x="12146" y="5552"/>
                </a:lnTo>
                <a:lnTo>
                  <a:pt x="12154" y="5558"/>
                </a:lnTo>
                <a:lnTo>
                  <a:pt x="12158" y="5560"/>
                </a:lnTo>
                <a:lnTo>
                  <a:pt x="12164" y="5560"/>
                </a:lnTo>
                <a:lnTo>
                  <a:pt x="12170" y="5558"/>
                </a:lnTo>
                <a:lnTo>
                  <a:pt x="12176" y="5556"/>
                </a:lnTo>
                <a:lnTo>
                  <a:pt x="12182" y="5554"/>
                </a:lnTo>
                <a:lnTo>
                  <a:pt x="12184" y="5550"/>
                </a:lnTo>
                <a:lnTo>
                  <a:pt x="12186" y="5546"/>
                </a:lnTo>
                <a:lnTo>
                  <a:pt x="12182" y="5540"/>
                </a:lnTo>
                <a:lnTo>
                  <a:pt x="12178" y="5536"/>
                </a:lnTo>
                <a:lnTo>
                  <a:pt x="12168" y="5534"/>
                </a:lnTo>
                <a:lnTo>
                  <a:pt x="12152" y="5528"/>
                </a:lnTo>
                <a:lnTo>
                  <a:pt x="12144" y="5524"/>
                </a:lnTo>
                <a:lnTo>
                  <a:pt x="12142" y="5522"/>
                </a:lnTo>
                <a:lnTo>
                  <a:pt x="12142" y="5520"/>
                </a:lnTo>
                <a:lnTo>
                  <a:pt x="12146" y="5516"/>
                </a:lnTo>
                <a:lnTo>
                  <a:pt x="12148" y="5512"/>
                </a:lnTo>
                <a:lnTo>
                  <a:pt x="12150" y="5508"/>
                </a:lnTo>
                <a:lnTo>
                  <a:pt x="12146" y="5506"/>
                </a:lnTo>
                <a:lnTo>
                  <a:pt x="12134" y="5504"/>
                </a:lnTo>
                <a:lnTo>
                  <a:pt x="12124" y="5502"/>
                </a:lnTo>
                <a:lnTo>
                  <a:pt x="12120" y="5500"/>
                </a:lnTo>
                <a:lnTo>
                  <a:pt x="12120" y="5498"/>
                </a:lnTo>
                <a:lnTo>
                  <a:pt x="12120" y="5492"/>
                </a:lnTo>
                <a:lnTo>
                  <a:pt x="12122" y="5486"/>
                </a:lnTo>
                <a:lnTo>
                  <a:pt x="12124" y="5482"/>
                </a:lnTo>
                <a:lnTo>
                  <a:pt x="12124" y="5478"/>
                </a:lnTo>
                <a:lnTo>
                  <a:pt x="12118" y="5476"/>
                </a:lnTo>
                <a:lnTo>
                  <a:pt x="12108" y="5478"/>
                </a:lnTo>
                <a:lnTo>
                  <a:pt x="12102" y="5478"/>
                </a:lnTo>
                <a:lnTo>
                  <a:pt x="12098" y="5478"/>
                </a:lnTo>
                <a:lnTo>
                  <a:pt x="12092" y="5474"/>
                </a:lnTo>
                <a:lnTo>
                  <a:pt x="12086" y="5468"/>
                </a:lnTo>
                <a:lnTo>
                  <a:pt x="12084" y="5458"/>
                </a:lnTo>
                <a:lnTo>
                  <a:pt x="12078" y="5440"/>
                </a:lnTo>
                <a:lnTo>
                  <a:pt x="12074" y="5432"/>
                </a:lnTo>
                <a:lnTo>
                  <a:pt x="12070" y="5428"/>
                </a:lnTo>
                <a:lnTo>
                  <a:pt x="12064" y="5424"/>
                </a:lnTo>
                <a:lnTo>
                  <a:pt x="12058" y="5418"/>
                </a:lnTo>
                <a:lnTo>
                  <a:pt x="12040" y="5398"/>
                </a:lnTo>
                <a:lnTo>
                  <a:pt x="12034" y="5390"/>
                </a:lnTo>
                <a:lnTo>
                  <a:pt x="12028" y="5380"/>
                </a:lnTo>
                <a:lnTo>
                  <a:pt x="12026" y="5374"/>
                </a:lnTo>
                <a:lnTo>
                  <a:pt x="12026" y="5370"/>
                </a:lnTo>
                <a:lnTo>
                  <a:pt x="12028" y="5368"/>
                </a:lnTo>
                <a:lnTo>
                  <a:pt x="12032" y="5366"/>
                </a:lnTo>
                <a:lnTo>
                  <a:pt x="12036" y="5366"/>
                </a:lnTo>
                <a:lnTo>
                  <a:pt x="12048" y="5366"/>
                </a:lnTo>
                <a:lnTo>
                  <a:pt x="12058" y="5366"/>
                </a:lnTo>
                <a:lnTo>
                  <a:pt x="12062" y="5366"/>
                </a:lnTo>
                <a:lnTo>
                  <a:pt x="12064" y="5362"/>
                </a:lnTo>
                <a:lnTo>
                  <a:pt x="12066" y="5358"/>
                </a:lnTo>
                <a:lnTo>
                  <a:pt x="12066" y="5354"/>
                </a:lnTo>
                <a:lnTo>
                  <a:pt x="12060" y="5342"/>
                </a:lnTo>
                <a:lnTo>
                  <a:pt x="12056" y="5336"/>
                </a:lnTo>
                <a:lnTo>
                  <a:pt x="12050" y="5332"/>
                </a:lnTo>
                <a:lnTo>
                  <a:pt x="12046" y="5328"/>
                </a:lnTo>
                <a:lnTo>
                  <a:pt x="12040" y="5328"/>
                </a:lnTo>
                <a:lnTo>
                  <a:pt x="12034" y="5330"/>
                </a:lnTo>
                <a:lnTo>
                  <a:pt x="12030" y="5328"/>
                </a:lnTo>
                <a:lnTo>
                  <a:pt x="12024" y="5324"/>
                </a:lnTo>
                <a:lnTo>
                  <a:pt x="12016" y="5316"/>
                </a:lnTo>
                <a:lnTo>
                  <a:pt x="12008" y="5312"/>
                </a:lnTo>
                <a:lnTo>
                  <a:pt x="11998" y="5308"/>
                </a:lnTo>
                <a:lnTo>
                  <a:pt x="11984" y="5304"/>
                </a:lnTo>
                <a:lnTo>
                  <a:pt x="11980" y="5302"/>
                </a:lnTo>
                <a:lnTo>
                  <a:pt x="11978" y="5300"/>
                </a:lnTo>
                <a:lnTo>
                  <a:pt x="11980" y="5294"/>
                </a:lnTo>
                <a:lnTo>
                  <a:pt x="11984" y="5286"/>
                </a:lnTo>
                <a:lnTo>
                  <a:pt x="11982" y="5278"/>
                </a:lnTo>
                <a:lnTo>
                  <a:pt x="11978" y="5270"/>
                </a:lnTo>
                <a:lnTo>
                  <a:pt x="11970" y="5258"/>
                </a:lnTo>
                <a:lnTo>
                  <a:pt x="11958" y="5248"/>
                </a:lnTo>
                <a:lnTo>
                  <a:pt x="11948" y="5240"/>
                </a:lnTo>
                <a:lnTo>
                  <a:pt x="11936" y="5232"/>
                </a:lnTo>
                <a:lnTo>
                  <a:pt x="11926" y="5226"/>
                </a:lnTo>
                <a:lnTo>
                  <a:pt x="11918" y="5226"/>
                </a:lnTo>
                <a:lnTo>
                  <a:pt x="11914" y="5224"/>
                </a:lnTo>
                <a:lnTo>
                  <a:pt x="11908" y="5222"/>
                </a:lnTo>
                <a:lnTo>
                  <a:pt x="11902" y="5216"/>
                </a:lnTo>
                <a:lnTo>
                  <a:pt x="11892" y="5208"/>
                </a:lnTo>
                <a:lnTo>
                  <a:pt x="11884" y="5204"/>
                </a:lnTo>
                <a:lnTo>
                  <a:pt x="11874" y="5202"/>
                </a:lnTo>
                <a:lnTo>
                  <a:pt x="11860" y="5198"/>
                </a:lnTo>
                <a:lnTo>
                  <a:pt x="11844" y="5190"/>
                </a:lnTo>
                <a:lnTo>
                  <a:pt x="11810" y="5174"/>
                </a:lnTo>
                <a:lnTo>
                  <a:pt x="11776" y="5160"/>
                </a:lnTo>
                <a:lnTo>
                  <a:pt x="11762" y="5156"/>
                </a:lnTo>
                <a:lnTo>
                  <a:pt x="11750" y="5154"/>
                </a:lnTo>
                <a:lnTo>
                  <a:pt x="11752" y="5444"/>
                </a:lnTo>
                <a:lnTo>
                  <a:pt x="11764" y="5454"/>
                </a:lnTo>
                <a:lnTo>
                  <a:pt x="11774" y="5466"/>
                </a:lnTo>
                <a:lnTo>
                  <a:pt x="11788" y="5486"/>
                </a:lnTo>
                <a:lnTo>
                  <a:pt x="11792" y="5488"/>
                </a:lnTo>
                <a:lnTo>
                  <a:pt x="11798" y="5488"/>
                </a:lnTo>
                <a:lnTo>
                  <a:pt x="11812" y="5488"/>
                </a:lnTo>
                <a:lnTo>
                  <a:pt x="11828" y="5488"/>
                </a:lnTo>
                <a:lnTo>
                  <a:pt x="11836" y="5488"/>
                </a:lnTo>
                <a:lnTo>
                  <a:pt x="11844" y="5492"/>
                </a:lnTo>
                <a:lnTo>
                  <a:pt x="11850" y="5494"/>
                </a:lnTo>
                <a:lnTo>
                  <a:pt x="11856" y="5494"/>
                </a:lnTo>
                <a:lnTo>
                  <a:pt x="11860" y="5492"/>
                </a:lnTo>
                <a:lnTo>
                  <a:pt x="11866" y="5488"/>
                </a:lnTo>
                <a:lnTo>
                  <a:pt x="11874" y="5482"/>
                </a:lnTo>
                <a:lnTo>
                  <a:pt x="11878" y="5480"/>
                </a:lnTo>
                <a:lnTo>
                  <a:pt x="11882" y="5480"/>
                </a:lnTo>
                <a:lnTo>
                  <a:pt x="11886" y="5478"/>
                </a:lnTo>
                <a:lnTo>
                  <a:pt x="11888" y="5476"/>
                </a:lnTo>
                <a:lnTo>
                  <a:pt x="11890" y="5472"/>
                </a:lnTo>
                <a:lnTo>
                  <a:pt x="11888" y="5468"/>
                </a:lnTo>
                <a:lnTo>
                  <a:pt x="11884" y="5460"/>
                </a:lnTo>
                <a:lnTo>
                  <a:pt x="11876" y="5452"/>
                </a:lnTo>
                <a:lnTo>
                  <a:pt x="11870" y="5448"/>
                </a:lnTo>
                <a:lnTo>
                  <a:pt x="11868" y="5446"/>
                </a:lnTo>
                <a:lnTo>
                  <a:pt x="11872" y="5444"/>
                </a:lnTo>
                <a:lnTo>
                  <a:pt x="11876" y="5444"/>
                </a:lnTo>
                <a:lnTo>
                  <a:pt x="11888" y="5440"/>
                </a:lnTo>
                <a:lnTo>
                  <a:pt x="11892" y="5438"/>
                </a:lnTo>
                <a:lnTo>
                  <a:pt x="11892" y="5434"/>
                </a:lnTo>
                <a:lnTo>
                  <a:pt x="11894" y="5430"/>
                </a:lnTo>
                <a:lnTo>
                  <a:pt x="11900" y="5428"/>
                </a:lnTo>
                <a:lnTo>
                  <a:pt x="11902" y="5426"/>
                </a:lnTo>
                <a:lnTo>
                  <a:pt x="11902" y="5422"/>
                </a:lnTo>
                <a:lnTo>
                  <a:pt x="11902" y="5416"/>
                </a:lnTo>
                <a:lnTo>
                  <a:pt x="11898" y="5404"/>
                </a:lnTo>
                <a:lnTo>
                  <a:pt x="11906" y="5412"/>
                </a:lnTo>
                <a:lnTo>
                  <a:pt x="11910" y="5416"/>
                </a:lnTo>
                <a:lnTo>
                  <a:pt x="11918" y="5418"/>
                </a:lnTo>
                <a:lnTo>
                  <a:pt x="11926" y="5416"/>
                </a:lnTo>
                <a:close/>
                <a:moveTo>
                  <a:pt x="10506" y="4964"/>
                </a:moveTo>
                <a:lnTo>
                  <a:pt x="10506" y="4964"/>
                </a:lnTo>
                <a:lnTo>
                  <a:pt x="10502" y="4972"/>
                </a:lnTo>
                <a:lnTo>
                  <a:pt x="10498" y="4980"/>
                </a:lnTo>
                <a:lnTo>
                  <a:pt x="10494" y="5000"/>
                </a:lnTo>
                <a:lnTo>
                  <a:pt x="10494" y="5010"/>
                </a:lnTo>
                <a:lnTo>
                  <a:pt x="10496" y="5020"/>
                </a:lnTo>
                <a:lnTo>
                  <a:pt x="10498" y="5026"/>
                </a:lnTo>
                <a:lnTo>
                  <a:pt x="10504" y="5030"/>
                </a:lnTo>
                <a:lnTo>
                  <a:pt x="10508" y="5032"/>
                </a:lnTo>
                <a:lnTo>
                  <a:pt x="10508" y="5036"/>
                </a:lnTo>
                <a:lnTo>
                  <a:pt x="10504" y="5044"/>
                </a:lnTo>
                <a:lnTo>
                  <a:pt x="10502" y="5048"/>
                </a:lnTo>
                <a:lnTo>
                  <a:pt x="10502" y="5052"/>
                </a:lnTo>
                <a:lnTo>
                  <a:pt x="10502" y="5058"/>
                </a:lnTo>
                <a:lnTo>
                  <a:pt x="10506" y="5064"/>
                </a:lnTo>
                <a:lnTo>
                  <a:pt x="10510" y="5068"/>
                </a:lnTo>
                <a:lnTo>
                  <a:pt x="10512" y="5072"/>
                </a:lnTo>
                <a:lnTo>
                  <a:pt x="10512" y="5074"/>
                </a:lnTo>
                <a:lnTo>
                  <a:pt x="10510" y="5076"/>
                </a:lnTo>
                <a:lnTo>
                  <a:pt x="10510" y="5078"/>
                </a:lnTo>
                <a:lnTo>
                  <a:pt x="10514" y="5082"/>
                </a:lnTo>
                <a:lnTo>
                  <a:pt x="10520" y="5084"/>
                </a:lnTo>
                <a:lnTo>
                  <a:pt x="10520" y="5088"/>
                </a:lnTo>
                <a:lnTo>
                  <a:pt x="10520" y="5090"/>
                </a:lnTo>
                <a:lnTo>
                  <a:pt x="10518" y="5092"/>
                </a:lnTo>
                <a:lnTo>
                  <a:pt x="10516" y="5098"/>
                </a:lnTo>
                <a:lnTo>
                  <a:pt x="10516" y="5100"/>
                </a:lnTo>
                <a:lnTo>
                  <a:pt x="10516" y="5102"/>
                </a:lnTo>
                <a:lnTo>
                  <a:pt x="10520" y="5104"/>
                </a:lnTo>
                <a:lnTo>
                  <a:pt x="10522" y="5102"/>
                </a:lnTo>
                <a:lnTo>
                  <a:pt x="10530" y="5098"/>
                </a:lnTo>
                <a:lnTo>
                  <a:pt x="10536" y="5096"/>
                </a:lnTo>
                <a:lnTo>
                  <a:pt x="10538" y="5098"/>
                </a:lnTo>
                <a:lnTo>
                  <a:pt x="10540" y="5102"/>
                </a:lnTo>
                <a:lnTo>
                  <a:pt x="10540" y="5106"/>
                </a:lnTo>
                <a:lnTo>
                  <a:pt x="10540" y="5110"/>
                </a:lnTo>
                <a:lnTo>
                  <a:pt x="10538" y="5118"/>
                </a:lnTo>
                <a:lnTo>
                  <a:pt x="10536" y="5126"/>
                </a:lnTo>
                <a:lnTo>
                  <a:pt x="10538" y="5132"/>
                </a:lnTo>
                <a:lnTo>
                  <a:pt x="10540" y="5140"/>
                </a:lnTo>
                <a:lnTo>
                  <a:pt x="10546" y="5158"/>
                </a:lnTo>
                <a:lnTo>
                  <a:pt x="10548" y="5170"/>
                </a:lnTo>
                <a:lnTo>
                  <a:pt x="10548" y="5178"/>
                </a:lnTo>
                <a:lnTo>
                  <a:pt x="10548" y="5184"/>
                </a:lnTo>
                <a:lnTo>
                  <a:pt x="10548" y="5186"/>
                </a:lnTo>
                <a:lnTo>
                  <a:pt x="10554" y="5186"/>
                </a:lnTo>
                <a:lnTo>
                  <a:pt x="10566" y="5188"/>
                </a:lnTo>
                <a:lnTo>
                  <a:pt x="10574" y="5190"/>
                </a:lnTo>
                <a:lnTo>
                  <a:pt x="10580" y="5190"/>
                </a:lnTo>
                <a:lnTo>
                  <a:pt x="10586" y="5186"/>
                </a:lnTo>
                <a:lnTo>
                  <a:pt x="10590" y="5182"/>
                </a:lnTo>
                <a:lnTo>
                  <a:pt x="10594" y="5180"/>
                </a:lnTo>
                <a:lnTo>
                  <a:pt x="10600" y="5180"/>
                </a:lnTo>
                <a:lnTo>
                  <a:pt x="10604" y="5182"/>
                </a:lnTo>
                <a:lnTo>
                  <a:pt x="10608" y="5186"/>
                </a:lnTo>
                <a:lnTo>
                  <a:pt x="10612" y="5190"/>
                </a:lnTo>
                <a:lnTo>
                  <a:pt x="10612" y="5196"/>
                </a:lnTo>
                <a:lnTo>
                  <a:pt x="10612" y="5202"/>
                </a:lnTo>
                <a:lnTo>
                  <a:pt x="10612" y="5210"/>
                </a:lnTo>
                <a:lnTo>
                  <a:pt x="10614" y="5212"/>
                </a:lnTo>
                <a:lnTo>
                  <a:pt x="10616" y="5212"/>
                </a:lnTo>
                <a:lnTo>
                  <a:pt x="10622" y="5208"/>
                </a:lnTo>
                <a:lnTo>
                  <a:pt x="10628" y="5204"/>
                </a:lnTo>
                <a:lnTo>
                  <a:pt x="10630" y="5202"/>
                </a:lnTo>
                <a:lnTo>
                  <a:pt x="10634" y="5202"/>
                </a:lnTo>
                <a:lnTo>
                  <a:pt x="10642" y="5204"/>
                </a:lnTo>
                <a:lnTo>
                  <a:pt x="10646" y="5204"/>
                </a:lnTo>
                <a:lnTo>
                  <a:pt x="10650" y="5204"/>
                </a:lnTo>
                <a:lnTo>
                  <a:pt x="10652" y="5202"/>
                </a:lnTo>
                <a:lnTo>
                  <a:pt x="10656" y="5196"/>
                </a:lnTo>
                <a:lnTo>
                  <a:pt x="10658" y="5192"/>
                </a:lnTo>
                <a:lnTo>
                  <a:pt x="10662" y="5190"/>
                </a:lnTo>
                <a:lnTo>
                  <a:pt x="10664" y="5190"/>
                </a:lnTo>
                <a:lnTo>
                  <a:pt x="10668" y="5192"/>
                </a:lnTo>
                <a:lnTo>
                  <a:pt x="10674" y="5196"/>
                </a:lnTo>
                <a:lnTo>
                  <a:pt x="10676" y="5198"/>
                </a:lnTo>
                <a:lnTo>
                  <a:pt x="10680" y="5198"/>
                </a:lnTo>
                <a:lnTo>
                  <a:pt x="10682" y="5198"/>
                </a:lnTo>
                <a:lnTo>
                  <a:pt x="10684" y="5198"/>
                </a:lnTo>
                <a:lnTo>
                  <a:pt x="10684" y="5204"/>
                </a:lnTo>
                <a:lnTo>
                  <a:pt x="10684" y="5206"/>
                </a:lnTo>
                <a:lnTo>
                  <a:pt x="10686" y="5208"/>
                </a:lnTo>
                <a:lnTo>
                  <a:pt x="10690" y="5208"/>
                </a:lnTo>
                <a:lnTo>
                  <a:pt x="10696" y="5206"/>
                </a:lnTo>
                <a:lnTo>
                  <a:pt x="10702" y="5204"/>
                </a:lnTo>
                <a:lnTo>
                  <a:pt x="10708" y="5204"/>
                </a:lnTo>
                <a:lnTo>
                  <a:pt x="10714" y="5206"/>
                </a:lnTo>
                <a:lnTo>
                  <a:pt x="10718" y="5210"/>
                </a:lnTo>
                <a:lnTo>
                  <a:pt x="10722" y="5216"/>
                </a:lnTo>
                <a:lnTo>
                  <a:pt x="10724" y="5222"/>
                </a:lnTo>
                <a:lnTo>
                  <a:pt x="10726" y="5228"/>
                </a:lnTo>
                <a:lnTo>
                  <a:pt x="10724" y="5236"/>
                </a:lnTo>
                <a:lnTo>
                  <a:pt x="10724" y="5240"/>
                </a:lnTo>
                <a:lnTo>
                  <a:pt x="10728" y="5242"/>
                </a:lnTo>
                <a:lnTo>
                  <a:pt x="10734" y="5240"/>
                </a:lnTo>
                <a:lnTo>
                  <a:pt x="10742" y="5236"/>
                </a:lnTo>
                <a:lnTo>
                  <a:pt x="10758" y="5226"/>
                </a:lnTo>
                <a:lnTo>
                  <a:pt x="10764" y="5222"/>
                </a:lnTo>
                <a:lnTo>
                  <a:pt x="10770" y="5220"/>
                </a:lnTo>
                <a:lnTo>
                  <a:pt x="10774" y="5220"/>
                </a:lnTo>
                <a:lnTo>
                  <a:pt x="10778" y="5216"/>
                </a:lnTo>
                <a:lnTo>
                  <a:pt x="10782" y="5208"/>
                </a:lnTo>
                <a:lnTo>
                  <a:pt x="10784" y="5196"/>
                </a:lnTo>
                <a:lnTo>
                  <a:pt x="10786" y="5186"/>
                </a:lnTo>
                <a:lnTo>
                  <a:pt x="10788" y="5182"/>
                </a:lnTo>
                <a:lnTo>
                  <a:pt x="10790" y="5180"/>
                </a:lnTo>
                <a:lnTo>
                  <a:pt x="10792" y="5178"/>
                </a:lnTo>
                <a:lnTo>
                  <a:pt x="10794" y="5170"/>
                </a:lnTo>
                <a:lnTo>
                  <a:pt x="10796" y="5164"/>
                </a:lnTo>
                <a:lnTo>
                  <a:pt x="10798" y="5162"/>
                </a:lnTo>
                <a:lnTo>
                  <a:pt x="10804" y="5160"/>
                </a:lnTo>
                <a:lnTo>
                  <a:pt x="10806" y="5158"/>
                </a:lnTo>
                <a:lnTo>
                  <a:pt x="10806" y="5154"/>
                </a:lnTo>
                <a:lnTo>
                  <a:pt x="10806" y="5150"/>
                </a:lnTo>
                <a:lnTo>
                  <a:pt x="10804" y="5140"/>
                </a:lnTo>
                <a:lnTo>
                  <a:pt x="10802" y="5132"/>
                </a:lnTo>
                <a:lnTo>
                  <a:pt x="10802" y="5124"/>
                </a:lnTo>
                <a:lnTo>
                  <a:pt x="10806" y="5118"/>
                </a:lnTo>
                <a:lnTo>
                  <a:pt x="10810" y="5112"/>
                </a:lnTo>
                <a:lnTo>
                  <a:pt x="10818" y="5102"/>
                </a:lnTo>
                <a:lnTo>
                  <a:pt x="10822" y="5098"/>
                </a:lnTo>
                <a:lnTo>
                  <a:pt x="10826" y="5092"/>
                </a:lnTo>
                <a:lnTo>
                  <a:pt x="10828" y="5088"/>
                </a:lnTo>
                <a:lnTo>
                  <a:pt x="10832" y="5084"/>
                </a:lnTo>
                <a:lnTo>
                  <a:pt x="10840" y="5082"/>
                </a:lnTo>
                <a:lnTo>
                  <a:pt x="10844" y="5080"/>
                </a:lnTo>
                <a:lnTo>
                  <a:pt x="10846" y="5076"/>
                </a:lnTo>
                <a:lnTo>
                  <a:pt x="10846" y="5070"/>
                </a:lnTo>
                <a:lnTo>
                  <a:pt x="10846" y="5062"/>
                </a:lnTo>
                <a:lnTo>
                  <a:pt x="10846" y="5040"/>
                </a:lnTo>
                <a:lnTo>
                  <a:pt x="10846" y="5020"/>
                </a:lnTo>
                <a:lnTo>
                  <a:pt x="10850" y="5008"/>
                </a:lnTo>
                <a:lnTo>
                  <a:pt x="10852" y="5002"/>
                </a:lnTo>
                <a:lnTo>
                  <a:pt x="10856" y="5000"/>
                </a:lnTo>
                <a:lnTo>
                  <a:pt x="10860" y="4996"/>
                </a:lnTo>
                <a:lnTo>
                  <a:pt x="10862" y="4992"/>
                </a:lnTo>
                <a:lnTo>
                  <a:pt x="10866" y="4992"/>
                </a:lnTo>
                <a:lnTo>
                  <a:pt x="10872" y="4996"/>
                </a:lnTo>
                <a:lnTo>
                  <a:pt x="10876" y="4998"/>
                </a:lnTo>
                <a:lnTo>
                  <a:pt x="10880" y="5000"/>
                </a:lnTo>
                <a:lnTo>
                  <a:pt x="10890" y="5002"/>
                </a:lnTo>
                <a:lnTo>
                  <a:pt x="10898" y="5000"/>
                </a:lnTo>
                <a:lnTo>
                  <a:pt x="10900" y="4998"/>
                </a:lnTo>
                <a:lnTo>
                  <a:pt x="10902" y="4996"/>
                </a:lnTo>
                <a:lnTo>
                  <a:pt x="10900" y="4992"/>
                </a:lnTo>
                <a:lnTo>
                  <a:pt x="10894" y="4986"/>
                </a:lnTo>
                <a:lnTo>
                  <a:pt x="10876" y="4968"/>
                </a:lnTo>
                <a:lnTo>
                  <a:pt x="10868" y="4960"/>
                </a:lnTo>
                <a:lnTo>
                  <a:pt x="10862" y="4952"/>
                </a:lnTo>
                <a:lnTo>
                  <a:pt x="10858" y="4944"/>
                </a:lnTo>
                <a:lnTo>
                  <a:pt x="10858" y="4940"/>
                </a:lnTo>
                <a:lnTo>
                  <a:pt x="10860" y="4938"/>
                </a:lnTo>
                <a:lnTo>
                  <a:pt x="10862" y="4934"/>
                </a:lnTo>
                <a:lnTo>
                  <a:pt x="10864" y="4930"/>
                </a:lnTo>
                <a:lnTo>
                  <a:pt x="10862" y="4926"/>
                </a:lnTo>
                <a:lnTo>
                  <a:pt x="10860" y="4922"/>
                </a:lnTo>
                <a:lnTo>
                  <a:pt x="10856" y="4914"/>
                </a:lnTo>
                <a:lnTo>
                  <a:pt x="10852" y="4908"/>
                </a:lnTo>
                <a:lnTo>
                  <a:pt x="10850" y="4902"/>
                </a:lnTo>
                <a:lnTo>
                  <a:pt x="10850" y="4896"/>
                </a:lnTo>
                <a:lnTo>
                  <a:pt x="10848" y="4892"/>
                </a:lnTo>
                <a:lnTo>
                  <a:pt x="10842" y="4890"/>
                </a:lnTo>
                <a:lnTo>
                  <a:pt x="10838" y="4886"/>
                </a:lnTo>
                <a:lnTo>
                  <a:pt x="10838" y="4882"/>
                </a:lnTo>
                <a:lnTo>
                  <a:pt x="10838" y="4878"/>
                </a:lnTo>
                <a:lnTo>
                  <a:pt x="10838" y="4872"/>
                </a:lnTo>
                <a:lnTo>
                  <a:pt x="10842" y="4868"/>
                </a:lnTo>
                <a:lnTo>
                  <a:pt x="10844" y="4866"/>
                </a:lnTo>
                <a:lnTo>
                  <a:pt x="10846" y="4864"/>
                </a:lnTo>
                <a:lnTo>
                  <a:pt x="10852" y="4866"/>
                </a:lnTo>
                <a:lnTo>
                  <a:pt x="10854" y="4866"/>
                </a:lnTo>
                <a:lnTo>
                  <a:pt x="10856" y="4864"/>
                </a:lnTo>
                <a:lnTo>
                  <a:pt x="10854" y="4860"/>
                </a:lnTo>
                <a:lnTo>
                  <a:pt x="10852" y="4856"/>
                </a:lnTo>
                <a:lnTo>
                  <a:pt x="10844" y="4848"/>
                </a:lnTo>
                <a:lnTo>
                  <a:pt x="10842" y="4842"/>
                </a:lnTo>
                <a:lnTo>
                  <a:pt x="10842" y="4840"/>
                </a:lnTo>
                <a:lnTo>
                  <a:pt x="10844" y="4840"/>
                </a:lnTo>
                <a:lnTo>
                  <a:pt x="10844" y="4838"/>
                </a:lnTo>
                <a:lnTo>
                  <a:pt x="10848" y="4836"/>
                </a:lnTo>
                <a:lnTo>
                  <a:pt x="10848" y="4834"/>
                </a:lnTo>
                <a:lnTo>
                  <a:pt x="10848" y="4830"/>
                </a:lnTo>
                <a:lnTo>
                  <a:pt x="10848" y="4826"/>
                </a:lnTo>
                <a:lnTo>
                  <a:pt x="10854" y="4832"/>
                </a:lnTo>
                <a:lnTo>
                  <a:pt x="10860" y="4834"/>
                </a:lnTo>
                <a:lnTo>
                  <a:pt x="10864" y="4834"/>
                </a:lnTo>
                <a:lnTo>
                  <a:pt x="10868" y="4832"/>
                </a:lnTo>
                <a:lnTo>
                  <a:pt x="10874" y="4830"/>
                </a:lnTo>
                <a:lnTo>
                  <a:pt x="10880" y="4830"/>
                </a:lnTo>
                <a:lnTo>
                  <a:pt x="10886" y="4828"/>
                </a:lnTo>
                <a:lnTo>
                  <a:pt x="10886" y="4826"/>
                </a:lnTo>
                <a:lnTo>
                  <a:pt x="10886" y="4824"/>
                </a:lnTo>
                <a:lnTo>
                  <a:pt x="10880" y="4816"/>
                </a:lnTo>
                <a:lnTo>
                  <a:pt x="10872" y="4810"/>
                </a:lnTo>
                <a:lnTo>
                  <a:pt x="10868" y="4806"/>
                </a:lnTo>
                <a:lnTo>
                  <a:pt x="10870" y="4802"/>
                </a:lnTo>
                <a:lnTo>
                  <a:pt x="10874" y="4798"/>
                </a:lnTo>
                <a:lnTo>
                  <a:pt x="10876" y="4796"/>
                </a:lnTo>
                <a:lnTo>
                  <a:pt x="10880" y="4798"/>
                </a:lnTo>
                <a:lnTo>
                  <a:pt x="10882" y="4800"/>
                </a:lnTo>
                <a:lnTo>
                  <a:pt x="10892" y="4798"/>
                </a:lnTo>
                <a:lnTo>
                  <a:pt x="10902" y="4796"/>
                </a:lnTo>
                <a:lnTo>
                  <a:pt x="10908" y="4792"/>
                </a:lnTo>
                <a:lnTo>
                  <a:pt x="10912" y="4786"/>
                </a:lnTo>
                <a:lnTo>
                  <a:pt x="10912" y="4780"/>
                </a:lnTo>
                <a:lnTo>
                  <a:pt x="10912" y="4776"/>
                </a:lnTo>
                <a:lnTo>
                  <a:pt x="10910" y="4776"/>
                </a:lnTo>
                <a:lnTo>
                  <a:pt x="10906" y="4776"/>
                </a:lnTo>
                <a:lnTo>
                  <a:pt x="10902" y="4776"/>
                </a:lnTo>
                <a:lnTo>
                  <a:pt x="10900" y="4776"/>
                </a:lnTo>
                <a:lnTo>
                  <a:pt x="10898" y="4774"/>
                </a:lnTo>
                <a:lnTo>
                  <a:pt x="10894" y="4772"/>
                </a:lnTo>
                <a:lnTo>
                  <a:pt x="10892" y="4770"/>
                </a:lnTo>
                <a:lnTo>
                  <a:pt x="10888" y="4768"/>
                </a:lnTo>
                <a:lnTo>
                  <a:pt x="10886" y="4766"/>
                </a:lnTo>
                <a:lnTo>
                  <a:pt x="10882" y="4760"/>
                </a:lnTo>
                <a:lnTo>
                  <a:pt x="10878" y="4758"/>
                </a:lnTo>
                <a:lnTo>
                  <a:pt x="10872" y="4758"/>
                </a:lnTo>
                <a:lnTo>
                  <a:pt x="10870" y="4760"/>
                </a:lnTo>
                <a:lnTo>
                  <a:pt x="10864" y="4764"/>
                </a:lnTo>
                <a:lnTo>
                  <a:pt x="10862" y="4764"/>
                </a:lnTo>
                <a:lnTo>
                  <a:pt x="10860" y="4762"/>
                </a:lnTo>
                <a:lnTo>
                  <a:pt x="10860" y="4758"/>
                </a:lnTo>
                <a:lnTo>
                  <a:pt x="10862" y="4758"/>
                </a:lnTo>
                <a:lnTo>
                  <a:pt x="10864" y="4756"/>
                </a:lnTo>
                <a:lnTo>
                  <a:pt x="10864" y="4750"/>
                </a:lnTo>
                <a:lnTo>
                  <a:pt x="10862" y="4748"/>
                </a:lnTo>
                <a:lnTo>
                  <a:pt x="10862" y="4746"/>
                </a:lnTo>
                <a:lnTo>
                  <a:pt x="10856" y="4748"/>
                </a:lnTo>
                <a:lnTo>
                  <a:pt x="10852" y="4750"/>
                </a:lnTo>
                <a:lnTo>
                  <a:pt x="10850" y="4750"/>
                </a:lnTo>
                <a:lnTo>
                  <a:pt x="10848" y="4748"/>
                </a:lnTo>
                <a:lnTo>
                  <a:pt x="10848" y="4740"/>
                </a:lnTo>
                <a:lnTo>
                  <a:pt x="10848" y="4734"/>
                </a:lnTo>
                <a:lnTo>
                  <a:pt x="10850" y="4728"/>
                </a:lnTo>
                <a:lnTo>
                  <a:pt x="10846" y="4722"/>
                </a:lnTo>
                <a:lnTo>
                  <a:pt x="10842" y="4718"/>
                </a:lnTo>
                <a:lnTo>
                  <a:pt x="10840" y="4720"/>
                </a:lnTo>
                <a:lnTo>
                  <a:pt x="10838" y="4720"/>
                </a:lnTo>
                <a:lnTo>
                  <a:pt x="10834" y="4718"/>
                </a:lnTo>
                <a:lnTo>
                  <a:pt x="10832" y="4710"/>
                </a:lnTo>
                <a:lnTo>
                  <a:pt x="10830" y="4702"/>
                </a:lnTo>
                <a:lnTo>
                  <a:pt x="10828" y="4700"/>
                </a:lnTo>
                <a:lnTo>
                  <a:pt x="10826" y="4700"/>
                </a:lnTo>
                <a:lnTo>
                  <a:pt x="10824" y="4704"/>
                </a:lnTo>
                <a:lnTo>
                  <a:pt x="10822" y="4708"/>
                </a:lnTo>
                <a:lnTo>
                  <a:pt x="10820" y="4714"/>
                </a:lnTo>
                <a:lnTo>
                  <a:pt x="10816" y="4720"/>
                </a:lnTo>
                <a:lnTo>
                  <a:pt x="10814" y="4720"/>
                </a:lnTo>
                <a:lnTo>
                  <a:pt x="10814" y="4712"/>
                </a:lnTo>
                <a:lnTo>
                  <a:pt x="10816" y="4702"/>
                </a:lnTo>
                <a:lnTo>
                  <a:pt x="10814" y="4700"/>
                </a:lnTo>
                <a:lnTo>
                  <a:pt x="10812" y="4698"/>
                </a:lnTo>
                <a:lnTo>
                  <a:pt x="10808" y="4700"/>
                </a:lnTo>
                <a:lnTo>
                  <a:pt x="10808" y="4706"/>
                </a:lnTo>
                <a:lnTo>
                  <a:pt x="10804" y="4714"/>
                </a:lnTo>
                <a:lnTo>
                  <a:pt x="10798" y="4726"/>
                </a:lnTo>
                <a:lnTo>
                  <a:pt x="10792" y="4736"/>
                </a:lnTo>
                <a:lnTo>
                  <a:pt x="10788" y="4740"/>
                </a:lnTo>
                <a:lnTo>
                  <a:pt x="10786" y="4742"/>
                </a:lnTo>
                <a:lnTo>
                  <a:pt x="10784" y="4748"/>
                </a:lnTo>
                <a:lnTo>
                  <a:pt x="10782" y="4754"/>
                </a:lnTo>
                <a:lnTo>
                  <a:pt x="10780" y="4758"/>
                </a:lnTo>
                <a:lnTo>
                  <a:pt x="10778" y="4760"/>
                </a:lnTo>
                <a:lnTo>
                  <a:pt x="10778" y="4762"/>
                </a:lnTo>
                <a:lnTo>
                  <a:pt x="10776" y="4768"/>
                </a:lnTo>
                <a:lnTo>
                  <a:pt x="10774" y="4772"/>
                </a:lnTo>
                <a:lnTo>
                  <a:pt x="10770" y="4772"/>
                </a:lnTo>
                <a:lnTo>
                  <a:pt x="10768" y="4772"/>
                </a:lnTo>
                <a:lnTo>
                  <a:pt x="10766" y="4770"/>
                </a:lnTo>
                <a:lnTo>
                  <a:pt x="10762" y="4772"/>
                </a:lnTo>
                <a:lnTo>
                  <a:pt x="10756" y="4780"/>
                </a:lnTo>
                <a:lnTo>
                  <a:pt x="10756" y="4782"/>
                </a:lnTo>
                <a:lnTo>
                  <a:pt x="10758" y="4782"/>
                </a:lnTo>
                <a:lnTo>
                  <a:pt x="10762" y="4786"/>
                </a:lnTo>
                <a:lnTo>
                  <a:pt x="10764" y="4790"/>
                </a:lnTo>
                <a:lnTo>
                  <a:pt x="10764" y="4794"/>
                </a:lnTo>
                <a:lnTo>
                  <a:pt x="10760" y="4798"/>
                </a:lnTo>
                <a:lnTo>
                  <a:pt x="10756" y="4800"/>
                </a:lnTo>
                <a:lnTo>
                  <a:pt x="10754" y="4800"/>
                </a:lnTo>
                <a:lnTo>
                  <a:pt x="10750" y="4800"/>
                </a:lnTo>
                <a:lnTo>
                  <a:pt x="10746" y="4804"/>
                </a:lnTo>
                <a:lnTo>
                  <a:pt x="10742" y="4806"/>
                </a:lnTo>
                <a:lnTo>
                  <a:pt x="10742" y="4802"/>
                </a:lnTo>
                <a:lnTo>
                  <a:pt x="10744" y="4796"/>
                </a:lnTo>
                <a:lnTo>
                  <a:pt x="10744" y="4794"/>
                </a:lnTo>
                <a:lnTo>
                  <a:pt x="10742" y="4794"/>
                </a:lnTo>
                <a:lnTo>
                  <a:pt x="10738" y="4796"/>
                </a:lnTo>
                <a:lnTo>
                  <a:pt x="10732" y="4802"/>
                </a:lnTo>
                <a:lnTo>
                  <a:pt x="10724" y="4808"/>
                </a:lnTo>
                <a:lnTo>
                  <a:pt x="10716" y="4814"/>
                </a:lnTo>
                <a:lnTo>
                  <a:pt x="10710" y="4816"/>
                </a:lnTo>
                <a:lnTo>
                  <a:pt x="10704" y="4818"/>
                </a:lnTo>
                <a:lnTo>
                  <a:pt x="10702" y="4816"/>
                </a:lnTo>
                <a:lnTo>
                  <a:pt x="10700" y="4818"/>
                </a:lnTo>
                <a:lnTo>
                  <a:pt x="10700" y="4828"/>
                </a:lnTo>
                <a:lnTo>
                  <a:pt x="10698" y="4834"/>
                </a:lnTo>
                <a:lnTo>
                  <a:pt x="10696" y="4840"/>
                </a:lnTo>
                <a:lnTo>
                  <a:pt x="10686" y="4850"/>
                </a:lnTo>
                <a:lnTo>
                  <a:pt x="10674" y="4864"/>
                </a:lnTo>
                <a:lnTo>
                  <a:pt x="10670" y="4872"/>
                </a:lnTo>
                <a:lnTo>
                  <a:pt x="10666" y="4882"/>
                </a:lnTo>
                <a:lnTo>
                  <a:pt x="10662" y="4888"/>
                </a:lnTo>
                <a:lnTo>
                  <a:pt x="10654" y="4892"/>
                </a:lnTo>
                <a:lnTo>
                  <a:pt x="10634" y="4896"/>
                </a:lnTo>
                <a:lnTo>
                  <a:pt x="10612" y="4900"/>
                </a:lnTo>
                <a:lnTo>
                  <a:pt x="10604" y="4902"/>
                </a:lnTo>
                <a:lnTo>
                  <a:pt x="10600" y="4906"/>
                </a:lnTo>
                <a:lnTo>
                  <a:pt x="10598" y="4910"/>
                </a:lnTo>
                <a:lnTo>
                  <a:pt x="10598" y="4914"/>
                </a:lnTo>
                <a:lnTo>
                  <a:pt x="10598" y="4922"/>
                </a:lnTo>
                <a:lnTo>
                  <a:pt x="10598" y="4928"/>
                </a:lnTo>
                <a:lnTo>
                  <a:pt x="10596" y="4928"/>
                </a:lnTo>
                <a:lnTo>
                  <a:pt x="10592" y="4926"/>
                </a:lnTo>
                <a:lnTo>
                  <a:pt x="10590" y="4924"/>
                </a:lnTo>
                <a:lnTo>
                  <a:pt x="10588" y="4924"/>
                </a:lnTo>
                <a:lnTo>
                  <a:pt x="10586" y="4928"/>
                </a:lnTo>
                <a:lnTo>
                  <a:pt x="10586" y="4932"/>
                </a:lnTo>
                <a:lnTo>
                  <a:pt x="10588" y="4936"/>
                </a:lnTo>
                <a:lnTo>
                  <a:pt x="10590" y="4938"/>
                </a:lnTo>
                <a:lnTo>
                  <a:pt x="10590" y="4940"/>
                </a:lnTo>
                <a:lnTo>
                  <a:pt x="10588" y="4942"/>
                </a:lnTo>
                <a:lnTo>
                  <a:pt x="10586" y="4948"/>
                </a:lnTo>
                <a:lnTo>
                  <a:pt x="10584" y="4956"/>
                </a:lnTo>
                <a:lnTo>
                  <a:pt x="10582" y="4960"/>
                </a:lnTo>
                <a:lnTo>
                  <a:pt x="10580" y="4962"/>
                </a:lnTo>
                <a:lnTo>
                  <a:pt x="10584" y="4968"/>
                </a:lnTo>
                <a:lnTo>
                  <a:pt x="10586" y="4972"/>
                </a:lnTo>
                <a:lnTo>
                  <a:pt x="10586" y="4974"/>
                </a:lnTo>
                <a:lnTo>
                  <a:pt x="10578" y="4968"/>
                </a:lnTo>
                <a:lnTo>
                  <a:pt x="10572" y="4966"/>
                </a:lnTo>
                <a:lnTo>
                  <a:pt x="10566" y="4964"/>
                </a:lnTo>
                <a:lnTo>
                  <a:pt x="10562" y="4964"/>
                </a:lnTo>
                <a:lnTo>
                  <a:pt x="10560" y="4962"/>
                </a:lnTo>
                <a:lnTo>
                  <a:pt x="10560" y="4960"/>
                </a:lnTo>
                <a:lnTo>
                  <a:pt x="10562" y="4956"/>
                </a:lnTo>
                <a:lnTo>
                  <a:pt x="10560" y="4956"/>
                </a:lnTo>
                <a:lnTo>
                  <a:pt x="10558" y="4956"/>
                </a:lnTo>
                <a:lnTo>
                  <a:pt x="10554" y="4954"/>
                </a:lnTo>
                <a:lnTo>
                  <a:pt x="10552" y="4952"/>
                </a:lnTo>
                <a:lnTo>
                  <a:pt x="10552" y="4954"/>
                </a:lnTo>
                <a:lnTo>
                  <a:pt x="10550" y="4956"/>
                </a:lnTo>
                <a:lnTo>
                  <a:pt x="10546" y="4958"/>
                </a:lnTo>
                <a:lnTo>
                  <a:pt x="10540" y="4958"/>
                </a:lnTo>
                <a:lnTo>
                  <a:pt x="10534" y="4954"/>
                </a:lnTo>
                <a:lnTo>
                  <a:pt x="10528" y="4950"/>
                </a:lnTo>
                <a:lnTo>
                  <a:pt x="10526" y="4942"/>
                </a:lnTo>
                <a:lnTo>
                  <a:pt x="10520" y="4942"/>
                </a:lnTo>
                <a:lnTo>
                  <a:pt x="10516" y="4944"/>
                </a:lnTo>
                <a:lnTo>
                  <a:pt x="10512" y="4950"/>
                </a:lnTo>
                <a:lnTo>
                  <a:pt x="10508" y="4958"/>
                </a:lnTo>
                <a:lnTo>
                  <a:pt x="10506" y="4964"/>
                </a:lnTo>
                <a:close/>
                <a:moveTo>
                  <a:pt x="12348" y="4304"/>
                </a:moveTo>
                <a:lnTo>
                  <a:pt x="12348" y="4304"/>
                </a:lnTo>
                <a:lnTo>
                  <a:pt x="12352" y="4306"/>
                </a:lnTo>
                <a:lnTo>
                  <a:pt x="12354" y="4306"/>
                </a:lnTo>
                <a:lnTo>
                  <a:pt x="12358" y="4302"/>
                </a:lnTo>
                <a:lnTo>
                  <a:pt x="12362" y="4296"/>
                </a:lnTo>
                <a:lnTo>
                  <a:pt x="12366" y="4294"/>
                </a:lnTo>
                <a:lnTo>
                  <a:pt x="12368" y="4292"/>
                </a:lnTo>
                <a:lnTo>
                  <a:pt x="12370" y="4290"/>
                </a:lnTo>
                <a:lnTo>
                  <a:pt x="12372" y="4282"/>
                </a:lnTo>
                <a:lnTo>
                  <a:pt x="12376" y="4274"/>
                </a:lnTo>
                <a:lnTo>
                  <a:pt x="12376" y="4272"/>
                </a:lnTo>
                <a:lnTo>
                  <a:pt x="12374" y="4270"/>
                </a:lnTo>
                <a:lnTo>
                  <a:pt x="12370" y="4270"/>
                </a:lnTo>
                <a:lnTo>
                  <a:pt x="12370" y="4268"/>
                </a:lnTo>
                <a:lnTo>
                  <a:pt x="12368" y="4266"/>
                </a:lnTo>
                <a:lnTo>
                  <a:pt x="12366" y="4264"/>
                </a:lnTo>
                <a:lnTo>
                  <a:pt x="12362" y="4264"/>
                </a:lnTo>
                <a:lnTo>
                  <a:pt x="12358" y="4264"/>
                </a:lnTo>
                <a:lnTo>
                  <a:pt x="12348" y="4268"/>
                </a:lnTo>
                <a:lnTo>
                  <a:pt x="12338" y="4276"/>
                </a:lnTo>
                <a:lnTo>
                  <a:pt x="12336" y="4280"/>
                </a:lnTo>
                <a:lnTo>
                  <a:pt x="12336" y="4282"/>
                </a:lnTo>
                <a:lnTo>
                  <a:pt x="12334" y="4288"/>
                </a:lnTo>
                <a:lnTo>
                  <a:pt x="12332" y="4294"/>
                </a:lnTo>
                <a:lnTo>
                  <a:pt x="12328" y="4298"/>
                </a:lnTo>
                <a:lnTo>
                  <a:pt x="12326" y="4304"/>
                </a:lnTo>
                <a:lnTo>
                  <a:pt x="12328" y="4306"/>
                </a:lnTo>
                <a:lnTo>
                  <a:pt x="12332" y="4304"/>
                </a:lnTo>
                <a:lnTo>
                  <a:pt x="12338" y="4302"/>
                </a:lnTo>
                <a:lnTo>
                  <a:pt x="12348" y="4304"/>
                </a:lnTo>
                <a:close/>
                <a:moveTo>
                  <a:pt x="10758" y="5378"/>
                </a:moveTo>
                <a:lnTo>
                  <a:pt x="10758" y="5378"/>
                </a:lnTo>
                <a:lnTo>
                  <a:pt x="10760" y="5376"/>
                </a:lnTo>
                <a:lnTo>
                  <a:pt x="10762" y="5378"/>
                </a:lnTo>
                <a:lnTo>
                  <a:pt x="10764" y="5378"/>
                </a:lnTo>
                <a:lnTo>
                  <a:pt x="10766" y="5376"/>
                </a:lnTo>
                <a:lnTo>
                  <a:pt x="10766" y="5374"/>
                </a:lnTo>
                <a:lnTo>
                  <a:pt x="10764" y="5372"/>
                </a:lnTo>
                <a:lnTo>
                  <a:pt x="10760" y="5372"/>
                </a:lnTo>
                <a:lnTo>
                  <a:pt x="10754" y="5372"/>
                </a:lnTo>
                <a:lnTo>
                  <a:pt x="10752" y="5374"/>
                </a:lnTo>
                <a:lnTo>
                  <a:pt x="10752" y="5376"/>
                </a:lnTo>
                <a:lnTo>
                  <a:pt x="10754" y="5378"/>
                </a:lnTo>
                <a:lnTo>
                  <a:pt x="10758" y="5378"/>
                </a:lnTo>
                <a:close/>
                <a:moveTo>
                  <a:pt x="10962" y="5352"/>
                </a:moveTo>
                <a:lnTo>
                  <a:pt x="10962" y="5352"/>
                </a:lnTo>
                <a:lnTo>
                  <a:pt x="10964" y="5354"/>
                </a:lnTo>
                <a:lnTo>
                  <a:pt x="10966" y="5344"/>
                </a:lnTo>
                <a:lnTo>
                  <a:pt x="10966" y="5332"/>
                </a:lnTo>
                <a:lnTo>
                  <a:pt x="10964" y="5322"/>
                </a:lnTo>
                <a:lnTo>
                  <a:pt x="10962" y="5322"/>
                </a:lnTo>
                <a:lnTo>
                  <a:pt x="10962" y="5330"/>
                </a:lnTo>
                <a:lnTo>
                  <a:pt x="10960" y="5340"/>
                </a:lnTo>
                <a:lnTo>
                  <a:pt x="10962" y="5352"/>
                </a:lnTo>
                <a:close/>
                <a:moveTo>
                  <a:pt x="11064" y="5452"/>
                </a:moveTo>
                <a:lnTo>
                  <a:pt x="11064" y="5452"/>
                </a:lnTo>
                <a:lnTo>
                  <a:pt x="11060" y="5454"/>
                </a:lnTo>
                <a:lnTo>
                  <a:pt x="11060" y="5456"/>
                </a:lnTo>
                <a:lnTo>
                  <a:pt x="11064" y="5456"/>
                </a:lnTo>
                <a:lnTo>
                  <a:pt x="11068" y="5454"/>
                </a:lnTo>
                <a:lnTo>
                  <a:pt x="11070" y="5452"/>
                </a:lnTo>
                <a:lnTo>
                  <a:pt x="11070" y="5450"/>
                </a:lnTo>
                <a:lnTo>
                  <a:pt x="11064" y="5452"/>
                </a:lnTo>
                <a:close/>
                <a:moveTo>
                  <a:pt x="11078" y="5444"/>
                </a:moveTo>
                <a:lnTo>
                  <a:pt x="11078" y="5444"/>
                </a:lnTo>
                <a:lnTo>
                  <a:pt x="11076" y="5440"/>
                </a:lnTo>
                <a:lnTo>
                  <a:pt x="11074" y="5440"/>
                </a:lnTo>
                <a:lnTo>
                  <a:pt x="11070" y="5440"/>
                </a:lnTo>
                <a:lnTo>
                  <a:pt x="11068" y="5444"/>
                </a:lnTo>
                <a:lnTo>
                  <a:pt x="11066" y="5446"/>
                </a:lnTo>
                <a:lnTo>
                  <a:pt x="11066" y="5448"/>
                </a:lnTo>
                <a:lnTo>
                  <a:pt x="11072" y="5448"/>
                </a:lnTo>
                <a:lnTo>
                  <a:pt x="11076" y="5448"/>
                </a:lnTo>
                <a:lnTo>
                  <a:pt x="11078" y="5444"/>
                </a:lnTo>
                <a:close/>
                <a:moveTo>
                  <a:pt x="11112" y="5442"/>
                </a:moveTo>
                <a:lnTo>
                  <a:pt x="11112" y="5442"/>
                </a:lnTo>
                <a:lnTo>
                  <a:pt x="11108" y="5446"/>
                </a:lnTo>
                <a:lnTo>
                  <a:pt x="11106" y="5444"/>
                </a:lnTo>
                <a:lnTo>
                  <a:pt x="11104" y="5444"/>
                </a:lnTo>
                <a:lnTo>
                  <a:pt x="11102" y="5446"/>
                </a:lnTo>
                <a:lnTo>
                  <a:pt x="11102" y="5450"/>
                </a:lnTo>
                <a:lnTo>
                  <a:pt x="11106" y="5454"/>
                </a:lnTo>
                <a:lnTo>
                  <a:pt x="11108" y="5454"/>
                </a:lnTo>
                <a:lnTo>
                  <a:pt x="11110" y="5454"/>
                </a:lnTo>
                <a:lnTo>
                  <a:pt x="11112" y="5452"/>
                </a:lnTo>
                <a:lnTo>
                  <a:pt x="11116" y="5444"/>
                </a:lnTo>
                <a:lnTo>
                  <a:pt x="11116" y="5440"/>
                </a:lnTo>
                <a:lnTo>
                  <a:pt x="11116" y="5438"/>
                </a:lnTo>
                <a:lnTo>
                  <a:pt x="11112" y="5442"/>
                </a:lnTo>
                <a:close/>
                <a:moveTo>
                  <a:pt x="11080" y="5560"/>
                </a:moveTo>
                <a:lnTo>
                  <a:pt x="11080" y="5560"/>
                </a:lnTo>
                <a:lnTo>
                  <a:pt x="11082" y="5556"/>
                </a:lnTo>
                <a:lnTo>
                  <a:pt x="11082" y="5552"/>
                </a:lnTo>
                <a:lnTo>
                  <a:pt x="11080" y="5550"/>
                </a:lnTo>
                <a:lnTo>
                  <a:pt x="11078" y="5550"/>
                </a:lnTo>
                <a:lnTo>
                  <a:pt x="11076" y="5550"/>
                </a:lnTo>
                <a:lnTo>
                  <a:pt x="11074" y="5554"/>
                </a:lnTo>
                <a:lnTo>
                  <a:pt x="11068" y="5560"/>
                </a:lnTo>
                <a:lnTo>
                  <a:pt x="11062" y="5562"/>
                </a:lnTo>
                <a:lnTo>
                  <a:pt x="11058" y="5564"/>
                </a:lnTo>
                <a:lnTo>
                  <a:pt x="11056" y="5570"/>
                </a:lnTo>
                <a:lnTo>
                  <a:pt x="11056" y="5572"/>
                </a:lnTo>
                <a:lnTo>
                  <a:pt x="11058" y="5572"/>
                </a:lnTo>
                <a:lnTo>
                  <a:pt x="11066" y="5570"/>
                </a:lnTo>
                <a:lnTo>
                  <a:pt x="11080" y="5560"/>
                </a:lnTo>
                <a:close/>
                <a:moveTo>
                  <a:pt x="11070" y="5096"/>
                </a:moveTo>
                <a:lnTo>
                  <a:pt x="11070" y="5096"/>
                </a:lnTo>
                <a:lnTo>
                  <a:pt x="11064" y="5096"/>
                </a:lnTo>
                <a:lnTo>
                  <a:pt x="11060" y="5098"/>
                </a:lnTo>
                <a:lnTo>
                  <a:pt x="11058" y="5106"/>
                </a:lnTo>
                <a:lnTo>
                  <a:pt x="11060" y="5116"/>
                </a:lnTo>
                <a:lnTo>
                  <a:pt x="11062" y="5114"/>
                </a:lnTo>
                <a:lnTo>
                  <a:pt x="11068" y="5108"/>
                </a:lnTo>
                <a:lnTo>
                  <a:pt x="11072" y="5100"/>
                </a:lnTo>
                <a:lnTo>
                  <a:pt x="11072" y="5096"/>
                </a:lnTo>
                <a:lnTo>
                  <a:pt x="11070" y="5096"/>
                </a:lnTo>
                <a:close/>
                <a:moveTo>
                  <a:pt x="11084" y="5112"/>
                </a:moveTo>
                <a:lnTo>
                  <a:pt x="11084" y="5112"/>
                </a:lnTo>
                <a:lnTo>
                  <a:pt x="11086" y="5108"/>
                </a:lnTo>
                <a:lnTo>
                  <a:pt x="11088" y="5104"/>
                </a:lnTo>
                <a:lnTo>
                  <a:pt x="11086" y="5100"/>
                </a:lnTo>
                <a:lnTo>
                  <a:pt x="11080" y="5100"/>
                </a:lnTo>
                <a:lnTo>
                  <a:pt x="11078" y="5102"/>
                </a:lnTo>
                <a:lnTo>
                  <a:pt x="11078" y="5104"/>
                </a:lnTo>
                <a:lnTo>
                  <a:pt x="11078" y="5108"/>
                </a:lnTo>
                <a:lnTo>
                  <a:pt x="11080" y="5112"/>
                </a:lnTo>
                <a:lnTo>
                  <a:pt x="11082" y="5112"/>
                </a:lnTo>
                <a:lnTo>
                  <a:pt x="11084" y="5112"/>
                </a:lnTo>
                <a:close/>
                <a:moveTo>
                  <a:pt x="10794" y="5226"/>
                </a:moveTo>
                <a:lnTo>
                  <a:pt x="10794" y="5226"/>
                </a:lnTo>
                <a:lnTo>
                  <a:pt x="10796" y="5216"/>
                </a:lnTo>
                <a:lnTo>
                  <a:pt x="10794" y="5206"/>
                </a:lnTo>
                <a:lnTo>
                  <a:pt x="10792" y="5200"/>
                </a:lnTo>
                <a:lnTo>
                  <a:pt x="10790" y="5200"/>
                </a:lnTo>
                <a:lnTo>
                  <a:pt x="10788" y="5202"/>
                </a:lnTo>
                <a:lnTo>
                  <a:pt x="10786" y="5210"/>
                </a:lnTo>
                <a:lnTo>
                  <a:pt x="10786" y="5216"/>
                </a:lnTo>
                <a:lnTo>
                  <a:pt x="10786" y="5224"/>
                </a:lnTo>
                <a:lnTo>
                  <a:pt x="10784" y="5236"/>
                </a:lnTo>
                <a:lnTo>
                  <a:pt x="10784" y="5238"/>
                </a:lnTo>
                <a:lnTo>
                  <a:pt x="10788" y="5238"/>
                </a:lnTo>
                <a:lnTo>
                  <a:pt x="10790" y="5234"/>
                </a:lnTo>
                <a:lnTo>
                  <a:pt x="10794" y="5226"/>
                </a:lnTo>
                <a:close/>
                <a:moveTo>
                  <a:pt x="10466" y="4862"/>
                </a:moveTo>
                <a:lnTo>
                  <a:pt x="10466" y="4862"/>
                </a:lnTo>
                <a:lnTo>
                  <a:pt x="10470" y="4862"/>
                </a:lnTo>
                <a:lnTo>
                  <a:pt x="10472" y="4860"/>
                </a:lnTo>
                <a:lnTo>
                  <a:pt x="10474" y="4850"/>
                </a:lnTo>
                <a:lnTo>
                  <a:pt x="10472" y="4840"/>
                </a:lnTo>
                <a:lnTo>
                  <a:pt x="10470" y="4834"/>
                </a:lnTo>
                <a:lnTo>
                  <a:pt x="10466" y="4834"/>
                </a:lnTo>
                <a:lnTo>
                  <a:pt x="10462" y="4840"/>
                </a:lnTo>
                <a:lnTo>
                  <a:pt x="10460" y="4846"/>
                </a:lnTo>
                <a:lnTo>
                  <a:pt x="10460" y="4848"/>
                </a:lnTo>
                <a:lnTo>
                  <a:pt x="10462" y="4852"/>
                </a:lnTo>
                <a:lnTo>
                  <a:pt x="10466" y="4854"/>
                </a:lnTo>
                <a:lnTo>
                  <a:pt x="10464" y="4858"/>
                </a:lnTo>
                <a:lnTo>
                  <a:pt x="10462" y="4860"/>
                </a:lnTo>
                <a:lnTo>
                  <a:pt x="10466" y="4862"/>
                </a:lnTo>
                <a:close/>
                <a:moveTo>
                  <a:pt x="10118" y="5140"/>
                </a:moveTo>
                <a:lnTo>
                  <a:pt x="10118" y="5140"/>
                </a:lnTo>
                <a:lnTo>
                  <a:pt x="10118" y="5144"/>
                </a:lnTo>
                <a:lnTo>
                  <a:pt x="10118" y="5146"/>
                </a:lnTo>
                <a:lnTo>
                  <a:pt x="10122" y="5152"/>
                </a:lnTo>
                <a:lnTo>
                  <a:pt x="10128" y="5156"/>
                </a:lnTo>
                <a:lnTo>
                  <a:pt x="10130" y="5156"/>
                </a:lnTo>
                <a:lnTo>
                  <a:pt x="10132" y="5154"/>
                </a:lnTo>
                <a:lnTo>
                  <a:pt x="10132" y="5152"/>
                </a:lnTo>
                <a:lnTo>
                  <a:pt x="10132" y="5148"/>
                </a:lnTo>
                <a:lnTo>
                  <a:pt x="10130" y="5142"/>
                </a:lnTo>
                <a:lnTo>
                  <a:pt x="10124" y="5138"/>
                </a:lnTo>
                <a:lnTo>
                  <a:pt x="10122" y="5140"/>
                </a:lnTo>
                <a:lnTo>
                  <a:pt x="10118" y="5140"/>
                </a:lnTo>
                <a:close/>
                <a:moveTo>
                  <a:pt x="10136" y="5164"/>
                </a:moveTo>
                <a:lnTo>
                  <a:pt x="10136" y="5164"/>
                </a:lnTo>
                <a:lnTo>
                  <a:pt x="10134" y="5168"/>
                </a:lnTo>
                <a:lnTo>
                  <a:pt x="10134" y="5172"/>
                </a:lnTo>
                <a:lnTo>
                  <a:pt x="10136" y="5176"/>
                </a:lnTo>
                <a:lnTo>
                  <a:pt x="10140" y="5176"/>
                </a:lnTo>
                <a:lnTo>
                  <a:pt x="10142" y="5178"/>
                </a:lnTo>
                <a:lnTo>
                  <a:pt x="10144" y="5180"/>
                </a:lnTo>
                <a:lnTo>
                  <a:pt x="10148" y="5188"/>
                </a:lnTo>
                <a:lnTo>
                  <a:pt x="10150" y="5196"/>
                </a:lnTo>
                <a:lnTo>
                  <a:pt x="10152" y="5196"/>
                </a:lnTo>
                <a:lnTo>
                  <a:pt x="10154" y="5194"/>
                </a:lnTo>
                <a:lnTo>
                  <a:pt x="10154" y="5190"/>
                </a:lnTo>
                <a:lnTo>
                  <a:pt x="10154" y="5184"/>
                </a:lnTo>
                <a:lnTo>
                  <a:pt x="10148" y="5172"/>
                </a:lnTo>
                <a:lnTo>
                  <a:pt x="10142" y="5164"/>
                </a:lnTo>
                <a:lnTo>
                  <a:pt x="10138" y="5162"/>
                </a:lnTo>
                <a:lnTo>
                  <a:pt x="10136" y="5164"/>
                </a:lnTo>
                <a:close/>
                <a:moveTo>
                  <a:pt x="10316" y="5070"/>
                </a:moveTo>
                <a:lnTo>
                  <a:pt x="10316" y="5070"/>
                </a:lnTo>
                <a:lnTo>
                  <a:pt x="10320" y="5066"/>
                </a:lnTo>
                <a:lnTo>
                  <a:pt x="10322" y="5062"/>
                </a:lnTo>
                <a:lnTo>
                  <a:pt x="10322" y="5058"/>
                </a:lnTo>
                <a:lnTo>
                  <a:pt x="10320" y="5056"/>
                </a:lnTo>
                <a:lnTo>
                  <a:pt x="10318" y="5056"/>
                </a:lnTo>
                <a:lnTo>
                  <a:pt x="10314" y="5056"/>
                </a:lnTo>
                <a:lnTo>
                  <a:pt x="10312" y="5058"/>
                </a:lnTo>
                <a:lnTo>
                  <a:pt x="10308" y="5066"/>
                </a:lnTo>
                <a:lnTo>
                  <a:pt x="10308" y="5068"/>
                </a:lnTo>
                <a:lnTo>
                  <a:pt x="10310" y="5070"/>
                </a:lnTo>
                <a:lnTo>
                  <a:pt x="10312" y="5072"/>
                </a:lnTo>
                <a:lnTo>
                  <a:pt x="10316" y="5070"/>
                </a:lnTo>
                <a:close/>
                <a:moveTo>
                  <a:pt x="10338" y="5052"/>
                </a:moveTo>
                <a:lnTo>
                  <a:pt x="10338" y="5052"/>
                </a:lnTo>
                <a:lnTo>
                  <a:pt x="10332" y="5048"/>
                </a:lnTo>
                <a:lnTo>
                  <a:pt x="10322" y="5038"/>
                </a:lnTo>
                <a:lnTo>
                  <a:pt x="10318" y="5036"/>
                </a:lnTo>
                <a:lnTo>
                  <a:pt x="10316" y="5036"/>
                </a:lnTo>
                <a:lnTo>
                  <a:pt x="10318" y="5046"/>
                </a:lnTo>
                <a:lnTo>
                  <a:pt x="10318" y="5048"/>
                </a:lnTo>
                <a:lnTo>
                  <a:pt x="10320" y="5050"/>
                </a:lnTo>
                <a:lnTo>
                  <a:pt x="10328" y="5052"/>
                </a:lnTo>
                <a:lnTo>
                  <a:pt x="10334" y="5054"/>
                </a:lnTo>
                <a:lnTo>
                  <a:pt x="10338" y="5052"/>
                </a:lnTo>
                <a:close/>
                <a:moveTo>
                  <a:pt x="10204" y="4934"/>
                </a:moveTo>
                <a:lnTo>
                  <a:pt x="10204" y="4934"/>
                </a:lnTo>
                <a:lnTo>
                  <a:pt x="10202" y="4934"/>
                </a:lnTo>
                <a:lnTo>
                  <a:pt x="10198" y="4936"/>
                </a:lnTo>
                <a:lnTo>
                  <a:pt x="10196" y="4940"/>
                </a:lnTo>
                <a:lnTo>
                  <a:pt x="10194" y="4946"/>
                </a:lnTo>
                <a:lnTo>
                  <a:pt x="10196" y="4948"/>
                </a:lnTo>
                <a:lnTo>
                  <a:pt x="10198" y="4950"/>
                </a:lnTo>
                <a:lnTo>
                  <a:pt x="10200" y="4952"/>
                </a:lnTo>
                <a:lnTo>
                  <a:pt x="10202" y="4950"/>
                </a:lnTo>
                <a:lnTo>
                  <a:pt x="10206" y="4946"/>
                </a:lnTo>
                <a:lnTo>
                  <a:pt x="10208" y="4938"/>
                </a:lnTo>
                <a:lnTo>
                  <a:pt x="10206" y="4936"/>
                </a:lnTo>
                <a:lnTo>
                  <a:pt x="10204" y="4934"/>
                </a:lnTo>
                <a:close/>
                <a:moveTo>
                  <a:pt x="10274" y="4996"/>
                </a:moveTo>
                <a:lnTo>
                  <a:pt x="10274" y="4996"/>
                </a:lnTo>
                <a:lnTo>
                  <a:pt x="10272" y="4998"/>
                </a:lnTo>
                <a:lnTo>
                  <a:pt x="10272" y="5002"/>
                </a:lnTo>
                <a:lnTo>
                  <a:pt x="10274" y="5004"/>
                </a:lnTo>
                <a:lnTo>
                  <a:pt x="10278" y="5006"/>
                </a:lnTo>
                <a:lnTo>
                  <a:pt x="10280" y="5004"/>
                </a:lnTo>
                <a:lnTo>
                  <a:pt x="10280" y="5000"/>
                </a:lnTo>
                <a:lnTo>
                  <a:pt x="10276" y="4998"/>
                </a:lnTo>
                <a:lnTo>
                  <a:pt x="10274" y="4996"/>
                </a:lnTo>
                <a:close/>
                <a:moveTo>
                  <a:pt x="10218" y="4960"/>
                </a:moveTo>
                <a:lnTo>
                  <a:pt x="10218" y="4960"/>
                </a:lnTo>
                <a:lnTo>
                  <a:pt x="10220" y="4962"/>
                </a:lnTo>
                <a:lnTo>
                  <a:pt x="10222" y="4964"/>
                </a:lnTo>
                <a:lnTo>
                  <a:pt x="10230" y="4970"/>
                </a:lnTo>
                <a:lnTo>
                  <a:pt x="10236" y="4974"/>
                </a:lnTo>
                <a:lnTo>
                  <a:pt x="10238" y="4972"/>
                </a:lnTo>
                <a:lnTo>
                  <a:pt x="10238" y="4970"/>
                </a:lnTo>
                <a:lnTo>
                  <a:pt x="10238" y="4966"/>
                </a:lnTo>
                <a:lnTo>
                  <a:pt x="10236" y="4964"/>
                </a:lnTo>
                <a:lnTo>
                  <a:pt x="10228" y="4960"/>
                </a:lnTo>
                <a:lnTo>
                  <a:pt x="10222" y="4958"/>
                </a:lnTo>
                <a:lnTo>
                  <a:pt x="10220" y="4958"/>
                </a:lnTo>
                <a:lnTo>
                  <a:pt x="10218" y="4960"/>
                </a:lnTo>
                <a:close/>
                <a:moveTo>
                  <a:pt x="10232" y="4974"/>
                </a:moveTo>
                <a:lnTo>
                  <a:pt x="10232" y="4974"/>
                </a:lnTo>
                <a:lnTo>
                  <a:pt x="10230" y="4972"/>
                </a:lnTo>
                <a:lnTo>
                  <a:pt x="10228" y="4972"/>
                </a:lnTo>
                <a:lnTo>
                  <a:pt x="10226" y="4974"/>
                </a:lnTo>
                <a:lnTo>
                  <a:pt x="10226" y="4976"/>
                </a:lnTo>
                <a:lnTo>
                  <a:pt x="10230" y="4984"/>
                </a:lnTo>
                <a:lnTo>
                  <a:pt x="10232" y="4990"/>
                </a:lnTo>
                <a:lnTo>
                  <a:pt x="10234" y="4992"/>
                </a:lnTo>
                <a:lnTo>
                  <a:pt x="10236" y="4992"/>
                </a:lnTo>
                <a:lnTo>
                  <a:pt x="10236" y="4986"/>
                </a:lnTo>
                <a:lnTo>
                  <a:pt x="10236" y="4980"/>
                </a:lnTo>
                <a:lnTo>
                  <a:pt x="10234" y="4976"/>
                </a:lnTo>
                <a:lnTo>
                  <a:pt x="10232" y="4974"/>
                </a:lnTo>
                <a:close/>
                <a:moveTo>
                  <a:pt x="10242" y="4986"/>
                </a:moveTo>
                <a:lnTo>
                  <a:pt x="10242" y="4986"/>
                </a:lnTo>
                <a:lnTo>
                  <a:pt x="10240" y="4984"/>
                </a:lnTo>
                <a:lnTo>
                  <a:pt x="10238" y="4992"/>
                </a:lnTo>
                <a:lnTo>
                  <a:pt x="10236" y="4996"/>
                </a:lnTo>
                <a:lnTo>
                  <a:pt x="10238" y="4998"/>
                </a:lnTo>
                <a:lnTo>
                  <a:pt x="10240" y="5000"/>
                </a:lnTo>
                <a:lnTo>
                  <a:pt x="10246" y="5000"/>
                </a:lnTo>
                <a:lnTo>
                  <a:pt x="10254" y="5002"/>
                </a:lnTo>
                <a:lnTo>
                  <a:pt x="10258" y="5004"/>
                </a:lnTo>
                <a:lnTo>
                  <a:pt x="10262" y="5004"/>
                </a:lnTo>
                <a:lnTo>
                  <a:pt x="10262" y="5000"/>
                </a:lnTo>
                <a:lnTo>
                  <a:pt x="10260" y="4998"/>
                </a:lnTo>
                <a:lnTo>
                  <a:pt x="10258" y="4996"/>
                </a:lnTo>
                <a:lnTo>
                  <a:pt x="10252" y="4992"/>
                </a:lnTo>
                <a:lnTo>
                  <a:pt x="10246" y="4990"/>
                </a:lnTo>
                <a:lnTo>
                  <a:pt x="10242" y="4986"/>
                </a:lnTo>
                <a:close/>
                <a:moveTo>
                  <a:pt x="10264" y="4990"/>
                </a:moveTo>
                <a:lnTo>
                  <a:pt x="10264" y="4990"/>
                </a:lnTo>
                <a:lnTo>
                  <a:pt x="10260" y="4986"/>
                </a:lnTo>
                <a:lnTo>
                  <a:pt x="10254" y="4982"/>
                </a:lnTo>
                <a:lnTo>
                  <a:pt x="10248" y="4982"/>
                </a:lnTo>
                <a:lnTo>
                  <a:pt x="10246" y="4982"/>
                </a:lnTo>
                <a:lnTo>
                  <a:pt x="10246" y="4984"/>
                </a:lnTo>
                <a:lnTo>
                  <a:pt x="10246" y="4988"/>
                </a:lnTo>
                <a:lnTo>
                  <a:pt x="10252" y="4990"/>
                </a:lnTo>
                <a:lnTo>
                  <a:pt x="10260" y="4994"/>
                </a:lnTo>
                <a:lnTo>
                  <a:pt x="10262" y="4994"/>
                </a:lnTo>
                <a:lnTo>
                  <a:pt x="10264" y="4990"/>
                </a:lnTo>
                <a:close/>
                <a:moveTo>
                  <a:pt x="10266" y="5004"/>
                </a:moveTo>
                <a:lnTo>
                  <a:pt x="10266" y="5004"/>
                </a:lnTo>
                <a:lnTo>
                  <a:pt x="10264" y="5006"/>
                </a:lnTo>
                <a:lnTo>
                  <a:pt x="10264" y="5008"/>
                </a:lnTo>
                <a:lnTo>
                  <a:pt x="10264" y="5012"/>
                </a:lnTo>
                <a:lnTo>
                  <a:pt x="10268" y="5014"/>
                </a:lnTo>
                <a:lnTo>
                  <a:pt x="10270" y="5012"/>
                </a:lnTo>
                <a:lnTo>
                  <a:pt x="10270" y="5010"/>
                </a:lnTo>
                <a:lnTo>
                  <a:pt x="10268" y="5006"/>
                </a:lnTo>
                <a:lnTo>
                  <a:pt x="10266" y="5004"/>
                </a:lnTo>
                <a:close/>
                <a:moveTo>
                  <a:pt x="11334" y="5430"/>
                </a:moveTo>
                <a:lnTo>
                  <a:pt x="11334" y="5430"/>
                </a:lnTo>
                <a:lnTo>
                  <a:pt x="11336" y="5430"/>
                </a:lnTo>
                <a:lnTo>
                  <a:pt x="11338" y="5430"/>
                </a:lnTo>
                <a:lnTo>
                  <a:pt x="11340" y="5426"/>
                </a:lnTo>
                <a:lnTo>
                  <a:pt x="11340" y="5422"/>
                </a:lnTo>
                <a:lnTo>
                  <a:pt x="11336" y="5418"/>
                </a:lnTo>
                <a:lnTo>
                  <a:pt x="11332" y="5418"/>
                </a:lnTo>
                <a:lnTo>
                  <a:pt x="11330" y="5418"/>
                </a:lnTo>
                <a:lnTo>
                  <a:pt x="11328" y="5420"/>
                </a:lnTo>
                <a:lnTo>
                  <a:pt x="11330" y="5424"/>
                </a:lnTo>
                <a:lnTo>
                  <a:pt x="11334" y="5430"/>
                </a:lnTo>
                <a:close/>
                <a:moveTo>
                  <a:pt x="11454" y="5328"/>
                </a:moveTo>
                <a:lnTo>
                  <a:pt x="11454" y="5328"/>
                </a:lnTo>
                <a:lnTo>
                  <a:pt x="11456" y="5330"/>
                </a:lnTo>
                <a:lnTo>
                  <a:pt x="11458" y="5328"/>
                </a:lnTo>
                <a:lnTo>
                  <a:pt x="11460" y="5326"/>
                </a:lnTo>
                <a:lnTo>
                  <a:pt x="11460" y="5322"/>
                </a:lnTo>
                <a:lnTo>
                  <a:pt x="11458" y="5316"/>
                </a:lnTo>
                <a:lnTo>
                  <a:pt x="11454" y="5314"/>
                </a:lnTo>
                <a:lnTo>
                  <a:pt x="11452" y="5316"/>
                </a:lnTo>
                <a:lnTo>
                  <a:pt x="11454" y="5328"/>
                </a:lnTo>
                <a:close/>
                <a:moveTo>
                  <a:pt x="11464" y="5332"/>
                </a:moveTo>
                <a:lnTo>
                  <a:pt x="11464" y="5332"/>
                </a:lnTo>
                <a:lnTo>
                  <a:pt x="11470" y="5316"/>
                </a:lnTo>
                <a:lnTo>
                  <a:pt x="11476" y="5304"/>
                </a:lnTo>
                <a:lnTo>
                  <a:pt x="11476" y="5296"/>
                </a:lnTo>
                <a:lnTo>
                  <a:pt x="11476" y="5294"/>
                </a:lnTo>
                <a:lnTo>
                  <a:pt x="11474" y="5296"/>
                </a:lnTo>
                <a:lnTo>
                  <a:pt x="11468" y="5304"/>
                </a:lnTo>
                <a:lnTo>
                  <a:pt x="11464" y="5316"/>
                </a:lnTo>
                <a:lnTo>
                  <a:pt x="11464" y="5332"/>
                </a:lnTo>
                <a:close/>
                <a:moveTo>
                  <a:pt x="11260" y="5438"/>
                </a:moveTo>
                <a:lnTo>
                  <a:pt x="11260" y="5438"/>
                </a:lnTo>
                <a:lnTo>
                  <a:pt x="11264" y="5442"/>
                </a:lnTo>
                <a:lnTo>
                  <a:pt x="11268" y="5440"/>
                </a:lnTo>
                <a:lnTo>
                  <a:pt x="11268" y="5438"/>
                </a:lnTo>
                <a:lnTo>
                  <a:pt x="11266" y="5436"/>
                </a:lnTo>
                <a:lnTo>
                  <a:pt x="11262" y="5434"/>
                </a:lnTo>
                <a:lnTo>
                  <a:pt x="11258" y="5434"/>
                </a:lnTo>
                <a:lnTo>
                  <a:pt x="11258" y="5436"/>
                </a:lnTo>
                <a:lnTo>
                  <a:pt x="11260" y="5438"/>
                </a:lnTo>
                <a:close/>
                <a:moveTo>
                  <a:pt x="11524" y="5346"/>
                </a:moveTo>
                <a:lnTo>
                  <a:pt x="11524" y="5346"/>
                </a:lnTo>
                <a:lnTo>
                  <a:pt x="11518" y="5342"/>
                </a:lnTo>
                <a:lnTo>
                  <a:pt x="11516" y="5338"/>
                </a:lnTo>
                <a:lnTo>
                  <a:pt x="11516" y="5334"/>
                </a:lnTo>
                <a:lnTo>
                  <a:pt x="11514" y="5336"/>
                </a:lnTo>
                <a:lnTo>
                  <a:pt x="11514" y="5340"/>
                </a:lnTo>
                <a:lnTo>
                  <a:pt x="11516" y="5344"/>
                </a:lnTo>
                <a:lnTo>
                  <a:pt x="11522" y="5348"/>
                </a:lnTo>
                <a:lnTo>
                  <a:pt x="11528" y="5356"/>
                </a:lnTo>
                <a:lnTo>
                  <a:pt x="11530" y="5354"/>
                </a:lnTo>
                <a:lnTo>
                  <a:pt x="11528" y="5350"/>
                </a:lnTo>
                <a:lnTo>
                  <a:pt x="11524" y="5346"/>
                </a:lnTo>
                <a:close/>
                <a:moveTo>
                  <a:pt x="11702" y="5450"/>
                </a:moveTo>
                <a:lnTo>
                  <a:pt x="11702" y="5450"/>
                </a:lnTo>
                <a:lnTo>
                  <a:pt x="11706" y="5448"/>
                </a:lnTo>
                <a:lnTo>
                  <a:pt x="11706" y="5446"/>
                </a:lnTo>
                <a:lnTo>
                  <a:pt x="11704" y="5442"/>
                </a:lnTo>
                <a:lnTo>
                  <a:pt x="11702" y="5438"/>
                </a:lnTo>
                <a:lnTo>
                  <a:pt x="11702" y="5436"/>
                </a:lnTo>
                <a:lnTo>
                  <a:pt x="11700" y="5436"/>
                </a:lnTo>
                <a:lnTo>
                  <a:pt x="11698" y="5440"/>
                </a:lnTo>
                <a:lnTo>
                  <a:pt x="11694" y="5442"/>
                </a:lnTo>
                <a:lnTo>
                  <a:pt x="11694" y="5446"/>
                </a:lnTo>
                <a:lnTo>
                  <a:pt x="11696" y="5448"/>
                </a:lnTo>
                <a:lnTo>
                  <a:pt x="11702" y="5450"/>
                </a:lnTo>
                <a:close/>
                <a:moveTo>
                  <a:pt x="11672" y="5114"/>
                </a:moveTo>
                <a:lnTo>
                  <a:pt x="11672" y="5114"/>
                </a:lnTo>
                <a:lnTo>
                  <a:pt x="11666" y="5112"/>
                </a:lnTo>
                <a:lnTo>
                  <a:pt x="11658" y="5112"/>
                </a:lnTo>
                <a:lnTo>
                  <a:pt x="11652" y="5114"/>
                </a:lnTo>
                <a:lnTo>
                  <a:pt x="11646" y="5116"/>
                </a:lnTo>
                <a:lnTo>
                  <a:pt x="11642" y="5120"/>
                </a:lnTo>
                <a:lnTo>
                  <a:pt x="11638" y="5124"/>
                </a:lnTo>
                <a:lnTo>
                  <a:pt x="11636" y="5128"/>
                </a:lnTo>
                <a:lnTo>
                  <a:pt x="11636" y="5132"/>
                </a:lnTo>
                <a:lnTo>
                  <a:pt x="11636" y="5136"/>
                </a:lnTo>
                <a:lnTo>
                  <a:pt x="11634" y="5140"/>
                </a:lnTo>
                <a:lnTo>
                  <a:pt x="11626" y="5146"/>
                </a:lnTo>
                <a:lnTo>
                  <a:pt x="11618" y="5148"/>
                </a:lnTo>
                <a:lnTo>
                  <a:pt x="11612" y="5148"/>
                </a:lnTo>
                <a:lnTo>
                  <a:pt x="11610" y="5148"/>
                </a:lnTo>
                <a:lnTo>
                  <a:pt x="11608" y="5148"/>
                </a:lnTo>
                <a:lnTo>
                  <a:pt x="11604" y="5150"/>
                </a:lnTo>
                <a:lnTo>
                  <a:pt x="11598" y="5156"/>
                </a:lnTo>
                <a:lnTo>
                  <a:pt x="11584" y="5176"/>
                </a:lnTo>
                <a:lnTo>
                  <a:pt x="11576" y="5188"/>
                </a:lnTo>
                <a:lnTo>
                  <a:pt x="11568" y="5196"/>
                </a:lnTo>
                <a:lnTo>
                  <a:pt x="11560" y="5202"/>
                </a:lnTo>
                <a:lnTo>
                  <a:pt x="11556" y="5204"/>
                </a:lnTo>
                <a:lnTo>
                  <a:pt x="11552" y="5202"/>
                </a:lnTo>
                <a:lnTo>
                  <a:pt x="11546" y="5200"/>
                </a:lnTo>
                <a:lnTo>
                  <a:pt x="11542" y="5194"/>
                </a:lnTo>
                <a:lnTo>
                  <a:pt x="11540" y="5190"/>
                </a:lnTo>
                <a:lnTo>
                  <a:pt x="11538" y="5184"/>
                </a:lnTo>
                <a:lnTo>
                  <a:pt x="11534" y="5170"/>
                </a:lnTo>
                <a:lnTo>
                  <a:pt x="11532" y="5164"/>
                </a:lnTo>
                <a:lnTo>
                  <a:pt x="11530" y="5160"/>
                </a:lnTo>
                <a:lnTo>
                  <a:pt x="11526" y="5156"/>
                </a:lnTo>
                <a:lnTo>
                  <a:pt x="11524" y="5158"/>
                </a:lnTo>
                <a:lnTo>
                  <a:pt x="11524" y="5164"/>
                </a:lnTo>
                <a:lnTo>
                  <a:pt x="11522" y="5166"/>
                </a:lnTo>
                <a:lnTo>
                  <a:pt x="11516" y="5154"/>
                </a:lnTo>
                <a:lnTo>
                  <a:pt x="11514" y="5142"/>
                </a:lnTo>
                <a:lnTo>
                  <a:pt x="11512" y="5132"/>
                </a:lnTo>
                <a:lnTo>
                  <a:pt x="11514" y="5126"/>
                </a:lnTo>
                <a:lnTo>
                  <a:pt x="11514" y="5120"/>
                </a:lnTo>
                <a:lnTo>
                  <a:pt x="11518" y="5106"/>
                </a:lnTo>
                <a:lnTo>
                  <a:pt x="11516" y="5098"/>
                </a:lnTo>
                <a:lnTo>
                  <a:pt x="11514" y="5088"/>
                </a:lnTo>
                <a:lnTo>
                  <a:pt x="11512" y="5080"/>
                </a:lnTo>
                <a:lnTo>
                  <a:pt x="11508" y="5076"/>
                </a:lnTo>
                <a:lnTo>
                  <a:pt x="11504" y="5074"/>
                </a:lnTo>
                <a:lnTo>
                  <a:pt x="11502" y="5074"/>
                </a:lnTo>
                <a:lnTo>
                  <a:pt x="11496" y="5076"/>
                </a:lnTo>
                <a:lnTo>
                  <a:pt x="11490" y="5074"/>
                </a:lnTo>
                <a:lnTo>
                  <a:pt x="11480" y="5072"/>
                </a:lnTo>
                <a:lnTo>
                  <a:pt x="11468" y="5064"/>
                </a:lnTo>
                <a:lnTo>
                  <a:pt x="11456" y="5058"/>
                </a:lnTo>
                <a:lnTo>
                  <a:pt x="11448" y="5056"/>
                </a:lnTo>
                <a:lnTo>
                  <a:pt x="11440" y="5056"/>
                </a:lnTo>
                <a:lnTo>
                  <a:pt x="11434" y="5058"/>
                </a:lnTo>
                <a:lnTo>
                  <a:pt x="11426" y="5068"/>
                </a:lnTo>
                <a:lnTo>
                  <a:pt x="11422" y="5072"/>
                </a:lnTo>
                <a:lnTo>
                  <a:pt x="11420" y="5074"/>
                </a:lnTo>
                <a:lnTo>
                  <a:pt x="11410" y="5076"/>
                </a:lnTo>
                <a:lnTo>
                  <a:pt x="11404" y="5076"/>
                </a:lnTo>
                <a:lnTo>
                  <a:pt x="11398" y="5080"/>
                </a:lnTo>
                <a:lnTo>
                  <a:pt x="11396" y="5082"/>
                </a:lnTo>
                <a:lnTo>
                  <a:pt x="11396" y="5084"/>
                </a:lnTo>
                <a:lnTo>
                  <a:pt x="11396" y="5088"/>
                </a:lnTo>
                <a:lnTo>
                  <a:pt x="11394" y="5094"/>
                </a:lnTo>
                <a:lnTo>
                  <a:pt x="11388" y="5102"/>
                </a:lnTo>
                <a:lnTo>
                  <a:pt x="11386" y="5106"/>
                </a:lnTo>
                <a:lnTo>
                  <a:pt x="11386" y="5110"/>
                </a:lnTo>
                <a:lnTo>
                  <a:pt x="11390" y="5110"/>
                </a:lnTo>
                <a:lnTo>
                  <a:pt x="11398" y="5112"/>
                </a:lnTo>
                <a:lnTo>
                  <a:pt x="11408" y="5112"/>
                </a:lnTo>
                <a:lnTo>
                  <a:pt x="11412" y="5114"/>
                </a:lnTo>
                <a:lnTo>
                  <a:pt x="11416" y="5116"/>
                </a:lnTo>
                <a:lnTo>
                  <a:pt x="11422" y="5126"/>
                </a:lnTo>
                <a:lnTo>
                  <a:pt x="11430" y="5142"/>
                </a:lnTo>
                <a:lnTo>
                  <a:pt x="11432" y="5146"/>
                </a:lnTo>
                <a:lnTo>
                  <a:pt x="11436" y="5148"/>
                </a:lnTo>
                <a:lnTo>
                  <a:pt x="11444" y="5150"/>
                </a:lnTo>
                <a:lnTo>
                  <a:pt x="11456" y="5150"/>
                </a:lnTo>
                <a:lnTo>
                  <a:pt x="11468" y="5148"/>
                </a:lnTo>
                <a:lnTo>
                  <a:pt x="11480" y="5148"/>
                </a:lnTo>
                <a:lnTo>
                  <a:pt x="11490" y="5148"/>
                </a:lnTo>
                <a:lnTo>
                  <a:pt x="11498" y="5150"/>
                </a:lnTo>
                <a:lnTo>
                  <a:pt x="11500" y="5152"/>
                </a:lnTo>
                <a:lnTo>
                  <a:pt x="11500" y="5154"/>
                </a:lnTo>
                <a:lnTo>
                  <a:pt x="11500" y="5160"/>
                </a:lnTo>
                <a:lnTo>
                  <a:pt x="11496" y="5162"/>
                </a:lnTo>
                <a:lnTo>
                  <a:pt x="11492" y="5162"/>
                </a:lnTo>
                <a:lnTo>
                  <a:pt x="11486" y="5160"/>
                </a:lnTo>
                <a:lnTo>
                  <a:pt x="11480" y="5158"/>
                </a:lnTo>
                <a:lnTo>
                  <a:pt x="11474" y="5158"/>
                </a:lnTo>
                <a:lnTo>
                  <a:pt x="11468" y="5160"/>
                </a:lnTo>
                <a:lnTo>
                  <a:pt x="11466" y="5164"/>
                </a:lnTo>
                <a:lnTo>
                  <a:pt x="11462" y="5170"/>
                </a:lnTo>
                <a:lnTo>
                  <a:pt x="11456" y="5172"/>
                </a:lnTo>
                <a:lnTo>
                  <a:pt x="11448" y="5172"/>
                </a:lnTo>
                <a:lnTo>
                  <a:pt x="11442" y="5170"/>
                </a:lnTo>
                <a:lnTo>
                  <a:pt x="11436" y="5170"/>
                </a:lnTo>
                <a:lnTo>
                  <a:pt x="11430" y="5170"/>
                </a:lnTo>
                <a:lnTo>
                  <a:pt x="11426" y="5172"/>
                </a:lnTo>
                <a:lnTo>
                  <a:pt x="11426" y="5178"/>
                </a:lnTo>
                <a:lnTo>
                  <a:pt x="11428" y="5182"/>
                </a:lnTo>
                <a:lnTo>
                  <a:pt x="11432" y="5184"/>
                </a:lnTo>
                <a:lnTo>
                  <a:pt x="11438" y="5186"/>
                </a:lnTo>
                <a:lnTo>
                  <a:pt x="11450" y="5196"/>
                </a:lnTo>
                <a:lnTo>
                  <a:pt x="11456" y="5204"/>
                </a:lnTo>
                <a:lnTo>
                  <a:pt x="11460" y="5208"/>
                </a:lnTo>
                <a:lnTo>
                  <a:pt x="11460" y="5212"/>
                </a:lnTo>
                <a:lnTo>
                  <a:pt x="11460" y="5214"/>
                </a:lnTo>
                <a:lnTo>
                  <a:pt x="11454" y="5220"/>
                </a:lnTo>
                <a:lnTo>
                  <a:pt x="11454" y="5222"/>
                </a:lnTo>
                <a:lnTo>
                  <a:pt x="11456" y="5228"/>
                </a:lnTo>
                <a:lnTo>
                  <a:pt x="11458" y="5232"/>
                </a:lnTo>
                <a:lnTo>
                  <a:pt x="11462" y="5236"/>
                </a:lnTo>
                <a:lnTo>
                  <a:pt x="11468" y="5238"/>
                </a:lnTo>
                <a:lnTo>
                  <a:pt x="11472" y="5238"/>
                </a:lnTo>
                <a:lnTo>
                  <a:pt x="11476" y="5236"/>
                </a:lnTo>
                <a:lnTo>
                  <a:pt x="11480" y="5232"/>
                </a:lnTo>
                <a:lnTo>
                  <a:pt x="11484" y="5226"/>
                </a:lnTo>
                <a:lnTo>
                  <a:pt x="11486" y="5216"/>
                </a:lnTo>
                <a:lnTo>
                  <a:pt x="11492" y="5198"/>
                </a:lnTo>
                <a:lnTo>
                  <a:pt x="11496" y="5190"/>
                </a:lnTo>
                <a:lnTo>
                  <a:pt x="11498" y="5190"/>
                </a:lnTo>
                <a:lnTo>
                  <a:pt x="11498" y="5192"/>
                </a:lnTo>
                <a:lnTo>
                  <a:pt x="11494" y="5206"/>
                </a:lnTo>
                <a:lnTo>
                  <a:pt x="11494" y="5212"/>
                </a:lnTo>
                <a:lnTo>
                  <a:pt x="11494" y="5216"/>
                </a:lnTo>
                <a:lnTo>
                  <a:pt x="11498" y="5220"/>
                </a:lnTo>
                <a:lnTo>
                  <a:pt x="11502" y="5222"/>
                </a:lnTo>
                <a:lnTo>
                  <a:pt x="11516" y="5228"/>
                </a:lnTo>
                <a:lnTo>
                  <a:pt x="11522" y="5232"/>
                </a:lnTo>
                <a:lnTo>
                  <a:pt x="11530" y="5238"/>
                </a:lnTo>
                <a:lnTo>
                  <a:pt x="11540" y="5246"/>
                </a:lnTo>
                <a:lnTo>
                  <a:pt x="11548" y="5252"/>
                </a:lnTo>
                <a:lnTo>
                  <a:pt x="11556" y="5254"/>
                </a:lnTo>
                <a:lnTo>
                  <a:pt x="11562" y="5256"/>
                </a:lnTo>
                <a:lnTo>
                  <a:pt x="11578" y="5258"/>
                </a:lnTo>
                <a:lnTo>
                  <a:pt x="11586" y="5260"/>
                </a:lnTo>
                <a:lnTo>
                  <a:pt x="11596" y="5264"/>
                </a:lnTo>
                <a:lnTo>
                  <a:pt x="11612" y="5272"/>
                </a:lnTo>
                <a:lnTo>
                  <a:pt x="11624" y="5276"/>
                </a:lnTo>
                <a:lnTo>
                  <a:pt x="11636" y="5282"/>
                </a:lnTo>
                <a:lnTo>
                  <a:pt x="11650" y="5290"/>
                </a:lnTo>
                <a:lnTo>
                  <a:pt x="11658" y="5298"/>
                </a:lnTo>
                <a:lnTo>
                  <a:pt x="11664" y="5304"/>
                </a:lnTo>
                <a:lnTo>
                  <a:pt x="11676" y="5322"/>
                </a:lnTo>
                <a:lnTo>
                  <a:pt x="11684" y="5342"/>
                </a:lnTo>
                <a:lnTo>
                  <a:pt x="11694" y="5358"/>
                </a:lnTo>
                <a:lnTo>
                  <a:pt x="11698" y="5364"/>
                </a:lnTo>
                <a:lnTo>
                  <a:pt x="11700" y="5368"/>
                </a:lnTo>
                <a:lnTo>
                  <a:pt x="11700" y="5370"/>
                </a:lnTo>
                <a:lnTo>
                  <a:pt x="11698" y="5372"/>
                </a:lnTo>
                <a:lnTo>
                  <a:pt x="11692" y="5374"/>
                </a:lnTo>
                <a:lnTo>
                  <a:pt x="11692" y="5378"/>
                </a:lnTo>
                <a:lnTo>
                  <a:pt x="11692" y="5382"/>
                </a:lnTo>
                <a:lnTo>
                  <a:pt x="11694" y="5390"/>
                </a:lnTo>
                <a:lnTo>
                  <a:pt x="11698" y="5394"/>
                </a:lnTo>
                <a:lnTo>
                  <a:pt x="11706" y="5400"/>
                </a:lnTo>
                <a:lnTo>
                  <a:pt x="11710" y="5402"/>
                </a:lnTo>
                <a:lnTo>
                  <a:pt x="11714" y="5406"/>
                </a:lnTo>
                <a:lnTo>
                  <a:pt x="11714" y="5412"/>
                </a:lnTo>
                <a:lnTo>
                  <a:pt x="11712" y="5420"/>
                </a:lnTo>
                <a:lnTo>
                  <a:pt x="11706" y="5434"/>
                </a:lnTo>
                <a:lnTo>
                  <a:pt x="11706" y="5436"/>
                </a:lnTo>
                <a:lnTo>
                  <a:pt x="11708" y="5436"/>
                </a:lnTo>
                <a:lnTo>
                  <a:pt x="11714" y="5434"/>
                </a:lnTo>
                <a:lnTo>
                  <a:pt x="11718" y="5434"/>
                </a:lnTo>
                <a:lnTo>
                  <a:pt x="11720" y="5436"/>
                </a:lnTo>
                <a:lnTo>
                  <a:pt x="11722" y="5438"/>
                </a:lnTo>
                <a:lnTo>
                  <a:pt x="11724" y="5438"/>
                </a:lnTo>
                <a:lnTo>
                  <a:pt x="11730" y="5438"/>
                </a:lnTo>
                <a:lnTo>
                  <a:pt x="11740" y="5438"/>
                </a:lnTo>
                <a:lnTo>
                  <a:pt x="11744" y="5440"/>
                </a:lnTo>
                <a:lnTo>
                  <a:pt x="11752" y="5444"/>
                </a:lnTo>
                <a:lnTo>
                  <a:pt x="11750" y="5154"/>
                </a:lnTo>
                <a:lnTo>
                  <a:pt x="11740" y="5154"/>
                </a:lnTo>
                <a:lnTo>
                  <a:pt x="11730" y="5150"/>
                </a:lnTo>
                <a:lnTo>
                  <a:pt x="11708" y="5138"/>
                </a:lnTo>
                <a:lnTo>
                  <a:pt x="11672" y="5114"/>
                </a:lnTo>
                <a:close/>
                <a:moveTo>
                  <a:pt x="11698" y="5436"/>
                </a:moveTo>
                <a:lnTo>
                  <a:pt x="11698" y="5436"/>
                </a:lnTo>
                <a:lnTo>
                  <a:pt x="11702" y="5434"/>
                </a:lnTo>
                <a:lnTo>
                  <a:pt x="11704" y="5430"/>
                </a:lnTo>
                <a:lnTo>
                  <a:pt x="11706" y="5420"/>
                </a:lnTo>
                <a:lnTo>
                  <a:pt x="11710" y="5412"/>
                </a:lnTo>
                <a:lnTo>
                  <a:pt x="11710" y="5410"/>
                </a:lnTo>
                <a:lnTo>
                  <a:pt x="11708" y="5408"/>
                </a:lnTo>
                <a:lnTo>
                  <a:pt x="11704" y="5406"/>
                </a:lnTo>
                <a:lnTo>
                  <a:pt x="11702" y="5404"/>
                </a:lnTo>
                <a:lnTo>
                  <a:pt x="11702" y="5402"/>
                </a:lnTo>
                <a:lnTo>
                  <a:pt x="11700" y="5400"/>
                </a:lnTo>
                <a:lnTo>
                  <a:pt x="11694" y="5398"/>
                </a:lnTo>
                <a:lnTo>
                  <a:pt x="11690" y="5398"/>
                </a:lnTo>
                <a:lnTo>
                  <a:pt x="11678" y="5404"/>
                </a:lnTo>
                <a:lnTo>
                  <a:pt x="11668" y="5414"/>
                </a:lnTo>
                <a:lnTo>
                  <a:pt x="11664" y="5418"/>
                </a:lnTo>
                <a:lnTo>
                  <a:pt x="11664" y="5422"/>
                </a:lnTo>
                <a:lnTo>
                  <a:pt x="11662" y="5428"/>
                </a:lnTo>
                <a:lnTo>
                  <a:pt x="11658" y="5436"/>
                </a:lnTo>
                <a:lnTo>
                  <a:pt x="11656" y="5442"/>
                </a:lnTo>
                <a:lnTo>
                  <a:pt x="11654" y="5448"/>
                </a:lnTo>
                <a:lnTo>
                  <a:pt x="11654" y="5450"/>
                </a:lnTo>
                <a:lnTo>
                  <a:pt x="11658" y="5448"/>
                </a:lnTo>
                <a:lnTo>
                  <a:pt x="11666" y="5448"/>
                </a:lnTo>
                <a:lnTo>
                  <a:pt x="11672" y="5448"/>
                </a:lnTo>
                <a:lnTo>
                  <a:pt x="11678" y="5450"/>
                </a:lnTo>
                <a:lnTo>
                  <a:pt x="11682" y="5450"/>
                </a:lnTo>
                <a:lnTo>
                  <a:pt x="11686" y="5450"/>
                </a:lnTo>
                <a:lnTo>
                  <a:pt x="11690" y="5446"/>
                </a:lnTo>
                <a:lnTo>
                  <a:pt x="11694" y="5440"/>
                </a:lnTo>
                <a:lnTo>
                  <a:pt x="11698" y="5436"/>
                </a:lnTo>
                <a:close/>
                <a:moveTo>
                  <a:pt x="10850" y="5438"/>
                </a:moveTo>
                <a:lnTo>
                  <a:pt x="10850" y="5438"/>
                </a:lnTo>
                <a:lnTo>
                  <a:pt x="10850" y="5436"/>
                </a:lnTo>
                <a:lnTo>
                  <a:pt x="10846" y="5436"/>
                </a:lnTo>
                <a:lnTo>
                  <a:pt x="10842" y="5438"/>
                </a:lnTo>
                <a:lnTo>
                  <a:pt x="10842" y="5442"/>
                </a:lnTo>
                <a:lnTo>
                  <a:pt x="10844" y="5446"/>
                </a:lnTo>
                <a:lnTo>
                  <a:pt x="10846" y="5446"/>
                </a:lnTo>
                <a:lnTo>
                  <a:pt x="10850" y="5438"/>
                </a:lnTo>
                <a:close/>
                <a:moveTo>
                  <a:pt x="10926" y="5458"/>
                </a:moveTo>
                <a:lnTo>
                  <a:pt x="10926" y="5458"/>
                </a:lnTo>
                <a:lnTo>
                  <a:pt x="10928" y="5458"/>
                </a:lnTo>
                <a:lnTo>
                  <a:pt x="10928" y="5456"/>
                </a:lnTo>
                <a:lnTo>
                  <a:pt x="10928" y="5452"/>
                </a:lnTo>
                <a:lnTo>
                  <a:pt x="10926" y="5452"/>
                </a:lnTo>
                <a:lnTo>
                  <a:pt x="10922" y="5450"/>
                </a:lnTo>
                <a:lnTo>
                  <a:pt x="10920" y="5450"/>
                </a:lnTo>
                <a:lnTo>
                  <a:pt x="10920" y="5452"/>
                </a:lnTo>
                <a:lnTo>
                  <a:pt x="10920" y="5456"/>
                </a:lnTo>
                <a:lnTo>
                  <a:pt x="10920" y="5462"/>
                </a:lnTo>
                <a:lnTo>
                  <a:pt x="10920" y="5464"/>
                </a:lnTo>
                <a:lnTo>
                  <a:pt x="10922" y="5462"/>
                </a:lnTo>
                <a:lnTo>
                  <a:pt x="10924" y="5460"/>
                </a:lnTo>
                <a:lnTo>
                  <a:pt x="10926" y="5458"/>
                </a:lnTo>
                <a:close/>
                <a:moveTo>
                  <a:pt x="10930" y="5468"/>
                </a:moveTo>
                <a:lnTo>
                  <a:pt x="10930" y="5468"/>
                </a:lnTo>
                <a:lnTo>
                  <a:pt x="10932" y="5466"/>
                </a:lnTo>
                <a:lnTo>
                  <a:pt x="10934" y="5464"/>
                </a:lnTo>
                <a:lnTo>
                  <a:pt x="10934" y="5460"/>
                </a:lnTo>
                <a:lnTo>
                  <a:pt x="10930" y="5460"/>
                </a:lnTo>
                <a:lnTo>
                  <a:pt x="10928" y="5462"/>
                </a:lnTo>
                <a:lnTo>
                  <a:pt x="10928" y="5464"/>
                </a:lnTo>
                <a:lnTo>
                  <a:pt x="10928" y="5468"/>
                </a:lnTo>
                <a:lnTo>
                  <a:pt x="10930" y="5468"/>
                </a:lnTo>
                <a:close/>
                <a:moveTo>
                  <a:pt x="10910" y="5150"/>
                </a:moveTo>
                <a:lnTo>
                  <a:pt x="10910" y="5150"/>
                </a:lnTo>
                <a:lnTo>
                  <a:pt x="10908" y="5158"/>
                </a:lnTo>
                <a:lnTo>
                  <a:pt x="10906" y="5164"/>
                </a:lnTo>
                <a:lnTo>
                  <a:pt x="10902" y="5166"/>
                </a:lnTo>
                <a:lnTo>
                  <a:pt x="10900" y="5168"/>
                </a:lnTo>
                <a:lnTo>
                  <a:pt x="10894" y="5170"/>
                </a:lnTo>
                <a:lnTo>
                  <a:pt x="10894" y="5172"/>
                </a:lnTo>
                <a:lnTo>
                  <a:pt x="10896" y="5176"/>
                </a:lnTo>
                <a:lnTo>
                  <a:pt x="10898" y="5184"/>
                </a:lnTo>
                <a:lnTo>
                  <a:pt x="10896" y="5186"/>
                </a:lnTo>
                <a:lnTo>
                  <a:pt x="10894" y="5190"/>
                </a:lnTo>
                <a:lnTo>
                  <a:pt x="10896" y="5202"/>
                </a:lnTo>
                <a:lnTo>
                  <a:pt x="10900" y="5208"/>
                </a:lnTo>
                <a:lnTo>
                  <a:pt x="10902" y="5210"/>
                </a:lnTo>
                <a:lnTo>
                  <a:pt x="10906" y="5210"/>
                </a:lnTo>
                <a:lnTo>
                  <a:pt x="10908" y="5210"/>
                </a:lnTo>
                <a:lnTo>
                  <a:pt x="10912" y="5208"/>
                </a:lnTo>
                <a:lnTo>
                  <a:pt x="10916" y="5210"/>
                </a:lnTo>
                <a:lnTo>
                  <a:pt x="10920" y="5214"/>
                </a:lnTo>
                <a:lnTo>
                  <a:pt x="10924" y="5222"/>
                </a:lnTo>
                <a:lnTo>
                  <a:pt x="10928" y="5232"/>
                </a:lnTo>
                <a:lnTo>
                  <a:pt x="10928" y="5244"/>
                </a:lnTo>
                <a:lnTo>
                  <a:pt x="10926" y="5256"/>
                </a:lnTo>
                <a:lnTo>
                  <a:pt x="10924" y="5268"/>
                </a:lnTo>
                <a:lnTo>
                  <a:pt x="10920" y="5280"/>
                </a:lnTo>
                <a:lnTo>
                  <a:pt x="10918" y="5292"/>
                </a:lnTo>
                <a:lnTo>
                  <a:pt x="10920" y="5302"/>
                </a:lnTo>
                <a:lnTo>
                  <a:pt x="10922" y="5310"/>
                </a:lnTo>
                <a:lnTo>
                  <a:pt x="10926" y="5314"/>
                </a:lnTo>
                <a:lnTo>
                  <a:pt x="10930" y="5316"/>
                </a:lnTo>
                <a:lnTo>
                  <a:pt x="10934" y="5316"/>
                </a:lnTo>
                <a:lnTo>
                  <a:pt x="10938" y="5316"/>
                </a:lnTo>
                <a:lnTo>
                  <a:pt x="10946" y="5312"/>
                </a:lnTo>
                <a:lnTo>
                  <a:pt x="10956" y="5312"/>
                </a:lnTo>
                <a:lnTo>
                  <a:pt x="10960" y="5312"/>
                </a:lnTo>
                <a:lnTo>
                  <a:pt x="10962" y="5308"/>
                </a:lnTo>
                <a:lnTo>
                  <a:pt x="10960" y="5300"/>
                </a:lnTo>
                <a:lnTo>
                  <a:pt x="10956" y="5286"/>
                </a:lnTo>
                <a:lnTo>
                  <a:pt x="10956" y="5280"/>
                </a:lnTo>
                <a:lnTo>
                  <a:pt x="10958" y="5274"/>
                </a:lnTo>
                <a:lnTo>
                  <a:pt x="10962" y="5270"/>
                </a:lnTo>
                <a:lnTo>
                  <a:pt x="10962" y="5264"/>
                </a:lnTo>
                <a:lnTo>
                  <a:pt x="10962" y="5250"/>
                </a:lnTo>
                <a:lnTo>
                  <a:pt x="10960" y="5234"/>
                </a:lnTo>
                <a:lnTo>
                  <a:pt x="10962" y="5214"/>
                </a:lnTo>
                <a:lnTo>
                  <a:pt x="10962" y="5204"/>
                </a:lnTo>
                <a:lnTo>
                  <a:pt x="10962" y="5196"/>
                </a:lnTo>
                <a:lnTo>
                  <a:pt x="10956" y="5190"/>
                </a:lnTo>
                <a:lnTo>
                  <a:pt x="10956" y="5186"/>
                </a:lnTo>
                <a:lnTo>
                  <a:pt x="10956" y="5184"/>
                </a:lnTo>
                <a:lnTo>
                  <a:pt x="10964" y="5174"/>
                </a:lnTo>
                <a:lnTo>
                  <a:pt x="10972" y="5168"/>
                </a:lnTo>
                <a:lnTo>
                  <a:pt x="10978" y="5166"/>
                </a:lnTo>
                <a:lnTo>
                  <a:pt x="10982" y="5168"/>
                </a:lnTo>
                <a:lnTo>
                  <a:pt x="10986" y="5170"/>
                </a:lnTo>
                <a:lnTo>
                  <a:pt x="10988" y="5176"/>
                </a:lnTo>
                <a:lnTo>
                  <a:pt x="10988" y="5182"/>
                </a:lnTo>
                <a:lnTo>
                  <a:pt x="10986" y="5188"/>
                </a:lnTo>
                <a:lnTo>
                  <a:pt x="10982" y="5196"/>
                </a:lnTo>
                <a:lnTo>
                  <a:pt x="10980" y="5202"/>
                </a:lnTo>
                <a:lnTo>
                  <a:pt x="10978" y="5208"/>
                </a:lnTo>
                <a:lnTo>
                  <a:pt x="10980" y="5212"/>
                </a:lnTo>
                <a:lnTo>
                  <a:pt x="10982" y="5216"/>
                </a:lnTo>
                <a:lnTo>
                  <a:pt x="10990" y="5224"/>
                </a:lnTo>
                <a:lnTo>
                  <a:pt x="11000" y="5232"/>
                </a:lnTo>
                <a:lnTo>
                  <a:pt x="11004" y="5238"/>
                </a:lnTo>
                <a:lnTo>
                  <a:pt x="11004" y="5246"/>
                </a:lnTo>
                <a:lnTo>
                  <a:pt x="11002" y="5260"/>
                </a:lnTo>
                <a:lnTo>
                  <a:pt x="11002" y="5268"/>
                </a:lnTo>
                <a:lnTo>
                  <a:pt x="11004" y="5272"/>
                </a:lnTo>
                <a:lnTo>
                  <a:pt x="11010" y="5276"/>
                </a:lnTo>
                <a:lnTo>
                  <a:pt x="11018" y="5278"/>
                </a:lnTo>
                <a:lnTo>
                  <a:pt x="11024" y="5276"/>
                </a:lnTo>
                <a:lnTo>
                  <a:pt x="11028" y="5274"/>
                </a:lnTo>
                <a:lnTo>
                  <a:pt x="11028" y="5272"/>
                </a:lnTo>
                <a:lnTo>
                  <a:pt x="11028" y="5268"/>
                </a:lnTo>
                <a:lnTo>
                  <a:pt x="11028" y="5262"/>
                </a:lnTo>
                <a:lnTo>
                  <a:pt x="11032" y="5258"/>
                </a:lnTo>
                <a:lnTo>
                  <a:pt x="11036" y="5256"/>
                </a:lnTo>
                <a:lnTo>
                  <a:pt x="11040" y="5254"/>
                </a:lnTo>
                <a:lnTo>
                  <a:pt x="11046" y="5254"/>
                </a:lnTo>
                <a:lnTo>
                  <a:pt x="11052" y="5256"/>
                </a:lnTo>
                <a:lnTo>
                  <a:pt x="11054" y="5256"/>
                </a:lnTo>
                <a:lnTo>
                  <a:pt x="11056" y="5256"/>
                </a:lnTo>
                <a:lnTo>
                  <a:pt x="11060" y="5246"/>
                </a:lnTo>
                <a:lnTo>
                  <a:pt x="11060" y="5240"/>
                </a:lnTo>
                <a:lnTo>
                  <a:pt x="11058" y="5236"/>
                </a:lnTo>
                <a:lnTo>
                  <a:pt x="11052" y="5232"/>
                </a:lnTo>
                <a:lnTo>
                  <a:pt x="11046" y="5228"/>
                </a:lnTo>
                <a:lnTo>
                  <a:pt x="11042" y="5224"/>
                </a:lnTo>
                <a:lnTo>
                  <a:pt x="11036" y="5220"/>
                </a:lnTo>
                <a:lnTo>
                  <a:pt x="11036" y="5216"/>
                </a:lnTo>
                <a:lnTo>
                  <a:pt x="11038" y="5210"/>
                </a:lnTo>
                <a:lnTo>
                  <a:pt x="11040" y="5204"/>
                </a:lnTo>
                <a:lnTo>
                  <a:pt x="11040" y="5196"/>
                </a:lnTo>
                <a:lnTo>
                  <a:pt x="11038" y="5188"/>
                </a:lnTo>
                <a:lnTo>
                  <a:pt x="11036" y="5180"/>
                </a:lnTo>
                <a:lnTo>
                  <a:pt x="11024" y="5162"/>
                </a:lnTo>
                <a:lnTo>
                  <a:pt x="11012" y="5146"/>
                </a:lnTo>
                <a:lnTo>
                  <a:pt x="11006" y="5140"/>
                </a:lnTo>
                <a:lnTo>
                  <a:pt x="11006" y="5134"/>
                </a:lnTo>
                <a:lnTo>
                  <a:pt x="11010" y="5130"/>
                </a:lnTo>
                <a:lnTo>
                  <a:pt x="11018" y="5126"/>
                </a:lnTo>
                <a:lnTo>
                  <a:pt x="11034" y="5114"/>
                </a:lnTo>
                <a:lnTo>
                  <a:pt x="11042" y="5106"/>
                </a:lnTo>
                <a:lnTo>
                  <a:pt x="11050" y="5096"/>
                </a:lnTo>
                <a:lnTo>
                  <a:pt x="11056" y="5088"/>
                </a:lnTo>
                <a:lnTo>
                  <a:pt x="11060" y="5084"/>
                </a:lnTo>
                <a:lnTo>
                  <a:pt x="11066" y="5084"/>
                </a:lnTo>
                <a:lnTo>
                  <a:pt x="11068" y="5084"/>
                </a:lnTo>
                <a:lnTo>
                  <a:pt x="11076" y="5090"/>
                </a:lnTo>
                <a:lnTo>
                  <a:pt x="11078" y="5090"/>
                </a:lnTo>
                <a:lnTo>
                  <a:pt x="11080" y="5088"/>
                </a:lnTo>
                <a:lnTo>
                  <a:pt x="11084" y="5080"/>
                </a:lnTo>
                <a:lnTo>
                  <a:pt x="11084" y="5076"/>
                </a:lnTo>
                <a:lnTo>
                  <a:pt x="11084" y="5074"/>
                </a:lnTo>
                <a:lnTo>
                  <a:pt x="11080" y="5072"/>
                </a:lnTo>
                <a:lnTo>
                  <a:pt x="11076" y="5070"/>
                </a:lnTo>
                <a:lnTo>
                  <a:pt x="11058" y="5070"/>
                </a:lnTo>
                <a:lnTo>
                  <a:pt x="11048" y="5072"/>
                </a:lnTo>
                <a:lnTo>
                  <a:pt x="11042" y="5074"/>
                </a:lnTo>
                <a:lnTo>
                  <a:pt x="11032" y="5080"/>
                </a:lnTo>
                <a:lnTo>
                  <a:pt x="11024" y="5084"/>
                </a:lnTo>
                <a:lnTo>
                  <a:pt x="11020" y="5084"/>
                </a:lnTo>
                <a:lnTo>
                  <a:pt x="11012" y="5082"/>
                </a:lnTo>
                <a:lnTo>
                  <a:pt x="11006" y="5082"/>
                </a:lnTo>
                <a:lnTo>
                  <a:pt x="11000" y="5084"/>
                </a:lnTo>
                <a:lnTo>
                  <a:pt x="10998" y="5088"/>
                </a:lnTo>
                <a:lnTo>
                  <a:pt x="10994" y="5094"/>
                </a:lnTo>
                <a:lnTo>
                  <a:pt x="10992" y="5100"/>
                </a:lnTo>
                <a:lnTo>
                  <a:pt x="10988" y="5104"/>
                </a:lnTo>
                <a:lnTo>
                  <a:pt x="10984" y="5108"/>
                </a:lnTo>
                <a:lnTo>
                  <a:pt x="10976" y="5108"/>
                </a:lnTo>
                <a:lnTo>
                  <a:pt x="10970" y="5106"/>
                </a:lnTo>
                <a:lnTo>
                  <a:pt x="10966" y="5104"/>
                </a:lnTo>
                <a:lnTo>
                  <a:pt x="10966" y="5102"/>
                </a:lnTo>
                <a:lnTo>
                  <a:pt x="10966" y="5098"/>
                </a:lnTo>
                <a:lnTo>
                  <a:pt x="10964" y="5090"/>
                </a:lnTo>
                <a:lnTo>
                  <a:pt x="10962" y="5086"/>
                </a:lnTo>
                <a:lnTo>
                  <a:pt x="10956" y="5082"/>
                </a:lnTo>
                <a:lnTo>
                  <a:pt x="10952" y="5080"/>
                </a:lnTo>
                <a:lnTo>
                  <a:pt x="10950" y="5076"/>
                </a:lnTo>
                <a:lnTo>
                  <a:pt x="10946" y="5064"/>
                </a:lnTo>
                <a:lnTo>
                  <a:pt x="10946" y="5052"/>
                </a:lnTo>
                <a:lnTo>
                  <a:pt x="10950" y="5038"/>
                </a:lnTo>
                <a:lnTo>
                  <a:pt x="10954" y="5026"/>
                </a:lnTo>
                <a:lnTo>
                  <a:pt x="10960" y="5018"/>
                </a:lnTo>
                <a:lnTo>
                  <a:pt x="10962" y="5016"/>
                </a:lnTo>
                <a:lnTo>
                  <a:pt x="10966" y="5014"/>
                </a:lnTo>
                <a:lnTo>
                  <a:pt x="10970" y="5014"/>
                </a:lnTo>
                <a:lnTo>
                  <a:pt x="10974" y="5016"/>
                </a:lnTo>
                <a:lnTo>
                  <a:pt x="10980" y="5018"/>
                </a:lnTo>
                <a:lnTo>
                  <a:pt x="10984" y="5018"/>
                </a:lnTo>
                <a:lnTo>
                  <a:pt x="10994" y="5018"/>
                </a:lnTo>
                <a:lnTo>
                  <a:pt x="11004" y="5016"/>
                </a:lnTo>
                <a:lnTo>
                  <a:pt x="11010" y="5016"/>
                </a:lnTo>
                <a:lnTo>
                  <a:pt x="11014" y="5018"/>
                </a:lnTo>
                <a:lnTo>
                  <a:pt x="11020" y="5018"/>
                </a:lnTo>
                <a:lnTo>
                  <a:pt x="11028" y="5018"/>
                </a:lnTo>
                <a:lnTo>
                  <a:pt x="11046" y="5016"/>
                </a:lnTo>
                <a:lnTo>
                  <a:pt x="11062" y="5016"/>
                </a:lnTo>
                <a:lnTo>
                  <a:pt x="11068" y="5016"/>
                </a:lnTo>
                <a:lnTo>
                  <a:pt x="11070" y="5018"/>
                </a:lnTo>
                <a:lnTo>
                  <a:pt x="11074" y="5022"/>
                </a:lnTo>
                <a:lnTo>
                  <a:pt x="11080" y="5024"/>
                </a:lnTo>
                <a:lnTo>
                  <a:pt x="11088" y="5026"/>
                </a:lnTo>
                <a:lnTo>
                  <a:pt x="11096" y="5026"/>
                </a:lnTo>
                <a:lnTo>
                  <a:pt x="11106" y="5024"/>
                </a:lnTo>
                <a:lnTo>
                  <a:pt x="11114" y="5020"/>
                </a:lnTo>
                <a:lnTo>
                  <a:pt x="11122" y="5016"/>
                </a:lnTo>
                <a:lnTo>
                  <a:pt x="11128" y="5010"/>
                </a:lnTo>
                <a:lnTo>
                  <a:pt x="11148" y="4980"/>
                </a:lnTo>
                <a:lnTo>
                  <a:pt x="11150" y="4974"/>
                </a:lnTo>
                <a:lnTo>
                  <a:pt x="11152" y="4970"/>
                </a:lnTo>
                <a:lnTo>
                  <a:pt x="11152" y="4964"/>
                </a:lnTo>
                <a:lnTo>
                  <a:pt x="11150" y="4958"/>
                </a:lnTo>
                <a:lnTo>
                  <a:pt x="11146" y="4956"/>
                </a:lnTo>
                <a:lnTo>
                  <a:pt x="11142" y="4956"/>
                </a:lnTo>
                <a:lnTo>
                  <a:pt x="11138" y="4958"/>
                </a:lnTo>
                <a:lnTo>
                  <a:pt x="11134" y="4962"/>
                </a:lnTo>
                <a:lnTo>
                  <a:pt x="11124" y="4976"/>
                </a:lnTo>
                <a:lnTo>
                  <a:pt x="11116" y="4990"/>
                </a:lnTo>
                <a:lnTo>
                  <a:pt x="11110" y="4996"/>
                </a:lnTo>
                <a:lnTo>
                  <a:pt x="11104" y="4998"/>
                </a:lnTo>
                <a:lnTo>
                  <a:pt x="11096" y="4998"/>
                </a:lnTo>
                <a:lnTo>
                  <a:pt x="11086" y="4996"/>
                </a:lnTo>
                <a:lnTo>
                  <a:pt x="11072" y="4994"/>
                </a:lnTo>
                <a:lnTo>
                  <a:pt x="11066" y="4994"/>
                </a:lnTo>
                <a:lnTo>
                  <a:pt x="11062" y="4994"/>
                </a:lnTo>
                <a:lnTo>
                  <a:pt x="11060" y="4996"/>
                </a:lnTo>
                <a:lnTo>
                  <a:pt x="11056" y="4996"/>
                </a:lnTo>
                <a:lnTo>
                  <a:pt x="11048" y="4994"/>
                </a:lnTo>
                <a:lnTo>
                  <a:pt x="11034" y="4990"/>
                </a:lnTo>
                <a:lnTo>
                  <a:pt x="11028" y="4990"/>
                </a:lnTo>
                <a:lnTo>
                  <a:pt x="11018" y="4990"/>
                </a:lnTo>
                <a:lnTo>
                  <a:pt x="11010" y="4990"/>
                </a:lnTo>
                <a:lnTo>
                  <a:pt x="11006" y="4988"/>
                </a:lnTo>
                <a:lnTo>
                  <a:pt x="11004" y="4986"/>
                </a:lnTo>
                <a:lnTo>
                  <a:pt x="11004" y="4984"/>
                </a:lnTo>
                <a:lnTo>
                  <a:pt x="11004" y="4980"/>
                </a:lnTo>
                <a:lnTo>
                  <a:pt x="11002" y="4978"/>
                </a:lnTo>
                <a:lnTo>
                  <a:pt x="11000" y="4978"/>
                </a:lnTo>
                <a:lnTo>
                  <a:pt x="10992" y="4978"/>
                </a:lnTo>
                <a:lnTo>
                  <a:pt x="10986" y="4976"/>
                </a:lnTo>
                <a:lnTo>
                  <a:pt x="10980" y="4976"/>
                </a:lnTo>
                <a:lnTo>
                  <a:pt x="10978" y="4976"/>
                </a:lnTo>
                <a:lnTo>
                  <a:pt x="10976" y="4980"/>
                </a:lnTo>
                <a:lnTo>
                  <a:pt x="10974" y="4988"/>
                </a:lnTo>
                <a:lnTo>
                  <a:pt x="10968" y="4996"/>
                </a:lnTo>
                <a:lnTo>
                  <a:pt x="10966" y="4998"/>
                </a:lnTo>
                <a:lnTo>
                  <a:pt x="10962" y="5000"/>
                </a:lnTo>
                <a:lnTo>
                  <a:pt x="10960" y="4998"/>
                </a:lnTo>
                <a:lnTo>
                  <a:pt x="10958" y="4996"/>
                </a:lnTo>
                <a:lnTo>
                  <a:pt x="10954" y="4992"/>
                </a:lnTo>
                <a:lnTo>
                  <a:pt x="10952" y="4992"/>
                </a:lnTo>
                <a:lnTo>
                  <a:pt x="10950" y="4998"/>
                </a:lnTo>
                <a:lnTo>
                  <a:pt x="10946" y="5008"/>
                </a:lnTo>
                <a:lnTo>
                  <a:pt x="10940" y="5020"/>
                </a:lnTo>
                <a:lnTo>
                  <a:pt x="10936" y="5024"/>
                </a:lnTo>
                <a:lnTo>
                  <a:pt x="10936" y="5028"/>
                </a:lnTo>
                <a:lnTo>
                  <a:pt x="10936" y="5034"/>
                </a:lnTo>
                <a:lnTo>
                  <a:pt x="10936" y="5038"/>
                </a:lnTo>
                <a:lnTo>
                  <a:pt x="10936" y="5040"/>
                </a:lnTo>
                <a:lnTo>
                  <a:pt x="10932" y="5040"/>
                </a:lnTo>
                <a:lnTo>
                  <a:pt x="10928" y="5044"/>
                </a:lnTo>
                <a:lnTo>
                  <a:pt x="10930" y="5046"/>
                </a:lnTo>
                <a:lnTo>
                  <a:pt x="10932" y="5054"/>
                </a:lnTo>
                <a:lnTo>
                  <a:pt x="10932" y="5064"/>
                </a:lnTo>
                <a:lnTo>
                  <a:pt x="10928" y="5076"/>
                </a:lnTo>
                <a:lnTo>
                  <a:pt x="10922" y="5086"/>
                </a:lnTo>
                <a:lnTo>
                  <a:pt x="10918" y="5098"/>
                </a:lnTo>
                <a:lnTo>
                  <a:pt x="10918" y="5106"/>
                </a:lnTo>
                <a:lnTo>
                  <a:pt x="10918" y="5118"/>
                </a:lnTo>
                <a:lnTo>
                  <a:pt x="10918" y="5132"/>
                </a:lnTo>
                <a:lnTo>
                  <a:pt x="10916" y="5134"/>
                </a:lnTo>
                <a:lnTo>
                  <a:pt x="10916" y="5136"/>
                </a:lnTo>
                <a:lnTo>
                  <a:pt x="10914" y="5136"/>
                </a:lnTo>
                <a:lnTo>
                  <a:pt x="10912" y="5138"/>
                </a:lnTo>
                <a:lnTo>
                  <a:pt x="10910" y="5142"/>
                </a:lnTo>
                <a:lnTo>
                  <a:pt x="10910" y="5150"/>
                </a:lnTo>
                <a:close/>
                <a:moveTo>
                  <a:pt x="11186" y="5194"/>
                </a:moveTo>
                <a:lnTo>
                  <a:pt x="11186" y="5194"/>
                </a:lnTo>
                <a:lnTo>
                  <a:pt x="11188" y="5202"/>
                </a:lnTo>
                <a:lnTo>
                  <a:pt x="11192" y="5208"/>
                </a:lnTo>
                <a:lnTo>
                  <a:pt x="11200" y="5216"/>
                </a:lnTo>
                <a:lnTo>
                  <a:pt x="11210" y="5224"/>
                </a:lnTo>
                <a:lnTo>
                  <a:pt x="11214" y="5226"/>
                </a:lnTo>
                <a:lnTo>
                  <a:pt x="11220" y="5224"/>
                </a:lnTo>
                <a:lnTo>
                  <a:pt x="11226" y="5222"/>
                </a:lnTo>
                <a:lnTo>
                  <a:pt x="11230" y="5220"/>
                </a:lnTo>
                <a:lnTo>
                  <a:pt x="11232" y="5214"/>
                </a:lnTo>
                <a:lnTo>
                  <a:pt x="11234" y="5210"/>
                </a:lnTo>
                <a:lnTo>
                  <a:pt x="11234" y="5204"/>
                </a:lnTo>
                <a:lnTo>
                  <a:pt x="11230" y="5198"/>
                </a:lnTo>
                <a:lnTo>
                  <a:pt x="11226" y="5192"/>
                </a:lnTo>
                <a:lnTo>
                  <a:pt x="11218" y="5188"/>
                </a:lnTo>
                <a:lnTo>
                  <a:pt x="11212" y="5186"/>
                </a:lnTo>
                <a:lnTo>
                  <a:pt x="11204" y="5186"/>
                </a:lnTo>
                <a:lnTo>
                  <a:pt x="11198" y="5186"/>
                </a:lnTo>
                <a:lnTo>
                  <a:pt x="11192" y="5188"/>
                </a:lnTo>
                <a:lnTo>
                  <a:pt x="11188" y="5190"/>
                </a:lnTo>
                <a:lnTo>
                  <a:pt x="11186" y="5194"/>
                </a:lnTo>
                <a:close/>
                <a:moveTo>
                  <a:pt x="11302" y="5178"/>
                </a:moveTo>
                <a:lnTo>
                  <a:pt x="11302" y="5178"/>
                </a:lnTo>
                <a:lnTo>
                  <a:pt x="11294" y="5178"/>
                </a:lnTo>
                <a:lnTo>
                  <a:pt x="11284" y="5178"/>
                </a:lnTo>
                <a:lnTo>
                  <a:pt x="11278" y="5178"/>
                </a:lnTo>
                <a:lnTo>
                  <a:pt x="11272" y="5182"/>
                </a:lnTo>
                <a:lnTo>
                  <a:pt x="11268" y="5186"/>
                </a:lnTo>
                <a:lnTo>
                  <a:pt x="11264" y="5190"/>
                </a:lnTo>
                <a:lnTo>
                  <a:pt x="11262" y="5196"/>
                </a:lnTo>
                <a:lnTo>
                  <a:pt x="11262" y="5202"/>
                </a:lnTo>
                <a:lnTo>
                  <a:pt x="11264" y="5208"/>
                </a:lnTo>
                <a:lnTo>
                  <a:pt x="11266" y="5204"/>
                </a:lnTo>
                <a:lnTo>
                  <a:pt x="11270" y="5196"/>
                </a:lnTo>
                <a:lnTo>
                  <a:pt x="11272" y="5194"/>
                </a:lnTo>
                <a:lnTo>
                  <a:pt x="11272" y="5192"/>
                </a:lnTo>
                <a:lnTo>
                  <a:pt x="11274" y="5192"/>
                </a:lnTo>
                <a:lnTo>
                  <a:pt x="11276" y="5194"/>
                </a:lnTo>
                <a:lnTo>
                  <a:pt x="11282" y="5200"/>
                </a:lnTo>
                <a:lnTo>
                  <a:pt x="11284" y="5202"/>
                </a:lnTo>
                <a:lnTo>
                  <a:pt x="11288" y="5202"/>
                </a:lnTo>
                <a:lnTo>
                  <a:pt x="11292" y="5202"/>
                </a:lnTo>
                <a:lnTo>
                  <a:pt x="11296" y="5200"/>
                </a:lnTo>
                <a:lnTo>
                  <a:pt x="11302" y="5198"/>
                </a:lnTo>
                <a:lnTo>
                  <a:pt x="11306" y="5198"/>
                </a:lnTo>
                <a:lnTo>
                  <a:pt x="11316" y="5202"/>
                </a:lnTo>
                <a:lnTo>
                  <a:pt x="11324" y="5206"/>
                </a:lnTo>
                <a:lnTo>
                  <a:pt x="11328" y="5206"/>
                </a:lnTo>
                <a:lnTo>
                  <a:pt x="11330" y="5204"/>
                </a:lnTo>
                <a:lnTo>
                  <a:pt x="11332" y="5202"/>
                </a:lnTo>
                <a:lnTo>
                  <a:pt x="11334" y="5202"/>
                </a:lnTo>
                <a:lnTo>
                  <a:pt x="11344" y="5204"/>
                </a:lnTo>
                <a:lnTo>
                  <a:pt x="11356" y="5212"/>
                </a:lnTo>
                <a:lnTo>
                  <a:pt x="11370" y="5222"/>
                </a:lnTo>
                <a:lnTo>
                  <a:pt x="11376" y="5226"/>
                </a:lnTo>
                <a:lnTo>
                  <a:pt x="11380" y="5226"/>
                </a:lnTo>
                <a:lnTo>
                  <a:pt x="11384" y="5226"/>
                </a:lnTo>
                <a:lnTo>
                  <a:pt x="11384" y="5222"/>
                </a:lnTo>
                <a:lnTo>
                  <a:pt x="11382" y="5210"/>
                </a:lnTo>
                <a:lnTo>
                  <a:pt x="11372" y="5194"/>
                </a:lnTo>
                <a:lnTo>
                  <a:pt x="11368" y="5186"/>
                </a:lnTo>
                <a:lnTo>
                  <a:pt x="11364" y="5184"/>
                </a:lnTo>
                <a:lnTo>
                  <a:pt x="11360" y="5182"/>
                </a:lnTo>
                <a:lnTo>
                  <a:pt x="11358" y="5182"/>
                </a:lnTo>
                <a:lnTo>
                  <a:pt x="11352" y="5184"/>
                </a:lnTo>
                <a:lnTo>
                  <a:pt x="11346" y="5182"/>
                </a:lnTo>
                <a:lnTo>
                  <a:pt x="11340" y="5178"/>
                </a:lnTo>
                <a:lnTo>
                  <a:pt x="11328" y="5174"/>
                </a:lnTo>
                <a:lnTo>
                  <a:pt x="11326" y="5174"/>
                </a:lnTo>
                <a:lnTo>
                  <a:pt x="11324" y="5176"/>
                </a:lnTo>
                <a:lnTo>
                  <a:pt x="11318" y="5178"/>
                </a:lnTo>
                <a:lnTo>
                  <a:pt x="11312" y="5178"/>
                </a:lnTo>
                <a:lnTo>
                  <a:pt x="11302" y="5178"/>
                </a:lnTo>
                <a:close/>
                <a:moveTo>
                  <a:pt x="11158" y="5128"/>
                </a:moveTo>
                <a:lnTo>
                  <a:pt x="11158" y="5128"/>
                </a:lnTo>
                <a:lnTo>
                  <a:pt x="11156" y="5126"/>
                </a:lnTo>
                <a:lnTo>
                  <a:pt x="11152" y="5122"/>
                </a:lnTo>
                <a:lnTo>
                  <a:pt x="11138" y="5118"/>
                </a:lnTo>
                <a:lnTo>
                  <a:pt x="11132" y="5118"/>
                </a:lnTo>
                <a:lnTo>
                  <a:pt x="11126" y="5120"/>
                </a:lnTo>
                <a:lnTo>
                  <a:pt x="11120" y="5124"/>
                </a:lnTo>
                <a:lnTo>
                  <a:pt x="11118" y="5128"/>
                </a:lnTo>
                <a:lnTo>
                  <a:pt x="11120" y="5132"/>
                </a:lnTo>
                <a:lnTo>
                  <a:pt x="11124" y="5136"/>
                </a:lnTo>
                <a:lnTo>
                  <a:pt x="11132" y="5136"/>
                </a:lnTo>
                <a:lnTo>
                  <a:pt x="11138" y="5136"/>
                </a:lnTo>
                <a:lnTo>
                  <a:pt x="11152" y="5132"/>
                </a:lnTo>
                <a:lnTo>
                  <a:pt x="11156" y="5130"/>
                </a:lnTo>
                <a:lnTo>
                  <a:pt x="11158" y="5128"/>
                </a:lnTo>
                <a:close/>
                <a:moveTo>
                  <a:pt x="11162" y="5130"/>
                </a:moveTo>
                <a:lnTo>
                  <a:pt x="11162" y="5130"/>
                </a:lnTo>
                <a:lnTo>
                  <a:pt x="11162" y="5132"/>
                </a:lnTo>
                <a:lnTo>
                  <a:pt x="11166" y="5134"/>
                </a:lnTo>
                <a:lnTo>
                  <a:pt x="11176" y="5132"/>
                </a:lnTo>
                <a:lnTo>
                  <a:pt x="11200" y="5128"/>
                </a:lnTo>
                <a:lnTo>
                  <a:pt x="11200" y="5126"/>
                </a:lnTo>
                <a:lnTo>
                  <a:pt x="11198" y="5124"/>
                </a:lnTo>
                <a:lnTo>
                  <a:pt x="11184" y="5124"/>
                </a:lnTo>
                <a:lnTo>
                  <a:pt x="11170" y="5124"/>
                </a:lnTo>
                <a:lnTo>
                  <a:pt x="11164" y="5126"/>
                </a:lnTo>
                <a:lnTo>
                  <a:pt x="11162" y="5130"/>
                </a:lnTo>
                <a:close/>
                <a:moveTo>
                  <a:pt x="11242" y="5116"/>
                </a:moveTo>
                <a:lnTo>
                  <a:pt x="11242" y="5116"/>
                </a:lnTo>
                <a:lnTo>
                  <a:pt x="11242" y="5122"/>
                </a:lnTo>
                <a:lnTo>
                  <a:pt x="11246" y="5122"/>
                </a:lnTo>
                <a:lnTo>
                  <a:pt x="11254" y="5122"/>
                </a:lnTo>
                <a:lnTo>
                  <a:pt x="11270" y="5122"/>
                </a:lnTo>
                <a:lnTo>
                  <a:pt x="11272" y="5120"/>
                </a:lnTo>
                <a:lnTo>
                  <a:pt x="11268" y="5112"/>
                </a:lnTo>
                <a:lnTo>
                  <a:pt x="11262" y="5108"/>
                </a:lnTo>
                <a:lnTo>
                  <a:pt x="11258" y="5106"/>
                </a:lnTo>
                <a:lnTo>
                  <a:pt x="11254" y="5104"/>
                </a:lnTo>
                <a:lnTo>
                  <a:pt x="11250" y="5104"/>
                </a:lnTo>
                <a:lnTo>
                  <a:pt x="11246" y="5106"/>
                </a:lnTo>
                <a:lnTo>
                  <a:pt x="11244" y="5108"/>
                </a:lnTo>
                <a:lnTo>
                  <a:pt x="11242" y="5110"/>
                </a:lnTo>
                <a:lnTo>
                  <a:pt x="11242" y="5116"/>
                </a:lnTo>
                <a:close/>
                <a:moveTo>
                  <a:pt x="11340" y="5134"/>
                </a:moveTo>
                <a:lnTo>
                  <a:pt x="11340" y="5134"/>
                </a:lnTo>
                <a:lnTo>
                  <a:pt x="11344" y="5138"/>
                </a:lnTo>
                <a:lnTo>
                  <a:pt x="11352" y="5140"/>
                </a:lnTo>
                <a:lnTo>
                  <a:pt x="11358" y="5140"/>
                </a:lnTo>
                <a:lnTo>
                  <a:pt x="11360" y="5136"/>
                </a:lnTo>
                <a:lnTo>
                  <a:pt x="11362" y="5134"/>
                </a:lnTo>
                <a:lnTo>
                  <a:pt x="11362" y="5126"/>
                </a:lnTo>
                <a:lnTo>
                  <a:pt x="11360" y="5122"/>
                </a:lnTo>
                <a:lnTo>
                  <a:pt x="11354" y="5122"/>
                </a:lnTo>
                <a:lnTo>
                  <a:pt x="11346" y="5124"/>
                </a:lnTo>
                <a:lnTo>
                  <a:pt x="11336" y="5130"/>
                </a:lnTo>
                <a:lnTo>
                  <a:pt x="11336" y="5132"/>
                </a:lnTo>
                <a:lnTo>
                  <a:pt x="11340" y="5134"/>
                </a:lnTo>
                <a:close/>
                <a:moveTo>
                  <a:pt x="11380" y="5104"/>
                </a:moveTo>
                <a:lnTo>
                  <a:pt x="11380" y="5104"/>
                </a:lnTo>
                <a:lnTo>
                  <a:pt x="11382" y="5104"/>
                </a:lnTo>
                <a:lnTo>
                  <a:pt x="11384" y="5102"/>
                </a:lnTo>
                <a:lnTo>
                  <a:pt x="11386" y="5096"/>
                </a:lnTo>
                <a:lnTo>
                  <a:pt x="11386" y="5090"/>
                </a:lnTo>
                <a:lnTo>
                  <a:pt x="11386" y="5086"/>
                </a:lnTo>
                <a:lnTo>
                  <a:pt x="11386" y="5084"/>
                </a:lnTo>
                <a:lnTo>
                  <a:pt x="11380" y="5084"/>
                </a:lnTo>
                <a:lnTo>
                  <a:pt x="11374" y="5084"/>
                </a:lnTo>
                <a:lnTo>
                  <a:pt x="11370" y="5086"/>
                </a:lnTo>
                <a:lnTo>
                  <a:pt x="11370" y="5088"/>
                </a:lnTo>
                <a:lnTo>
                  <a:pt x="11370" y="5090"/>
                </a:lnTo>
                <a:lnTo>
                  <a:pt x="11374" y="5096"/>
                </a:lnTo>
                <a:lnTo>
                  <a:pt x="11380" y="5104"/>
                </a:lnTo>
                <a:close/>
                <a:moveTo>
                  <a:pt x="11362" y="5052"/>
                </a:moveTo>
                <a:lnTo>
                  <a:pt x="11362" y="5052"/>
                </a:lnTo>
                <a:lnTo>
                  <a:pt x="11368" y="5054"/>
                </a:lnTo>
                <a:lnTo>
                  <a:pt x="11372" y="5056"/>
                </a:lnTo>
                <a:lnTo>
                  <a:pt x="11378" y="5060"/>
                </a:lnTo>
                <a:lnTo>
                  <a:pt x="11384" y="5060"/>
                </a:lnTo>
                <a:lnTo>
                  <a:pt x="11386" y="5058"/>
                </a:lnTo>
                <a:lnTo>
                  <a:pt x="11382" y="5054"/>
                </a:lnTo>
                <a:lnTo>
                  <a:pt x="11380" y="5052"/>
                </a:lnTo>
                <a:lnTo>
                  <a:pt x="11380" y="5050"/>
                </a:lnTo>
                <a:lnTo>
                  <a:pt x="11384" y="5052"/>
                </a:lnTo>
                <a:lnTo>
                  <a:pt x="11388" y="5056"/>
                </a:lnTo>
                <a:lnTo>
                  <a:pt x="11394" y="5058"/>
                </a:lnTo>
                <a:lnTo>
                  <a:pt x="11398" y="5056"/>
                </a:lnTo>
                <a:lnTo>
                  <a:pt x="11400" y="5054"/>
                </a:lnTo>
                <a:lnTo>
                  <a:pt x="11400" y="5052"/>
                </a:lnTo>
                <a:lnTo>
                  <a:pt x="11394" y="5046"/>
                </a:lnTo>
                <a:lnTo>
                  <a:pt x="11384" y="5040"/>
                </a:lnTo>
                <a:lnTo>
                  <a:pt x="11378" y="5040"/>
                </a:lnTo>
                <a:lnTo>
                  <a:pt x="11372" y="5040"/>
                </a:lnTo>
                <a:lnTo>
                  <a:pt x="11364" y="5044"/>
                </a:lnTo>
                <a:lnTo>
                  <a:pt x="11358" y="5046"/>
                </a:lnTo>
                <a:lnTo>
                  <a:pt x="11358" y="5050"/>
                </a:lnTo>
                <a:lnTo>
                  <a:pt x="11362" y="5052"/>
                </a:lnTo>
                <a:close/>
                <a:moveTo>
                  <a:pt x="11246" y="4990"/>
                </a:moveTo>
                <a:lnTo>
                  <a:pt x="11246" y="4990"/>
                </a:lnTo>
                <a:lnTo>
                  <a:pt x="11248" y="4998"/>
                </a:lnTo>
                <a:lnTo>
                  <a:pt x="11246" y="5006"/>
                </a:lnTo>
                <a:lnTo>
                  <a:pt x="11246" y="5012"/>
                </a:lnTo>
                <a:lnTo>
                  <a:pt x="11248" y="5016"/>
                </a:lnTo>
                <a:lnTo>
                  <a:pt x="11250" y="5020"/>
                </a:lnTo>
                <a:lnTo>
                  <a:pt x="11252" y="5024"/>
                </a:lnTo>
                <a:lnTo>
                  <a:pt x="11254" y="5028"/>
                </a:lnTo>
                <a:lnTo>
                  <a:pt x="11252" y="5038"/>
                </a:lnTo>
                <a:lnTo>
                  <a:pt x="11252" y="5046"/>
                </a:lnTo>
                <a:lnTo>
                  <a:pt x="11254" y="5050"/>
                </a:lnTo>
                <a:lnTo>
                  <a:pt x="11256" y="5056"/>
                </a:lnTo>
                <a:lnTo>
                  <a:pt x="11270" y="5074"/>
                </a:lnTo>
                <a:lnTo>
                  <a:pt x="11276" y="5080"/>
                </a:lnTo>
                <a:lnTo>
                  <a:pt x="11278" y="5082"/>
                </a:lnTo>
                <a:lnTo>
                  <a:pt x="11282" y="5082"/>
                </a:lnTo>
                <a:lnTo>
                  <a:pt x="11284" y="5082"/>
                </a:lnTo>
                <a:lnTo>
                  <a:pt x="11282" y="5080"/>
                </a:lnTo>
                <a:lnTo>
                  <a:pt x="11278" y="5076"/>
                </a:lnTo>
                <a:lnTo>
                  <a:pt x="11272" y="5068"/>
                </a:lnTo>
                <a:lnTo>
                  <a:pt x="11268" y="5058"/>
                </a:lnTo>
                <a:lnTo>
                  <a:pt x="11264" y="5046"/>
                </a:lnTo>
                <a:lnTo>
                  <a:pt x="11262" y="5036"/>
                </a:lnTo>
                <a:lnTo>
                  <a:pt x="11262" y="5026"/>
                </a:lnTo>
                <a:lnTo>
                  <a:pt x="11266" y="5018"/>
                </a:lnTo>
                <a:lnTo>
                  <a:pt x="11268" y="5018"/>
                </a:lnTo>
                <a:lnTo>
                  <a:pt x="11270" y="5016"/>
                </a:lnTo>
                <a:lnTo>
                  <a:pt x="11278" y="5018"/>
                </a:lnTo>
                <a:lnTo>
                  <a:pt x="11290" y="5024"/>
                </a:lnTo>
                <a:lnTo>
                  <a:pt x="11294" y="5026"/>
                </a:lnTo>
                <a:lnTo>
                  <a:pt x="11298" y="5026"/>
                </a:lnTo>
                <a:lnTo>
                  <a:pt x="11298" y="5024"/>
                </a:lnTo>
                <a:lnTo>
                  <a:pt x="11298" y="5022"/>
                </a:lnTo>
                <a:lnTo>
                  <a:pt x="11294" y="5014"/>
                </a:lnTo>
                <a:lnTo>
                  <a:pt x="11288" y="5012"/>
                </a:lnTo>
                <a:lnTo>
                  <a:pt x="11282" y="5008"/>
                </a:lnTo>
                <a:lnTo>
                  <a:pt x="11278" y="5006"/>
                </a:lnTo>
                <a:lnTo>
                  <a:pt x="11276" y="5004"/>
                </a:lnTo>
                <a:lnTo>
                  <a:pt x="11274" y="5002"/>
                </a:lnTo>
                <a:lnTo>
                  <a:pt x="11276" y="5000"/>
                </a:lnTo>
                <a:lnTo>
                  <a:pt x="11282" y="4994"/>
                </a:lnTo>
                <a:lnTo>
                  <a:pt x="11290" y="4990"/>
                </a:lnTo>
                <a:lnTo>
                  <a:pt x="11292" y="4988"/>
                </a:lnTo>
                <a:lnTo>
                  <a:pt x="11294" y="4984"/>
                </a:lnTo>
                <a:lnTo>
                  <a:pt x="11296" y="4974"/>
                </a:lnTo>
                <a:lnTo>
                  <a:pt x="11294" y="4970"/>
                </a:lnTo>
                <a:lnTo>
                  <a:pt x="11292" y="4966"/>
                </a:lnTo>
                <a:lnTo>
                  <a:pt x="11290" y="4964"/>
                </a:lnTo>
                <a:lnTo>
                  <a:pt x="11284" y="4964"/>
                </a:lnTo>
                <a:lnTo>
                  <a:pt x="11278" y="4968"/>
                </a:lnTo>
                <a:lnTo>
                  <a:pt x="11274" y="4974"/>
                </a:lnTo>
                <a:lnTo>
                  <a:pt x="11266" y="4988"/>
                </a:lnTo>
                <a:lnTo>
                  <a:pt x="11262" y="4998"/>
                </a:lnTo>
                <a:lnTo>
                  <a:pt x="11260" y="5000"/>
                </a:lnTo>
                <a:lnTo>
                  <a:pt x="11258" y="4998"/>
                </a:lnTo>
                <a:lnTo>
                  <a:pt x="11256" y="4992"/>
                </a:lnTo>
                <a:lnTo>
                  <a:pt x="11258" y="4988"/>
                </a:lnTo>
                <a:lnTo>
                  <a:pt x="11262" y="4982"/>
                </a:lnTo>
                <a:lnTo>
                  <a:pt x="11266" y="4972"/>
                </a:lnTo>
                <a:lnTo>
                  <a:pt x="11268" y="4966"/>
                </a:lnTo>
                <a:lnTo>
                  <a:pt x="11268" y="4962"/>
                </a:lnTo>
                <a:lnTo>
                  <a:pt x="11264" y="4954"/>
                </a:lnTo>
                <a:lnTo>
                  <a:pt x="11262" y="4950"/>
                </a:lnTo>
                <a:lnTo>
                  <a:pt x="11262" y="4946"/>
                </a:lnTo>
                <a:lnTo>
                  <a:pt x="11262" y="4944"/>
                </a:lnTo>
                <a:lnTo>
                  <a:pt x="11266" y="4932"/>
                </a:lnTo>
                <a:lnTo>
                  <a:pt x="11258" y="4936"/>
                </a:lnTo>
                <a:lnTo>
                  <a:pt x="11254" y="4940"/>
                </a:lnTo>
                <a:lnTo>
                  <a:pt x="11250" y="4946"/>
                </a:lnTo>
                <a:lnTo>
                  <a:pt x="11246" y="4960"/>
                </a:lnTo>
                <a:lnTo>
                  <a:pt x="11244" y="4976"/>
                </a:lnTo>
                <a:lnTo>
                  <a:pt x="11244" y="4984"/>
                </a:lnTo>
                <a:lnTo>
                  <a:pt x="11246" y="4990"/>
                </a:lnTo>
                <a:close/>
                <a:moveTo>
                  <a:pt x="11276" y="4936"/>
                </a:moveTo>
                <a:lnTo>
                  <a:pt x="11276" y="4936"/>
                </a:lnTo>
                <a:lnTo>
                  <a:pt x="11276" y="4940"/>
                </a:lnTo>
                <a:lnTo>
                  <a:pt x="11280" y="4942"/>
                </a:lnTo>
                <a:lnTo>
                  <a:pt x="11284" y="4940"/>
                </a:lnTo>
                <a:lnTo>
                  <a:pt x="11288" y="4936"/>
                </a:lnTo>
                <a:lnTo>
                  <a:pt x="11290" y="4930"/>
                </a:lnTo>
                <a:lnTo>
                  <a:pt x="11292" y="4924"/>
                </a:lnTo>
                <a:lnTo>
                  <a:pt x="11294" y="4918"/>
                </a:lnTo>
                <a:lnTo>
                  <a:pt x="11292" y="4914"/>
                </a:lnTo>
                <a:lnTo>
                  <a:pt x="11288" y="4912"/>
                </a:lnTo>
                <a:lnTo>
                  <a:pt x="11286" y="4912"/>
                </a:lnTo>
                <a:lnTo>
                  <a:pt x="11282" y="4912"/>
                </a:lnTo>
                <a:lnTo>
                  <a:pt x="11280" y="4916"/>
                </a:lnTo>
                <a:lnTo>
                  <a:pt x="11276" y="4926"/>
                </a:lnTo>
                <a:lnTo>
                  <a:pt x="11276" y="4936"/>
                </a:lnTo>
                <a:close/>
                <a:moveTo>
                  <a:pt x="11022" y="5302"/>
                </a:moveTo>
                <a:lnTo>
                  <a:pt x="11022" y="5302"/>
                </a:lnTo>
                <a:lnTo>
                  <a:pt x="11024" y="5306"/>
                </a:lnTo>
                <a:lnTo>
                  <a:pt x="11026" y="5302"/>
                </a:lnTo>
                <a:lnTo>
                  <a:pt x="11026" y="5296"/>
                </a:lnTo>
                <a:lnTo>
                  <a:pt x="11022" y="5288"/>
                </a:lnTo>
                <a:lnTo>
                  <a:pt x="11020" y="5284"/>
                </a:lnTo>
                <a:lnTo>
                  <a:pt x="11018" y="5288"/>
                </a:lnTo>
                <a:lnTo>
                  <a:pt x="11018" y="5294"/>
                </a:lnTo>
                <a:lnTo>
                  <a:pt x="11022" y="5302"/>
                </a:lnTo>
                <a:close/>
                <a:moveTo>
                  <a:pt x="11040" y="5304"/>
                </a:moveTo>
                <a:lnTo>
                  <a:pt x="11040" y="5304"/>
                </a:lnTo>
                <a:lnTo>
                  <a:pt x="11048" y="5300"/>
                </a:lnTo>
                <a:lnTo>
                  <a:pt x="11050" y="5296"/>
                </a:lnTo>
                <a:lnTo>
                  <a:pt x="11050" y="5292"/>
                </a:lnTo>
                <a:lnTo>
                  <a:pt x="11050" y="5288"/>
                </a:lnTo>
                <a:lnTo>
                  <a:pt x="11050" y="5284"/>
                </a:lnTo>
                <a:lnTo>
                  <a:pt x="11052" y="5278"/>
                </a:lnTo>
                <a:lnTo>
                  <a:pt x="11054" y="5270"/>
                </a:lnTo>
                <a:lnTo>
                  <a:pt x="11054" y="5266"/>
                </a:lnTo>
                <a:lnTo>
                  <a:pt x="11052" y="5264"/>
                </a:lnTo>
                <a:lnTo>
                  <a:pt x="11048" y="5264"/>
                </a:lnTo>
                <a:lnTo>
                  <a:pt x="11046" y="5264"/>
                </a:lnTo>
                <a:lnTo>
                  <a:pt x="11040" y="5270"/>
                </a:lnTo>
                <a:lnTo>
                  <a:pt x="11038" y="5274"/>
                </a:lnTo>
                <a:lnTo>
                  <a:pt x="11038" y="5278"/>
                </a:lnTo>
                <a:lnTo>
                  <a:pt x="11038" y="5288"/>
                </a:lnTo>
                <a:lnTo>
                  <a:pt x="11036" y="5298"/>
                </a:lnTo>
                <a:lnTo>
                  <a:pt x="11036" y="5304"/>
                </a:lnTo>
                <a:lnTo>
                  <a:pt x="11038" y="5304"/>
                </a:lnTo>
                <a:lnTo>
                  <a:pt x="11040" y="5304"/>
                </a:lnTo>
                <a:close/>
                <a:moveTo>
                  <a:pt x="11052" y="5316"/>
                </a:moveTo>
                <a:lnTo>
                  <a:pt x="11052" y="5316"/>
                </a:lnTo>
                <a:lnTo>
                  <a:pt x="11056" y="5318"/>
                </a:lnTo>
                <a:lnTo>
                  <a:pt x="11058" y="5316"/>
                </a:lnTo>
                <a:lnTo>
                  <a:pt x="11060" y="5308"/>
                </a:lnTo>
                <a:lnTo>
                  <a:pt x="11062" y="5306"/>
                </a:lnTo>
                <a:lnTo>
                  <a:pt x="11066" y="5304"/>
                </a:lnTo>
                <a:lnTo>
                  <a:pt x="11072" y="5302"/>
                </a:lnTo>
                <a:lnTo>
                  <a:pt x="11074" y="5302"/>
                </a:lnTo>
                <a:lnTo>
                  <a:pt x="11074" y="5300"/>
                </a:lnTo>
                <a:lnTo>
                  <a:pt x="11068" y="5292"/>
                </a:lnTo>
                <a:lnTo>
                  <a:pt x="11064" y="5286"/>
                </a:lnTo>
                <a:lnTo>
                  <a:pt x="11064" y="5282"/>
                </a:lnTo>
                <a:lnTo>
                  <a:pt x="11064" y="5278"/>
                </a:lnTo>
                <a:lnTo>
                  <a:pt x="11068" y="5274"/>
                </a:lnTo>
                <a:lnTo>
                  <a:pt x="11072" y="5268"/>
                </a:lnTo>
                <a:lnTo>
                  <a:pt x="11072" y="5264"/>
                </a:lnTo>
                <a:lnTo>
                  <a:pt x="11070" y="5258"/>
                </a:lnTo>
                <a:lnTo>
                  <a:pt x="11068" y="5254"/>
                </a:lnTo>
                <a:lnTo>
                  <a:pt x="11066" y="5252"/>
                </a:lnTo>
                <a:lnTo>
                  <a:pt x="11064" y="5252"/>
                </a:lnTo>
                <a:lnTo>
                  <a:pt x="11062" y="5256"/>
                </a:lnTo>
                <a:lnTo>
                  <a:pt x="11058" y="5270"/>
                </a:lnTo>
                <a:lnTo>
                  <a:pt x="11056" y="5286"/>
                </a:lnTo>
                <a:lnTo>
                  <a:pt x="11056" y="5294"/>
                </a:lnTo>
                <a:lnTo>
                  <a:pt x="11052" y="5300"/>
                </a:lnTo>
                <a:lnTo>
                  <a:pt x="11048" y="5306"/>
                </a:lnTo>
                <a:lnTo>
                  <a:pt x="11046" y="5310"/>
                </a:lnTo>
                <a:lnTo>
                  <a:pt x="11046" y="5312"/>
                </a:lnTo>
                <a:lnTo>
                  <a:pt x="11052" y="5316"/>
                </a:lnTo>
                <a:close/>
                <a:moveTo>
                  <a:pt x="11240" y="5058"/>
                </a:moveTo>
                <a:lnTo>
                  <a:pt x="11240" y="5058"/>
                </a:lnTo>
                <a:lnTo>
                  <a:pt x="11240" y="5062"/>
                </a:lnTo>
                <a:lnTo>
                  <a:pt x="11242" y="5068"/>
                </a:lnTo>
                <a:lnTo>
                  <a:pt x="11246" y="5074"/>
                </a:lnTo>
                <a:lnTo>
                  <a:pt x="11250" y="5076"/>
                </a:lnTo>
                <a:lnTo>
                  <a:pt x="11252" y="5072"/>
                </a:lnTo>
                <a:lnTo>
                  <a:pt x="11252" y="5064"/>
                </a:lnTo>
                <a:lnTo>
                  <a:pt x="11250" y="5058"/>
                </a:lnTo>
                <a:lnTo>
                  <a:pt x="11248" y="5054"/>
                </a:lnTo>
                <a:lnTo>
                  <a:pt x="11244" y="5054"/>
                </a:lnTo>
                <a:lnTo>
                  <a:pt x="11240" y="5058"/>
                </a:lnTo>
                <a:close/>
                <a:moveTo>
                  <a:pt x="11412" y="5392"/>
                </a:moveTo>
                <a:lnTo>
                  <a:pt x="11412" y="5392"/>
                </a:lnTo>
                <a:lnTo>
                  <a:pt x="11412" y="5390"/>
                </a:lnTo>
                <a:lnTo>
                  <a:pt x="11410" y="5390"/>
                </a:lnTo>
                <a:lnTo>
                  <a:pt x="11406" y="5392"/>
                </a:lnTo>
                <a:lnTo>
                  <a:pt x="11402" y="5398"/>
                </a:lnTo>
                <a:lnTo>
                  <a:pt x="11398" y="5406"/>
                </a:lnTo>
                <a:lnTo>
                  <a:pt x="11394" y="5420"/>
                </a:lnTo>
                <a:lnTo>
                  <a:pt x="11394" y="5426"/>
                </a:lnTo>
                <a:lnTo>
                  <a:pt x="11396" y="5426"/>
                </a:lnTo>
                <a:lnTo>
                  <a:pt x="11406" y="5420"/>
                </a:lnTo>
                <a:lnTo>
                  <a:pt x="11412" y="5412"/>
                </a:lnTo>
                <a:lnTo>
                  <a:pt x="11414" y="5402"/>
                </a:lnTo>
                <a:lnTo>
                  <a:pt x="11412" y="5392"/>
                </a:lnTo>
                <a:close/>
                <a:moveTo>
                  <a:pt x="11514" y="5376"/>
                </a:moveTo>
                <a:lnTo>
                  <a:pt x="11514" y="5376"/>
                </a:lnTo>
                <a:lnTo>
                  <a:pt x="11522" y="5372"/>
                </a:lnTo>
                <a:lnTo>
                  <a:pt x="11526" y="5366"/>
                </a:lnTo>
                <a:lnTo>
                  <a:pt x="11526" y="5360"/>
                </a:lnTo>
                <a:lnTo>
                  <a:pt x="11520" y="5352"/>
                </a:lnTo>
                <a:lnTo>
                  <a:pt x="11516" y="5346"/>
                </a:lnTo>
                <a:lnTo>
                  <a:pt x="11512" y="5346"/>
                </a:lnTo>
                <a:lnTo>
                  <a:pt x="11510" y="5350"/>
                </a:lnTo>
                <a:lnTo>
                  <a:pt x="11510" y="5356"/>
                </a:lnTo>
                <a:lnTo>
                  <a:pt x="11510" y="5370"/>
                </a:lnTo>
                <a:lnTo>
                  <a:pt x="11512" y="5374"/>
                </a:lnTo>
                <a:lnTo>
                  <a:pt x="11514" y="5376"/>
                </a:lnTo>
                <a:close/>
                <a:moveTo>
                  <a:pt x="10442" y="5192"/>
                </a:moveTo>
                <a:lnTo>
                  <a:pt x="10442" y="5192"/>
                </a:lnTo>
                <a:lnTo>
                  <a:pt x="10446" y="5198"/>
                </a:lnTo>
                <a:lnTo>
                  <a:pt x="10448" y="5198"/>
                </a:lnTo>
                <a:lnTo>
                  <a:pt x="10450" y="5194"/>
                </a:lnTo>
                <a:lnTo>
                  <a:pt x="10452" y="5192"/>
                </a:lnTo>
                <a:lnTo>
                  <a:pt x="10454" y="5192"/>
                </a:lnTo>
                <a:lnTo>
                  <a:pt x="10458" y="5194"/>
                </a:lnTo>
                <a:lnTo>
                  <a:pt x="10462" y="5194"/>
                </a:lnTo>
                <a:lnTo>
                  <a:pt x="10468" y="5188"/>
                </a:lnTo>
                <a:lnTo>
                  <a:pt x="10470" y="5180"/>
                </a:lnTo>
                <a:lnTo>
                  <a:pt x="10470" y="5176"/>
                </a:lnTo>
                <a:lnTo>
                  <a:pt x="10470" y="5174"/>
                </a:lnTo>
                <a:lnTo>
                  <a:pt x="10464" y="5168"/>
                </a:lnTo>
                <a:lnTo>
                  <a:pt x="10456" y="5164"/>
                </a:lnTo>
                <a:lnTo>
                  <a:pt x="10450" y="5162"/>
                </a:lnTo>
                <a:lnTo>
                  <a:pt x="10448" y="5164"/>
                </a:lnTo>
                <a:lnTo>
                  <a:pt x="10444" y="5166"/>
                </a:lnTo>
                <a:lnTo>
                  <a:pt x="10442" y="5170"/>
                </a:lnTo>
                <a:lnTo>
                  <a:pt x="10440" y="5182"/>
                </a:lnTo>
                <a:lnTo>
                  <a:pt x="10440" y="5186"/>
                </a:lnTo>
                <a:lnTo>
                  <a:pt x="10442" y="5192"/>
                </a:lnTo>
                <a:close/>
                <a:moveTo>
                  <a:pt x="10396" y="5160"/>
                </a:moveTo>
                <a:lnTo>
                  <a:pt x="10396" y="5160"/>
                </a:lnTo>
                <a:lnTo>
                  <a:pt x="10392" y="5156"/>
                </a:lnTo>
                <a:lnTo>
                  <a:pt x="10388" y="5150"/>
                </a:lnTo>
                <a:lnTo>
                  <a:pt x="10386" y="5132"/>
                </a:lnTo>
                <a:lnTo>
                  <a:pt x="10382" y="5124"/>
                </a:lnTo>
                <a:lnTo>
                  <a:pt x="10380" y="5116"/>
                </a:lnTo>
                <a:lnTo>
                  <a:pt x="10372" y="5112"/>
                </a:lnTo>
                <a:lnTo>
                  <a:pt x="10364" y="5112"/>
                </a:lnTo>
                <a:lnTo>
                  <a:pt x="10356" y="5116"/>
                </a:lnTo>
                <a:lnTo>
                  <a:pt x="10352" y="5120"/>
                </a:lnTo>
                <a:lnTo>
                  <a:pt x="10352" y="5124"/>
                </a:lnTo>
                <a:lnTo>
                  <a:pt x="10352" y="5128"/>
                </a:lnTo>
                <a:lnTo>
                  <a:pt x="10348" y="5130"/>
                </a:lnTo>
                <a:lnTo>
                  <a:pt x="10344" y="5134"/>
                </a:lnTo>
                <a:lnTo>
                  <a:pt x="10342" y="5138"/>
                </a:lnTo>
                <a:lnTo>
                  <a:pt x="10344" y="5140"/>
                </a:lnTo>
                <a:lnTo>
                  <a:pt x="10346" y="5142"/>
                </a:lnTo>
                <a:lnTo>
                  <a:pt x="10354" y="5142"/>
                </a:lnTo>
                <a:lnTo>
                  <a:pt x="10362" y="5142"/>
                </a:lnTo>
                <a:lnTo>
                  <a:pt x="10366" y="5144"/>
                </a:lnTo>
                <a:lnTo>
                  <a:pt x="10368" y="5146"/>
                </a:lnTo>
                <a:lnTo>
                  <a:pt x="10372" y="5158"/>
                </a:lnTo>
                <a:lnTo>
                  <a:pt x="10376" y="5170"/>
                </a:lnTo>
                <a:lnTo>
                  <a:pt x="10378" y="5176"/>
                </a:lnTo>
                <a:lnTo>
                  <a:pt x="10384" y="5178"/>
                </a:lnTo>
                <a:lnTo>
                  <a:pt x="10392" y="5182"/>
                </a:lnTo>
                <a:lnTo>
                  <a:pt x="10396" y="5186"/>
                </a:lnTo>
                <a:lnTo>
                  <a:pt x="10400" y="5190"/>
                </a:lnTo>
                <a:lnTo>
                  <a:pt x="10404" y="5190"/>
                </a:lnTo>
                <a:lnTo>
                  <a:pt x="10406" y="5188"/>
                </a:lnTo>
                <a:lnTo>
                  <a:pt x="10408" y="5186"/>
                </a:lnTo>
                <a:lnTo>
                  <a:pt x="10406" y="5182"/>
                </a:lnTo>
                <a:lnTo>
                  <a:pt x="10404" y="5178"/>
                </a:lnTo>
                <a:lnTo>
                  <a:pt x="10404" y="5176"/>
                </a:lnTo>
                <a:lnTo>
                  <a:pt x="10404" y="5172"/>
                </a:lnTo>
                <a:lnTo>
                  <a:pt x="10406" y="5168"/>
                </a:lnTo>
                <a:lnTo>
                  <a:pt x="10406" y="5166"/>
                </a:lnTo>
                <a:lnTo>
                  <a:pt x="10402" y="5162"/>
                </a:lnTo>
                <a:lnTo>
                  <a:pt x="10396" y="5160"/>
                </a:lnTo>
                <a:close/>
                <a:moveTo>
                  <a:pt x="10682" y="5374"/>
                </a:moveTo>
                <a:lnTo>
                  <a:pt x="10682" y="5374"/>
                </a:lnTo>
                <a:lnTo>
                  <a:pt x="10670" y="5374"/>
                </a:lnTo>
                <a:lnTo>
                  <a:pt x="10658" y="5376"/>
                </a:lnTo>
                <a:lnTo>
                  <a:pt x="10652" y="5378"/>
                </a:lnTo>
                <a:lnTo>
                  <a:pt x="10652" y="5382"/>
                </a:lnTo>
                <a:lnTo>
                  <a:pt x="10652" y="5384"/>
                </a:lnTo>
                <a:lnTo>
                  <a:pt x="10656" y="5388"/>
                </a:lnTo>
                <a:lnTo>
                  <a:pt x="10668" y="5390"/>
                </a:lnTo>
                <a:lnTo>
                  <a:pt x="10680" y="5392"/>
                </a:lnTo>
                <a:lnTo>
                  <a:pt x="10684" y="5390"/>
                </a:lnTo>
                <a:lnTo>
                  <a:pt x="10686" y="5390"/>
                </a:lnTo>
                <a:lnTo>
                  <a:pt x="10692" y="5386"/>
                </a:lnTo>
                <a:lnTo>
                  <a:pt x="10700" y="5382"/>
                </a:lnTo>
                <a:lnTo>
                  <a:pt x="10706" y="5378"/>
                </a:lnTo>
                <a:lnTo>
                  <a:pt x="10706" y="5376"/>
                </a:lnTo>
                <a:lnTo>
                  <a:pt x="10702" y="5374"/>
                </a:lnTo>
                <a:lnTo>
                  <a:pt x="10700" y="5374"/>
                </a:lnTo>
                <a:lnTo>
                  <a:pt x="10694" y="5374"/>
                </a:lnTo>
                <a:lnTo>
                  <a:pt x="10682" y="5374"/>
                </a:lnTo>
                <a:close/>
                <a:moveTo>
                  <a:pt x="11090" y="5452"/>
                </a:moveTo>
                <a:lnTo>
                  <a:pt x="11090" y="5452"/>
                </a:lnTo>
                <a:lnTo>
                  <a:pt x="11092" y="5450"/>
                </a:lnTo>
                <a:lnTo>
                  <a:pt x="11094" y="5448"/>
                </a:lnTo>
                <a:lnTo>
                  <a:pt x="11096" y="5446"/>
                </a:lnTo>
                <a:lnTo>
                  <a:pt x="11098" y="5444"/>
                </a:lnTo>
                <a:lnTo>
                  <a:pt x="11102" y="5440"/>
                </a:lnTo>
                <a:lnTo>
                  <a:pt x="11100" y="5440"/>
                </a:lnTo>
                <a:lnTo>
                  <a:pt x="11096" y="5438"/>
                </a:lnTo>
                <a:lnTo>
                  <a:pt x="11086" y="5440"/>
                </a:lnTo>
                <a:lnTo>
                  <a:pt x="11082" y="5442"/>
                </a:lnTo>
                <a:lnTo>
                  <a:pt x="11082" y="5444"/>
                </a:lnTo>
                <a:lnTo>
                  <a:pt x="11082" y="5446"/>
                </a:lnTo>
                <a:lnTo>
                  <a:pt x="11082" y="5448"/>
                </a:lnTo>
                <a:lnTo>
                  <a:pt x="11076" y="5452"/>
                </a:lnTo>
                <a:lnTo>
                  <a:pt x="11074" y="5454"/>
                </a:lnTo>
                <a:lnTo>
                  <a:pt x="11074" y="5456"/>
                </a:lnTo>
                <a:lnTo>
                  <a:pt x="11086" y="5456"/>
                </a:lnTo>
                <a:lnTo>
                  <a:pt x="11088" y="5456"/>
                </a:lnTo>
                <a:lnTo>
                  <a:pt x="11088" y="5454"/>
                </a:lnTo>
                <a:lnTo>
                  <a:pt x="11088" y="5452"/>
                </a:lnTo>
                <a:lnTo>
                  <a:pt x="11090" y="5452"/>
                </a:lnTo>
                <a:close/>
                <a:moveTo>
                  <a:pt x="11138" y="5436"/>
                </a:moveTo>
                <a:lnTo>
                  <a:pt x="11138" y="5436"/>
                </a:lnTo>
                <a:lnTo>
                  <a:pt x="11130" y="5436"/>
                </a:lnTo>
                <a:lnTo>
                  <a:pt x="11126" y="5434"/>
                </a:lnTo>
                <a:lnTo>
                  <a:pt x="11124" y="5434"/>
                </a:lnTo>
                <a:lnTo>
                  <a:pt x="11122" y="5434"/>
                </a:lnTo>
                <a:lnTo>
                  <a:pt x="11120" y="5442"/>
                </a:lnTo>
                <a:lnTo>
                  <a:pt x="11118" y="5448"/>
                </a:lnTo>
                <a:lnTo>
                  <a:pt x="11120" y="5450"/>
                </a:lnTo>
                <a:lnTo>
                  <a:pt x="11122" y="5450"/>
                </a:lnTo>
                <a:lnTo>
                  <a:pt x="11132" y="5448"/>
                </a:lnTo>
                <a:lnTo>
                  <a:pt x="11146" y="5446"/>
                </a:lnTo>
                <a:lnTo>
                  <a:pt x="11148" y="5446"/>
                </a:lnTo>
                <a:lnTo>
                  <a:pt x="11152" y="5444"/>
                </a:lnTo>
                <a:lnTo>
                  <a:pt x="11152" y="5442"/>
                </a:lnTo>
                <a:lnTo>
                  <a:pt x="11152" y="5440"/>
                </a:lnTo>
                <a:lnTo>
                  <a:pt x="11146" y="5438"/>
                </a:lnTo>
                <a:lnTo>
                  <a:pt x="11142" y="5436"/>
                </a:lnTo>
                <a:lnTo>
                  <a:pt x="11138" y="5436"/>
                </a:lnTo>
                <a:close/>
                <a:moveTo>
                  <a:pt x="10372" y="5326"/>
                </a:moveTo>
                <a:lnTo>
                  <a:pt x="10372" y="5326"/>
                </a:lnTo>
                <a:lnTo>
                  <a:pt x="10374" y="5322"/>
                </a:lnTo>
                <a:lnTo>
                  <a:pt x="10374" y="5318"/>
                </a:lnTo>
                <a:lnTo>
                  <a:pt x="10376" y="5306"/>
                </a:lnTo>
                <a:lnTo>
                  <a:pt x="10376" y="5292"/>
                </a:lnTo>
                <a:lnTo>
                  <a:pt x="10376" y="5274"/>
                </a:lnTo>
                <a:lnTo>
                  <a:pt x="10376" y="5262"/>
                </a:lnTo>
                <a:lnTo>
                  <a:pt x="10374" y="5254"/>
                </a:lnTo>
                <a:lnTo>
                  <a:pt x="10374" y="5250"/>
                </a:lnTo>
                <a:lnTo>
                  <a:pt x="10376" y="5238"/>
                </a:lnTo>
                <a:lnTo>
                  <a:pt x="10376" y="5226"/>
                </a:lnTo>
                <a:lnTo>
                  <a:pt x="10376" y="5220"/>
                </a:lnTo>
                <a:lnTo>
                  <a:pt x="10376" y="5214"/>
                </a:lnTo>
                <a:lnTo>
                  <a:pt x="10380" y="5204"/>
                </a:lnTo>
                <a:lnTo>
                  <a:pt x="10382" y="5198"/>
                </a:lnTo>
                <a:lnTo>
                  <a:pt x="10384" y="5192"/>
                </a:lnTo>
                <a:lnTo>
                  <a:pt x="10382" y="5190"/>
                </a:lnTo>
                <a:lnTo>
                  <a:pt x="10380" y="5186"/>
                </a:lnTo>
                <a:lnTo>
                  <a:pt x="10374" y="5180"/>
                </a:lnTo>
                <a:lnTo>
                  <a:pt x="10372" y="5176"/>
                </a:lnTo>
                <a:lnTo>
                  <a:pt x="10368" y="5172"/>
                </a:lnTo>
                <a:lnTo>
                  <a:pt x="10364" y="5160"/>
                </a:lnTo>
                <a:lnTo>
                  <a:pt x="10360" y="5154"/>
                </a:lnTo>
                <a:lnTo>
                  <a:pt x="10356" y="5154"/>
                </a:lnTo>
                <a:lnTo>
                  <a:pt x="10348" y="5156"/>
                </a:lnTo>
                <a:lnTo>
                  <a:pt x="10344" y="5158"/>
                </a:lnTo>
                <a:lnTo>
                  <a:pt x="10342" y="5156"/>
                </a:lnTo>
                <a:lnTo>
                  <a:pt x="10338" y="5154"/>
                </a:lnTo>
                <a:lnTo>
                  <a:pt x="10334" y="5158"/>
                </a:lnTo>
                <a:lnTo>
                  <a:pt x="10330" y="5162"/>
                </a:lnTo>
                <a:lnTo>
                  <a:pt x="10328" y="5162"/>
                </a:lnTo>
                <a:lnTo>
                  <a:pt x="10330" y="5154"/>
                </a:lnTo>
                <a:lnTo>
                  <a:pt x="10334" y="5144"/>
                </a:lnTo>
                <a:lnTo>
                  <a:pt x="10334" y="5142"/>
                </a:lnTo>
                <a:lnTo>
                  <a:pt x="10330" y="5140"/>
                </a:lnTo>
                <a:lnTo>
                  <a:pt x="10326" y="5136"/>
                </a:lnTo>
                <a:lnTo>
                  <a:pt x="10324" y="5130"/>
                </a:lnTo>
                <a:lnTo>
                  <a:pt x="10320" y="5114"/>
                </a:lnTo>
                <a:lnTo>
                  <a:pt x="10316" y="5104"/>
                </a:lnTo>
                <a:lnTo>
                  <a:pt x="10314" y="5096"/>
                </a:lnTo>
                <a:lnTo>
                  <a:pt x="10310" y="5092"/>
                </a:lnTo>
                <a:lnTo>
                  <a:pt x="10308" y="5090"/>
                </a:lnTo>
                <a:lnTo>
                  <a:pt x="10304" y="5090"/>
                </a:lnTo>
                <a:lnTo>
                  <a:pt x="10298" y="5090"/>
                </a:lnTo>
                <a:lnTo>
                  <a:pt x="10292" y="5088"/>
                </a:lnTo>
                <a:lnTo>
                  <a:pt x="10282" y="5084"/>
                </a:lnTo>
                <a:lnTo>
                  <a:pt x="10278" y="5080"/>
                </a:lnTo>
                <a:lnTo>
                  <a:pt x="10276" y="5076"/>
                </a:lnTo>
                <a:lnTo>
                  <a:pt x="10276" y="5072"/>
                </a:lnTo>
                <a:lnTo>
                  <a:pt x="10278" y="5066"/>
                </a:lnTo>
                <a:lnTo>
                  <a:pt x="10280" y="5062"/>
                </a:lnTo>
                <a:lnTo>
                  <a:pt x="10280" y="5058"/>
                </a:lnTo>
                <a:lnTo>
                  <a:pt x="10278" y="5052"/>
                </a:lnTo>
                <a:lnTo>
                  <a:pt x="10278" y="5048"/>
                </a:lnTo>
                <a:lnTo>
                  <a:pt x="10280" y="5046"/>
                </a:lnTo>
                <a:lnTo>
                  <a:pt x="10284" y="5044"/>
                </a:lnTo>
                <a:lnTo>
                  <a:pt x="10288" y="5040"/>
                </a:lnTo>
                <a:lnTo>
                  <a:pt x="10290" y="5036"/>
                </a:lnTo>
                <a:lnTo>
                  <a:pt x="10290" y="5030"/>
                </a:lnTo>
                <a:lnTo>
                  <a:pt x="10288" y="5026"/>
                </a:lnTo>
                <a:lnTo>
                  <a:pt x="10284" y="5020"/>
                </a:lnTo>
                <a:lnTo>
                  <a:pt x="10280" y="5018"/>
                </a:lnTo>
                <a:lnTo>
                  <a:pt x="10274" y="5016"/>
                </a:lnTo>
                <a:lnTo>
                  <a:pt x="10270" y="5018"/>
                </a:lnTo>
                <a:lnTo>
                  <a:pt x="10264" y="5020"/>
                </a:lnTo>
                <a:lnTo>
                  <a:pt x="10262" y="5018"/>
                </a:lnTo>
                <a:lnTo>
                  <a:pt x="10262" y="5014"/>
                </a:lnTo>
                <a:lnTo>
                  <a:pt x="10260" y="5010"/>
                </a:lnTo>
                <a:lnTo>
                  <a:pt x="10258" y="5008"/>
                </a:lnTo>
                <a:lnTo>
                  <a:pt x="10252" y="5004"/>
                </a:lnTo>
                <a:lnTo>
                  <a:pt x="10244" y="5004"/>
                </a:lnTo>
                <a:lnTo>
                  <a:pt x="10236" y="5000"/>
                </a:lnTo>
                <a:lnTo>
                  <a:pt x="10232" y="4996"/>
                </a:lnTo>
                <a:lnTo>
                  <a:pt x="10228" y="4990"/>
                </a:lnTo>
                <a:lnTo>
                  <a:pt x="10226" y="4982"/>
                </a:lnTo>
                <a:lnTo>
                  <a:pt x="10224" y="4974"/>
                </a:lnTo>
                <a:lnTo>
                  <a:pt x="10220" y="4968"/>
                </a:lnTo>
                <a:lnTo>
                  <a:pt x="10212" y="4962"/>
                </a:lnTo>
                <a:lnTo>
                  <a:pt x="10202" y="4958"/>
                </a:lnTo>
                <a:lnTo>
                  <a:pt x="10196" y="4956"/>
                </a:lnTo>
                <a:lnTo>
                  <a:pt x="10194" y="4952"/>
                </a:lnTo>
                <a:lnTo>
                  <a:pt x="10190" y="4948"/>
                </a:lnTo>
                <a:lnTo>
                  <a:pt x="10190" y="4940"/>
                </a:lnTo>
                <a:lnTo>
                  <a:pt x="10188" y="4936"/>
                </a:lnTo>
                <a:lnTo>
                  <a:pt x="10184" y="4932"/>
                </a:lnTo>
                <a:lnTo>
                  <a:pt x="10176" y="4928"/>
                </a:lnTo>
                <a:lnTo>
                  <a:pt x="10172" y="4926"/>
                </a:lnTo>
                <a:lnTo>
                  <a:pt x="10172" y="4928"/>
                </a:lnTo>
                <a:lnTo>
                  <a:pt x="10170" y="4932"/>
                </a:lnTo>
                <a:lnTo>
                  <a:pt x="10172" y="4940"/>
                </a:lnTo>
                <a:lnTo>
                  <a:pt x="10170" y="4940"/>
                </a:lnTo>
                <a:lnTo>
                  <a:pt x="10168" y="4938"/>
                </a:lnTo>
                <a:lnTo>
                  <a:pt x="10162" y="4934"/>
                </a:lnTo>
                <a:lnTo>
                  <a:pt x="10158" y="4932"/>
                </a:lnTo>
                <a:lnTo>
                  <a:pt x="10154" y="4928"/>
                </a:lnTo>
                <a:lnTo>
                  <a:pt x="10150" y="4918"/>
                </a:lnTo>
                <a:lnTo>
                  <a:pt x="10146" y="4908"/>
                </a:lnTo>
                <a:lnTo>
                  <a:pt x="10144" y="4908"/>
                </a:lnTo>
                <a:lnTo>
                  <a:pt x="10140" y="4908"/>
                </a:lnTo>
                <a:lnTo>
                  <a:pt x="10138" y="4902"/>
                </a:lnTo>
                <a:lnTo>
                  <a:pt x="10132" y="4892"/>
                </a:lnTo>
                <a:lnTo>
                  <a:pt x="10122" y="4880"/>
                </a:lnTo>
                <a:lnTo>
                  <a:pt x="10110" y="4868"/>
                </a:lnTo>
                <a:lnTo>
                  <a:pt x="10104" y="4866"/>
                </a:lnTo>
                <a:lnTo>
                  <a:pt x="10098" y="4862"/>
                </a:lnTo>
                <a:lnTo>
                  <a:pt x="10092" y="4860"/>
                </a:lnTo>
                <a:lnTo>
                  <a:pt x="10088" y="4858"/>
                </a:lnTo>
                <a:lnTo>
                  <a:pt x="10084" y="4852"/>
                </a:lnTo>
                <a:lnTo>
                  <a:pt x="10080" y="4844"/>
                </a:lnTo>
                <a:lnTo>
                  <a:pt x="10078" y="4842"/>
                </a:lnTo>
                <a:lnTo>
                  <a:pt x="10074" y="4842"/>
                </a:lnTo>
                <a:lnTo>
                  <a:pt x="10070" y="4840"/>
                </a:lnTo>
                <a:lnTo>
                  <a:pt x="10068" y="4838"/>
                </a:lnTo>
                <a:lnTo>
                  <a:pt x="10068" y="4832"/>
                </a:lnTo>
                <a:lnTo>
                  <a:pt x="10068" y="4826"/>
                </a:lnTo>
                <a:lnTo>
                  <a:pt x="10066" y="4824"/>
                </a:lnTo>
                <a:lnTo>
                  <a:pt x="10062" y="4822"/>
                </a:lnTo>
                <a:lnTo>
                  <a:pt x="10058" y="4820"/>
                </a:lnTo>
                <a:lnTo>
                  <a:pt x="10056" y="4818"/>
                </a:lnTo>
                <a:lnTo>
                  <a:pt x="10056" y="4812"/>
                </a:lnTo>
                <a:lnTo>
                  <a:pt x="10054" y="4804"/>
                </a:lnTo>
                <a:lnTo>
                  <a:pt x="10050" y="4798"/>
                </a:lnTo>
                <a:lnTo>
                  <a:pt x="10046" y="4790"/>
                </a:lnTo>
                <a:lnTo>
                  <a:pt x="10038" y="4782"/>
                </a:lnTo>
                <a:lnTo>
                  <a:pt x="10036" y="4782"/>
                </a:lnTo>
                <a:lnTo>
                  <a:pt x="10034" y="4782"/>
                </a:lnTo>
                <a:lnTo>
                  <a:pt x="10030" y="4786"/>
                </a:lnTo>
                <a:lnTo>
                  <a:pt x="10028" y="4786"/>
                </a:lnTo>
                <a:lnTo>
                  <a:pt x="10024" y="4784"/>
                </a:lnTo>
                <a:lnTo>
                  <a:pt x="10020" y="4780"/>
                </a:lnTo>
                <a:lnTo>
                  <a:pt x="10016" y="4780"/>
                </a:lnTo>
                <a:lnTo>
                  <a:pt x="10010" y="4782"/>
                </a:lnTo>
                <a:lnTo>
                  <a:pt x="10002" y="4784"/>
                </a:lnTo>
                <a:lnTo>
                  <a:pt x="9996" y="4784"/>
                </a:lnTo>
                <a:lnTo>
                  <a:pt x="9988" y="4784"/>
                </a:lnTo>
                <a:lnTo>
                  <a:pt x="9976" y="4780"/>
                </a:lnTo>
                <a:lnTo>
                  <a:pt x="9974" y="4778"/>
                </a:lnTo>
                <a:lnTo>
                  <a:pt x="9972" y="4776"/>
                </a:lnTo>
                <a:lnTo>
                  <a:pt x="9970" y="4770"/>
                </a:lnTo>
                <a:lnTo>
                  <a:pt x="9966" y="4768"/>
                </a:lnTo>
                <a:lnTo>
                  <a:pt x="9960" y="4764"/>
                </a:lnTo>
                <a:lnTo>
                  <a:pt x="9952" y="4764"/>
                </a:lnTo>
                <a:lnTo>
                  <a:pt x="9946" y="4764"/>
                </a:lnTo>
                <a:lnTo>
                  <a:pt x="9944" y="4770"/>
                </a:lnTo>
                <a:lnTo>
                  <a:pt x="9944" y="4776"/>
                </a:lnTo>
                <a:lnTo>
                  <a:pt x="9946" y="4784"/>
                </a:lnTo>
                <a:lnTo>
                  <a:pt x="9950" y="4792"/>
                </a:lnTo>
                <a:lnTo>
                  <a:pt x="9958" y="4812"/>
                </a:lnTo>
                <a:lnTo>
                  <a:pt x="9968" y="4826"/>
                </a:lnTo>
                <a:lnTo>
                  <a:pt x="9976" y="4834"/>
                </a:lnTo>
                <a:lnTo>
                  <a:pt x="9982" y="4840"/>
                </a:lnTo>
                <a:lnTo>
                  <a:pt x="9990" y="4850"/>
                </a:lnTo>
                <a:lnTo>
                  <a:pt x="9994" y="4854"/>
                </a:lnTo>
                <a:lnTo>
                  <a:pt x="9996" y="4856"/>
                </a:lnTo>
                <a:lnTo>
                  <a:pt x="10002" y="4856"/>
                </a:lnTo>
                <a:lnTo>
                  <a:pt x="10004" y="4858"/>
                </a:lnTo>
                <a:lnTo>
                  <a:pt x="10008" y="4860"/>
                </a:lnTo>
                <a:lnTo>
                  <a:pt x="10012" y="4864"/>
                </a:lnTo>
                <a:lnTo>
                  <a:pt x="10018" y="4872"/>
                </a:lnTo>
                <a:lnTo>
                  <a:pt x="10026" y="4884"/>
                </a:lnTo>
                <a:lnTo>
                  <a:pt x="10026" y="4890"/>
                </a:lnTo>
                <a:lnTo>
                  <a:pt x="10028" y="4892"/>
                </a:lnTo>
                <a:lnTo>
                  <a:pt x="10034" y="4896"/>
                </a:lnTo>
                <a:lnTo>
                  <a:pt x="10040" y="4902"/>
                </a:lnTo>
                <a:lnTo>
                  <a:pt x="10042" y="4906"/>
                </a:lnTo>
                <a:lnTo>
                  <a:pt x="10042" y="4914"/>
                </a:lnTo>
                <a:lnTo>
                  <a:pt x="10044" y="4920"/>
                </a:lnTo>
                <a:lnTo>
                  <a:pt x="10046" y="4924"/>
                </a:lnTo>
                <a:lnTo>
                  <a:pt x="10050" y="4930"/>
                </a:lnTo>
                <a:lnTo>
                  <a:pt x="10060" y="4934"/>
                </a:lnTo>
                <a:lnTo>
                  <a:pt x="10070" y="4940"/>
                </a:lnTo>
                <a:lnTo>
                  <a:pt x="10080" y="4948"/>
                </a:lnTo>
                <a:lnTo>
                  <a:pt x="10086" y="4954"/>
                </a:lnTo>
                <a:lnTo>
                  <a:pt x="10088" y="4958"/>
                </a:lnTo>
                <a:lnTo>
                  <a:pt x="10088" y="4962"/>
                </a:lnTo>
                <a:lnTo>
                  <a:pt x="10086" y="4966"/>
                </a:lnTo>
                <a:lnTo>
                  <a:pt x="10088" y="4970"/>
                </a:lnTo>
                <a:lnTo>
                  <a:pt x="10096" y="4994"/>
                </a:lnTo>
                <a:lnTo>
                  <a:pt x="10102" y="5020"/>
                </a:lnTo>
                <a:lnTo>
                  <a:pt x="10106" y="5026"/>
                </a:lnTo>
                <a:lnTo>
                  <a:pt x="10116" y="5032"/>
                </a:lnTo>
                <a:lnTo>
                  <a:pt x="10122" y="5038"/>
                </a:lnTo>
                <a:lnTo>
                  <a:pt x="10124" y="5044"/>
                </a:lnTo>
                <a:lnTo>
                  <a:pt x="10130" y="5054"/>
                </a:lnTo>
                <a:lnTo>
                  <a:pt x="10144" y="5070"/>
                </a:lnTo>
                <a:lnTo>
                  <a:pt x="10148" y="5076"/>
                </a:lnTo>
                <a:lnTo>
                  <a:pt x="10152" y="5080"/>
                </a:lnTo>
                <a:lnTo>
                  <a:pt x="10152" y="5086"/>
                </a:lnTo>
                <a:lnTo>
                  <a:pt x="10152" y="5090"/>
                </a:lnTo>
                <a:lnTo>
                  <a:pt x="10150" y="5096"/>
                </a:lnTo>
                <a:lnTo>
                  <a:pt x="10152" y="5100"/>
                </a:lnTo>
                <a:lnTo>
                  <a:pt x="10154" y="5104"/>
                </a:lnTo>
                <a:lnTo>
                  <a:pt x="10162" y="5112"/>
                </a:lnTo>
                <a:lnTo>
                  <a:pt x="10166" y="5122"/>
                </a:lnTo>
                <a:lnTo>
                  <a:pt x="10170" y="5132"/>
                </a:lnTo>
                <a:lnTo>
                  <a:pt x="10174" y="5146"/>
                </a:lnTo>
                <a:lnTo>
                  <a:pt x="10178" y="5160"/>
                </a:lnTo>
                <a:lnTo>
                  <a:pt x="10188" y="5176"/>
                </a:lnTo>
                <a:lnTo>
                  <a:pt x="10200" y="5192"/>
                </a:lnTo>
                <a:lnTo>
                  <a:pt x="10214" y="5206"/>
                </a:lnTo>
                <a:lnTo>
                  <a:pt x="10224" y="5218"/>
                </a:lnTo>
                <a:lnTo>
                  <a:pt x="10230" y="5226"/>
                </a:lnTo>
                <a:lnTo>
                  <a:pt x="10238" y="5238"/>
                </a:lnTo>
                <a:lnTo>
                  <a:pt x="10252" y="5254"/>
                </a:lnTo>
                <a:lnTo>
                  <a:pt x="10270" y="5272"/>
                </a:lnTo>
                <a:lnTo>
                  <a:pt x="10282" y="5284"/>
                </a:lnTo>
                <a:lnTo>
                  <a:pt x="10294" y="5294"/>
                </a:lnTo>
                <a:lnTo>
                  <a:pt x="10304" y="5306"/>
                </a:lnTo>
                <a:lnTo>
                  <a:pt x="10314" y="5322"/>
                </a:lnTo>
                <a:lnTo>
                  <a:pt x="10322" y="5332"/>
                </a:lnTo>
                <a:lnTo>
                  <a:pt x="10326" y="5334"/>
                </a:lnTo>
                <a:lnTo>
                  <a:pt x="10326" y="5332"/>
                </a:lnTo>
                <a:lnTo>
                  <a:pt x="10324" y="5320"/>
                </a:lnTo>
                <a:lnTo>
                  <a:pt x="10322" y="5312"/>
                </a:lnTo>
                <a:lnTo>
                  <a:pt x="10322" y="5310"/>
                </a:lnTo>
                <a:lnTo>
                  <a:pt x="10326" y="5310"/>
                </a:lnTo>
                <a:lnTo>
                  <a:pt x="10332" y="5314"/>
                </a:lnTo>
                <a:lnTo>
                  <a:pt x="10338" y="5316"/>
                </a:lnTo>
                <a:lnTo>
                  <a:pt x="10342" y="5318"/>
                </a:lnTo>
                <a:lnTo>
                  <a:pt x="10348" y="5318"/>
                </a:lnTo>
                <a:lnTo>
                  <a:pt x="10348" y="5312"/>
                </a:lnTo>
                <a:lnTo>
                  <a:pt x="10350" y="5308"/>
                </a:lnTo>
                <a:lnTo>
                  <a:pt x="10352" y="5308"/>
                </a:lnTo>
                <a:lnTo>
                  <a:pt x="10358" y="5314"/>
                </a:lnTo>
                <a:lnTo>
                  <a:pt x="10366" y="5324"/>
                </a:lnTo>
                <a:lnTo>
                  <a:pt x="10368" y="5328"/>
                </a:lnTo>
                <a:lnTo>
                  <a:pt x="10372" y="5326"/>
                </a:lnTo>
                <a:close/>
                <a:moveTo>
                  <a:pt x="10716" y="5464"/>
                </a:moveTo>
                <a:lnTo>
                  <a:pt x="10716" y="5464"/>
                </a:lnTo>
                <a:lnTo>
                  <a:pt x="10722" y="5468"/>
                </a:lnTo>
                <a:lnTo>
                  <a:pt x="10724" y="5466"/>
                </a:lnTo>
                <a:lnTo>
                  <a:pt x="10726" y="5466"/>
                </a:lnTo>
                <a:lnTo>
                  <a:pt x="10724" y="5462"/>
                </a:lnTo>
                <a:lnTo>
                  <a:pt x="10722" y="5458"/>
                </a:lnTo>
                <a:lnTo>
                  <a:pt x="10718" y="5454"/>
                </a:lnTo>
                <a:lnTo>
                  <a:pt x="10716" y="5448"/>
                </a:lnTo>
                <a:lnTo>
                  <a:pt x="10720" y="5432"/>
                </a:lnTo>
                <a:lnTo>
                  <a:pt x="10720" y="5426"/>
                </a:lnTo>
                <a:lnTo>
                  <a:pt x="10720" y="5418"/>
                </a:lnTo>
                <a:lnTo>
                  <a:pt x="10716" y="5414"/>
                </a:lnTo>
                <a:lnTo>
                  <a:pt x="10708" y="5410"/>
                </a:lnTo>
                <a:lnTo>
                  <a:pt x="10696" y="5412"/>
                </a:lnTo>
                <a:lnTo>
                  <a:pt x="10686" y="5414"/>
                </a:lnTo>
                <a:lnTo>
                  <a:pt x="10676" y="5416"/>
                </a:lnTo>
                <a:lnTo>
                  <a:pt x="10668" y="5414"/>
                </a:lnTo>
                <a:lnTo>
                  <a:pt x="10660" y="5412"/>
                </a:lnTo>
                <a:lnTo>
                  <a:pt x="10650" y="5406"/>
                </a:lnTo>
                <a:lnTo>
                  <a:pt x="10650" y="5404"/>
                </a:lnTo>
                <a:lnTo>
                  <a:pt x="10650" y="5402"/>
                </a:lnTo>
                <a:lnTo>
                  <a:pt x="10652" y="5396"/>
                </a:lnTo>
                <a:lnTo>
                  <a:pt x="10650" y="5390"/>
                </a:lnTo>
                <a:lnTo>
                  <a:pt x="10648" y="5382"/>
                </a:lnTo>
                <a:lnTo>
                  <a:pt x="10644" y="5376"/>
                </a:lnTo>
                <a:lnTo>
                  <a:pt x="10640" y="5374"/>
                </a:lnTo>
                <a:lnTo>
                  <a:pt x="10636" y="5374"/>
                </a:lnTo>
                <a:lnTo>
                  <a:pt x="10634" y="5374"/>
                </a:lnTo>
                <a:lnTo>
                  <a:pt x="10630" y="5378"/>
                </a:lnTo>
                <a:lnTo>
                  <a:pt x="10626" y="5376"/>
                </a:lnTo>
                <a:lnTo>
                  <a:pt x="10624" y="5374"/>
                </a:lnTo>
                <a:lnTo>
                  <a:pt x="10618" y="5368"/>
                </a:lnTo>
                <a:lnTo>
                  <a:pt x="10616" y="5368"/>
                </a:lnTo>
                <a:lnTo>
                  <a:pt x="10614" y="5370"/>
                </a:lnTo>
                <a:lnTo>
                  <a:pt x="10608" y="5366"/>
                </a:lnTo>
                <a:lnTo>
                  <a:pt x="10606" y="5362"/>
                </a:lnTo>
                <a:lnTo>
                  <a:pt x="10602" y="5362"/>
                </a:lnTo>
                <a:lnTo>
                  <a:pt x="10596" y="5364"/>
                </a:lnTo>
                <a:lnTo>
                  <a:pt x="10592" y="5366"/>
                </a:lnTo>
                <a:lnTo>
                  <a:pt x="10590" y="5366"/>
                </a:lnTo>
                <a:lnTo>
                  <a:pt x="10588" y="5362"/>
                </a:lnTo>
                <a:lnTo>
                  <a:pt x="10582" y="5352"/>
                </a:lnTo>
                <a:lnTo>
                  <a:pt x="10580" y="5350"/>
                </a:lnTo>
                <a:lnTo>
                  <a:pt x="10578" y="5348"/>
                </a:lnTo>
                <a:lnTo>
                  <a:pt x="10574" y="5348"/>
                </a:lnTo>
                <a:lnTo>
                  <a:pt x="10572" y="5352"/>
                </a:lnTo>
                <a:lnTo>
                  <a:pt x="10568" y="5356"/>
                </a:lnTo>
                <a:lnTo>
                  <a:pt x="10564" y="5364"/>
                </a:lnTo>
                <a:lnTo>
                  <a:pt x="10560" y="5378"/>
                </a:lnTo>
                <a:lnTo>
                  <a:pt x="10556" y="5380"/>
                </a:lnTo>
                <a:lnTo>
                  <a:pt x="10554" y="5380"/>
                </a:lnTo>
                <a:lnTo>
                  <a:pt x="10548" y="5376"/>
                </a:lnTo>
                <a:lnTo>
                  <a:pt x="10542" y="5374"/>
                </a:lnTo>
                <a:lnTo>
                  <a:pt x="10536" y="5372"/>
                </a:lnTo>
                <a:lnTo>
                  <a:pt x="10524" y="5372"/>
                </a:lnTo>
                <a:lnTo>
                  <a:pt x="10518" y="5374"/>
                </a:lnTo>
                <a:lnTo>
                  <a:pt x="10514" y="5374"/>
                </a:lnTo>
                <a:lnTo>
                  <a:pt x="10508" y="5374"/>
                </a:lnTo>
                <a:lnTo>
                  <a:pt x="10500" y="5372"/>
                </a:lnTo>
                <a:lnTo>
                  <a:pt x="10492" y="5372"/>
                </a:lnTo>
                <a:lnTo>
                  <a:pt x="10488" y="5370"/>
                </a:lnTo>
                <a:lnTo>
                  <a:pt x="10484" y="5366"/>
                </a:lnTo>
                <a:lnTo>
                  <a:pt x="10482" y="5362"/>
                </a:lnTo>
                <a:lnTo>
                  <a:pt x="10478" y="5352"/>
                </a:lnTo>
                <a:lnTo>
                  <a:pt x="10476" y="5346"/>
                </a:lnTo>
                <a:lnTo>
                  <a:pt x="10474" y="5344"/>
                </a:lnTo>
                <a:lnTo>
                  <a:pt x="10472" y="5342"/>
                </a:lnTo>
                <a:lnTo>
                  <a:pt x="10470" y="5342"/>
                </a:lnTo>
                <a:lnTo>
                  <a:pt x="10464" y="5344"/>
                </a:lnTo>
                <a:lnTo>
                  <a:pt x="10462" y="5344"/>
                </a:lnTo>
                <a:lnTo>
                  <a:pt x="10458" y="5342"/>
                </a:lnTo>
                <a:lnTo>
                  <a:pt x="10454" y="5340"/>
                </a:lnTo>
                <a:lnTo>
                  <a:pt x="10452" y="5338"/>
                </a:lnTo>
                <a:lnTo>
                  <a:pt x="10446" y="5340"/>
                </a:lnTo>
                <a:lnTo>
                  <a:pt x="10442" y="5340"/>
                </a:lnTo>
                <a:lnTo>
                  <a:pt x="10440" y="5340"/>
                </a:lnTo>
                <a:lnTo>
                  <a:pt x="10438" y="5336"/>
                </a:lnTo>
                <a:lnTo>
                  <a:pt x="10432" y="5330"/>
                </a:lnTo>
                <a:lnTo>
                  <a:pt x="10426" y="5326"/>
                </a:lnTo>
                <a:lnTo>
                  <a:pt x="10420" y="5326"/>
                </a:lnTo>
                <a:lnTo>
                  <a:pt x="10418" y="5328"/>
                </a:lnTo>
                <a:lnTo>
                  <a:pt x="10418" y="5332"/>
                </a:lnTo>
                <a:lnTo>
                  <a:pt x="10416" y="5334"/>
                </a:lnTo>
                <a:lnTo>
                  <a:pt x="10414" y="5336"/>
                </a:lnTo>
                <a:lnTo>
                  <a:pt x="10410" y="5334"/>
                </a:lnTo>
                <a:lnTo>
                  <a:pt x="10400" y="5332"/>
                </a:lnTo>
                <a:lnTo>
                  <a:pt x="10386" y="5328"/>
                </a:lnTo>
                <a:lnTo>
                  <a:pt x="10380" y="5328"/>
                </a:lnTo>
                <a:lnTo>
                  <a:pt x="10376" y="5330"/>
                </a:lnTo>
                <a:lnTo>
                  <a:pt x="10374" y="5334"/>
                </a:lnTo>
                <a:lnTo>
                  <a:pt x="10372" y="5340"/>
                </a:lnTo>
                <a:lnTo>
                  <a:pt x="10370" y="5348"/>
                </a:lnTo>
                <a:lnTo>
                  <a:pt x="10368" y="5352"/>
                </a:lnTo>
                <a:lnTo>
                  <a:pt x="10366" y="5354"/>
                </a:lnTo>
                <a:lnTo>
                  <a:pt x="10362" y="5356"/>
                </a:lnTo>
                <a:lnTo>
                  <a:pt x="10362" y="5360"/>
                </a:lnTo>
                <a:lnTo>
                  <a:pt x="10360" y="5362"/>
                </a:lnTo>
                <a:lnTo>
                  <a:pt x="10354" y="5364"/>
                </a:lnTo>
                <a:lnTo>
                  <a:pt x="10350" y="5366"/>
                </a:lnTo>
                <a:lnTo>
                  <a:pt x="10348" y="5368"/>
                </a:lnTo>
                <a:lnTo>
                  <a:pt x="10348" y="5370"/>
                </a:lnTo>
                <a:lnTo>
                  <a:pt x="10354" y="5374"/>
                </a:lnTo>
                <a:lnTo>
                  <a:pt x="10362" y="5374"/>
                </a:lnTo>
                <a:lnTo>
                  <a:pt x="10370" y="5372"/>
                </a:lnTo>
                <a:lnTo>
                  <a:pt x="10378" y="5372"/>
                </a:lnTo>
                <a:lnTo>
                  <a:pt x="10382" y="5374"/>
                </a:lnTo>
                <a:lnTo>
                  <a:pt x="10386" y="5376"/>
                </a:lnTo>
                <a:lnTo>
                  <a:pt x="10388" y="5380"/>
                </a:lnTo>
                <a:lnTo>
                  <a:pt x="10392" y="5380"/>
                </a:lnTo>
                <a:lnTo>
                  <a:pt x="10398" y="5378"/>
                </a:lnTo>
                <a:lnTo>
                  <a:pt x="10400" y="5378"/>
                </a:lnTo>
                <a:lnTo>
                  <a:pt x="10400" y="5380"/>
                </a:lnTo>
                <a:lnTo>
                  <a:pt x="10398" y="5388"/>
                </a:lnTo>
                <a:lnTo>
                  <a:pt x="10396" y="5394"/>
                </a:lnTo>
                <a:lnTo>
                  <a:pt x="10396" y="5396"/>
                </a:lnTo>
                <a:lnTo>
                  <a:pt x="10398" y="5398"/>
                </a:lnTo>
                <a:lnTo>
                  <a:pt x="10404" y="5400"/>
                </a:lnTo>
                <a:lnTo>
                  <a:pt x="10424" y="5404"/>
                </a:lnTo>
                <a:lnTo>
                  <a:pt x="10440" y="5408"/>
                </a:lnTo>
                <a:lnTo>
                  <a:pt x="10458" y="5416"/>
                </a:lnTo>
                <a:lnTo>
                  <a:pt x="10464" y="5420"/>
                </a:lnTo>
                <a:lnTo>
                  <a:pt x="10472" y="5420"/>
                </a:lnTo>
                <a:lnTo>
                  <a:pt x="10478" y="5418"/>
                </a:lnTo>
                <a:lnTo>
                  <a:pt x="10482" y="5416"/>
                </a:lnTo>
                <a:lnTo>
                  <a:pt x="10490" y="5412"/>
                </a:lnTo>
                <a:lnTo>
                  <a:pt x="10494" y="5412"/>
                </a:lnTo>
                <a:lnTo>
                  <a:pt x="10496" y="5414"/>
                </a:lnTo>
                <a:lnTo>
                  <a:pt x="10502" y="5416"/>
                </a:lnTo>
                <a:lnTo>
                  <a:pt x="10508" y="5416"/>
                </a:lnTo>
                <a:lnTo>
                  <a:pt x="10516" y="5416"/>
                </a:lnTo>
                <a:lnTo>
                  <a:pt x="10530" y="5418"/>
                </a:lnTo>
                <a:lnTo>
                  <a:pt x="10536" y="5420"/>
                </a:lnTo>
                <a:lnTo>
                  <a:pt x="10542" y="5422"/>
                </a:lnTo>
                <a:lnTo>
                  <a:pt x="10550" y="5430"/>
                </a:lnTo>
                <a:lnTo>
                  <a:pt x="10556" y="5434"/>
                </a:lnTo>
                <a:lnTo>
                  <a:pt x="10566" y="5438"/>
                </a:lnTo>
                <a:lnTo>
                  <a:pt x="10578" y="5440"/>
                </a:lnTo>
                <a:lnTo>
                  <a:pt x="10594" y="5444"/>
                </a:lnTo>
                <a:lnTo>
                  <a:pt x="10610" y="5446"/>
                </a:lnTo>
                <a:lnTo>
                  <a:pt x="10614" y="5444"/>
                </a:lnTo>
                <a:lnTo>
                  <a:pt x="10616" y="5444"/>
                </a:lnTo>
                <a:lnTo>
                  <a:pt x="10620" y="5444"/>
                </a:lnTo>
                <a:lnTo>
                  <a:pt x="10640" y="5446"/>
                </a:lnTo>
                <a:lnTo>
                  <a:pt x="10652" y="5448"/>
                </a:lnTo>
                <a:lnTo>
                  <a:pt x="10658" y="5448"/>
                </a:lnTo>
                <a:lnTo>
                  <a:pt x="10662" y="5446"/>
                </a:lnTo>
                <a:lnTo>
                  <a:pt x="10662" y="5444"/>
                </a:lnTo>
                <a:lnTo>
                  <a:pt x="10662" y="5442"/>
                </a:lnTo>
                <a:lnTo>
                  <a:pt x="10664" y="5442"/>
                </a:lnTo>
                <a:lnTo>
                  <a:pt x="10682" y="5450"/>
                </a:lnTo>
                <a:lnTo>
                  <a:pt x="10694" y="5456"/>
                </a:lnTo>
                <a:lnTo>
                  <a:pt x="10702" y="5458"/>
                </a:lnTo>
                <a:lnTo>
                  <a:pt x="10708" y="5460"/>
                </a:lnTo>
                <a:lnTo>
                  <a:pt x="10716" y="5464"/>
                </a:lnTo>
                <a:close/>
                <a:moveTo>
                  <a:pt x="10750" y="5470"/>
                </a:moveTo>
                <a:lnTo>
                  <a:pt x="10750" y="5470"/>
                </a:lnTo>
                <a:lnTo>
                  <a:pt x="10754" y="5468"/>
                </a:lnTo>
                <a:lnTo>
                  <a:pt x="10756" y="5464"/>
                </a:lnTo>
                <a:lnTo>
                  <a:pt x="10760" y="5460"/>
                </a:lnTo>
                <a:lnTo>
                  <a:pt x="10766" y="5454"/>
                </a:lnTo>
                <a:lnTo>
                  <a:pt x="10770" y="5448"/>
                </a:lnTo>
                <a:lnTo>
                  <a:pt x="10770" y="5446"/>
                </a:lnTo>
                <a:lnTo>
                  <a:pt x="10770" y="5444"/>
                </a:lnTo>
                <a:lnTo>
                  <a:pt x="10764" y="5440"/>
                </a:lnTo>
                <a:lnTo>
                  <a:pt x="10758" y="5434"/>
                </a:lnTo>
                <a:lnTo>
                  <a:pt x="10754" y="5432"/>
                </a:lnTo>
                <a:lnTo>
                  <a:pt x="10752" y="5432"/>
                </a:lnTo>
                <a:lnTo>
                  <a:pt x="10748" y="5434"/>
                </a:lnTo>
                <a:lnTo>
                  <a:pt x="10742" y="5436"/>
                </a:lnTo>
                <a:lnTo>
                  <a:pt x="10738" y="5436"/>
                </a:lnTo>
                <a:lnTo>
                  <a:pt x="10734" y="5436"/>
                </a:lnTo>
                <a:lnTo>
                  <a:pt x="10726" y="5432"/>
                </a:lnTo>
                <a:lnTo>
                  <a:pt x="10724" y="5434"/>
                </a:lnTo>
                <a:lnTo>
                  <a:pt x="10722" y="5434"/>
                </a:lnTo>
                <a:lnTo>
                  <a:pt x="10724" y="5440"/>
                </a:lnTo>
                <a:lnTo>
                  <a:pt x="10726" y="5446"/>
                </a:lnTo>
                <a:lnTo>
                  <a:pt x="10728" y="5448"/>
                </a:lnTo>
                <a:lnTo>
                  <a:pt x="10732" y="5448"/>
                </a:lnTo>
                <a:lnTo>
                  <a:pt x="10738" y="5450"/>
                </a:lnTo>
                <a:lnTo>
                  <a:pt x="10744" y="5456"/>
                </a:lnTo>
                <a:lnTo>
                  <a:pt x="10748" y="5462"/>
                </a:lnTo>
                <a:lnTo>
                  <a:pt x="10748" y="5466"/>
                </a:lnTo>
                <a:lnTo>
                  <a:pt x="10748" y="5468"/>
                </a:lnTo>
                <a:lnTo>
                  <a:pt x="10750" y="5470"/>
                </a:lnTo>
                <a:close/>
                <a:moveTo>
                  <a:pt x="10784" y="5464"/>
                </a:moveTo>
                <a:lnTo>
                  <a:pt x="10784" y="5464"/>
                </a:lnTo>
                <a:lnTo>
                  <a:pt x="10778" y="5466"/>
                </a:lnTo>
                <a:lnTo>
                  <a:pt x="10778" y="5468"/>
                </a:lnTo>
                <a:lnTo>
                  <a:pt x="10782" y="5472"/>
                </a:lnTo>
                <a:lnTo>
                  <a:pt x="10792" y="5474"/>
                </a:lnTo>
                <a:lnTo>
                  <a:pt x="10802" y="5474"/>
                </a:lnTo>
                <a:lnTo>
                  <a:pt x="10804" y="5472"/>
                </a:lnTo>
                <a:lnTo>
                  <a:pt x="10806" y="5470"/>
                </a:lnTo>
                <a:lnTo>
                  <a:pt x="10806" y="5466"/>
                </a:lnTo>
                <a:lnTo>
                  <a:pt x="10810" y="5456"/>
                </a:lnTo>
                <a:lnTo>
                  <a:pt x="10812" y="5448"/>
                </a:lnTo>
                <a:lnTo>
                  <a:pt x="10814" y="5444"/>
                </a:lnTo>
                <a:lnTo>
                  <a:pt x="10810" y="5442"/>
                </a:lnTo>
                <a:lnTo>
                  <a:pt x="10804" y="5440"/>
                </a:lnTo>
                <a:lnTo>
                  <a:pt x="10800" y="5440"/>
                </a:lnTo>
                <a:lnTo>
                  <a:pt x="10796" y="5440"/>
                </a:lnTo>
                <a:lnTo>
                  <a:pt x="10790" y="5442"/>
                </a:lnTo>
                <a:lnTo>
                  <a:pt x="10786" y="5448"/>
                </a:lnTo>
                <a:lnTo>
                  <a:pt x="10784" y="5452"/>
                </a:lnTo>
                <a:lnTo>
                  <a:pt x="10786" y="5460"/>
                </a:lnTo>
                <a:lnTo>
                  <a:pt x="10784" y="5464"/>
                </a:lnTo>
                <a:close/>
                <a:moveTo>
                  <a:pt x="10826" y="5482"/>
                </a:moveTo>
                <a:lnTo>
                  <a:pt x="10826" y="5482"/>
                </a:lnTo>
                <a:lnTo>
                  <a:pt x="10836" y="5480"/>
                </a:lnTo>
                <a:lnTo>
                  <a:pt x="10848" y="5476"/>
                </a:lnTo>
                <a:lnTo>
                  <a:pt x="10860" y="5472"/>
                </a:lnTo>
                <a:lnTo>
                  <a:pt x="10866" y="5472"/>
                </a:lnTo>
                <a:lnTo>
                  <a:pt x="10872" y="5470"/>
                </a:lnTo>
                <a:lnTo>
                  <a:pt x="10874" y="5468"/>
                </a:lnTo>
                <a:lnTo>
                  <a:pt x="10878" y="5466"/>
                </a:lnTo>
                <a:lnTo>
                  <a:pt x="10878" y="5468"/>
                </a:lnTo>
                <a:lnTo>
                  <a:pt x="10880" y="5470"/>
                </a:lnTo>
                <a:lnTo>
                  <a:pt x="10884" y="5470"/>
                </a:lnTo>
                <a:lnTo>
                  <a:pt x="10888" y="5468"/>
                </a:lnTo>
                <a:lnTo>
                  <a:pt x="10892" y="5470"/>
                </a:lnTo>
                <a:lnTo>
                  <a:pt x="10902" y="5472"/>
                </a:lnTo>
                <a:lnTo>
                  <a:pt x="10904" y="5470"/>
                </a:lnTo>
                <a:lnTo>
                  <a:pt x="10902" y="5468"/>
                </a:lnTo>
                <a:lnTo>
                  <a:pt x="10896" y="5466"/>
                </a:lnTo>
                <a:lnTo>
                  <a:pt x="10894" y="5464"/>
                </a:lnTo>
                <a:lnTo>
                  <a:pt x="10896" y="5462"/>
                </a:lnTo>
                <a:lnTo>
                  <a:pt x="10900" y="5462"/>
                </a:lnTo>
                <a:lnTo>
                  <a:pt x="10908" y="5466"/>
                </a:lnTo>
                <a:lnTo>
                  <a:pt x="10910" y="5464"/>
                </a:lnTo>
                <a:lnTo>
                  <a:pt x="10912" y="5462"/>
                </a:lnTo>
                <a:lnTo>
                  <a:pt x="10910" y="5458"/>
                </a:lnTo>
                <a:lnTo>
                  <a:pt x="10908" y="5450"/>
                </a:lnTo>
                <a:lnTo>
                  <a:pt x="10902" y="5444"/>
                </a:lnTo>
                <a:lnTo>
                  <a:pt x="10900" y="5442"/>
                </a:lnTo>
                <a:lnTo>
                  <a:pt x="10896" y="5444"/>
                </a:lnTo>
                <a:lnTo>
                  <a:pt x="10894" y="5444"/>
                </a:lnTo>
                <a:lnTo>
                  <a:pt x="10892" y="5444"/>
                </a:lnTo>
                <a:lnTo>
                  <a:pt x="10888" y="5442"/>
                </a:lnTo>
                <a:lnTo>
                  <a:pt x="10886" y="5440"/>
                </a:lnTo>
                <a:lnTo>
                  <a:pt x="10884" y="5440"/>
                </a:lnTo>
                <a:lnTo>
                  <a:pt x="10880" y="5442"/>
                </a:lnTo>
                <a:lnTo>
                  <a:pt x="10878" y="5444"/>
                </a:lnTo>
                <a:lnTo>
                  <a:pt x="10874" y="5444"/>
                </a:lnTo>
                <a:lnTo>
                  <a:pt x="10870" y="5440"/>
                </a:lnTo>
                <a:lnTo>
                  <a:pt x="10866" y="5434"/>
                </a:lnTo>
                <a:lnTo>
                  <a:pt x="10862" y="5434"/>
                </a:lnTo>
                <a:lnTo>
                  <a:pt x="10858" y="5434"/>
                </a:lnTo>
                <a:lnTo>
                  <a:pt x="10854" y="5434"/>
                </a:lnTo>
                <a:lnTo>
                  <a:pt x="10852" y="5436"/>
                </a:lnTo>
                <a:lnTo>
                  <a:pt x="10852" y="5440"/>
                </a:lnTo>
                <a:lnTo>
                  <a:pt x="10854" y="5444"/>
                </a:lnTo>
                <a:lnTo>
                  <a:pt x="10858" y="5450"/>
                </a:lnTo>
                <a:lnTo>
                  <a:pt x="10862" y="5450"/>
                </a:lnTo>
                <a:lnTo>
                  <a:pt x="10866" y="5452"/>
                </a:lnTo>
                <a:lnTo>
                  <a:pt x="10872" y="5454"/>
                </a:lnTo>
                <a:lnTo>
                  <a:pt x="10874" y="5458"/>
                </a:lnTo>
                <a:lnTo>
                  <a:pt x="10874" y="5460"/>
                </a:lnTo>
                <a:lnTo>
                  <a:pt x="10870" y="5460"/>
                </a:lnTo>
                <a:lnTo>
                  <a:pt x="10864" y="5460"/>
                </a:lnTo>
                <a:lnTo>
                  <a:pt x="10862" y="5462"/>
                </a:lnTo>
                <a:lnTo>
                  <a:pt x="10858" y="5464"/>
                </a:lnTo>
                <a:lnTo>
                  <a:pt x="10854" y="5460"/>
                </a:lnTo>
                <a:lnTo>
                  <a:pt x="10848" y="5452"/>
                </a:lnTo>
                <a:lnTo>
                  <a:pt x="10846" y="5450"/>
                </a:lnTo>
                <a:lnTo>
                  <a:pt x="10842" y="5450"/>
                </a:lnTo>
                <a:lnTo>
                  <a:pt x="10838" y="5450"/>
                </a:lnTo>
                <a:lnTo>
                  <a:pt x="10832" y="5448"/>
                </a:lnTo>
                <a:lnTo>
                  <a:pt x="10828" y="5446"/>
                </a:lnTo>
                <a:lnTo>
                  <a:pt x="10826" y="5446"/>
                </a:lnTo>
                <a:lnTo>
                  <a:pt x="10824" y="5448"/>
                </a:lnTo>
                <a:lnTo>
                  <a:pt x="10820" y="5452"/>
                </a:lnTo>
                <a:lnTo>
                  <a:pt x="10818" y="5456"/>
                </a:lnTo>
                <a:lnTo>
                  <a:pt x="10814" y="5458"/>
                </a:lnTo>
                <a:lnTo>
                  <a:pt x="10814" y="5464"/>
                </a:lnTo>
                <a:lnTo>
                  <a:pt x="10814" y="5470"/>
                </a:lnTo>
                <a:lnTo>
                  <a:pt x="10814" y="5474"/>
                </a:lnTo>
                <a:lnTo>
                  <a:pt x="10814" y="5476"/>
                </a:lnTo>
                <a:lnTo>
                  <a:pt x="10816" y="5480"/>
                </a:lnTo>
                <a:lnTo>
                  <a:pt x="10826" y="5482"/>
                </a:lnTo>
                <a:close/>
                <a:moveTo>
                  <a:pt x="10994" y="5474"/>
                </a:moveTo>
                <a:lnTo>
                  <a:pt x="10994" y="5474"/>
                </a:lnTo>
                <a:lnTo>
                  <a:pt x="10996" y="5474"/>
                </a:lnTo>
                <a:lnTo>
                  <a:pt x="10998" y="5472"/>
                </a:lnTo>
                <a:lnTo>
                  <a:pt x="11000" y="5470"/>
                </a:lnTo>
                <a:lnTo>
                  <a:pt x="11008" y="5470"/>
                </a:lnTo>
                <a:lnTo>
                  <a:pt x="11012" y="5472"/>
                </a:lnTo>
                <a:lnTo>
                  <a:pt x="11016" y="5472"/>
                </a:lnTo>
                <a:lnTo>
                  <a:pt x="11022" y="5470"/>
                </a:lnTo>
                <a:lnTo>
                  <a:pt x="11028" y="5466"/>
                </a:lnTo>
                <a:lnTo>
                  <a:pt x="11032" y="5466"/>
                </a:lnTo>
                <a:lnTo>
                  <a:pt x="11038" y="5466"/>
                </a:lnTo>
                <a:lnTo>
                  <a:pt x="11046" y="5462"/>
                </a:lnTo>
                <a:lnTo>
                  <a:pt x="11054" y="5458"/>
                </a:lnTo>
                <a:lnTo>
                  <a:pt x="11058" y="5456"/>
                </a:lnTo>
                <a:lnTo>
                  <a:pt x="11058" y="5454"/>
                </a:lnTo>
                <a:lnTo>
                  <a:pt x="11058" y="5450"/>
                </a:lnTo>
                <a:lnTo>
                  <a:pt x="11062" y="5448"/>
                </a:lnTo>
                <a:lnTo>
                  <a:pt x="11064" y="5444"/>
                </a:lnTo>
                <a:lnTo>
                  <a:pt x="11064" y="5436"/>
                </a:lnTo>
                <a:lnTo>
                  <a:pt x="11062" y="5434"/>
                </a:lnTo>
                <a:lnTo>
                  <a:pt x="11060" y="5432"/>
                </a:lnTo>
                <a:lnTo>
                  <a:pt x="11056" y="5434"/>
                </a:lnTo>
                <a:lnTo>
                  <a:pt x="11054" y="5438"/>
                </a:lnTo>
                <a:lnTo>
                  <a:pt x="11056" y="5440"/>
                </a:lnTo>
                <a:lnTo>
                  <a:pt x="11058" y="5440"/>
                </a:lnTo>
                <a:lnTo>
                  <a:pt x="11058" y="5442"/>
                </a:lnTo>
                <a:lnTo>
                  <a:pt x="11056" y="5444"/>
                </a:lnTo>
                <a:lnTo>
                  <a:pt x="11050" y="5448"/>
                </a:lnTo>
                <a:lnTo>
                  <a:pt x="11044" y="5452"/>
                </a:lnTo>
                <a:lnTo>
                  <a:pt x="11044" y="5454"/>
                </a:lnTo>
                <a:lnTo>
                  <a:pt x="11044" y="5456"/>
                </a:lnTo>
                <a:lnTo>
                  <a:pt x="11040" y="5460"/>
                </a:lnTo>
                <a:lnTo>
                  <a:pt x="11036" y="5460"/>
                </a:lnTo>
                <a:lnTo>
                  <a:pt x="11034" y="5458"/>
                </a:lnTo>
                <a:lnTo>
                  <a:pt x="11030" y="5454"/>
                </a:lnTo>
                <a:lnTo>
                  <a:pt x="11026" y="5450"/>
                </a:lnTo>
                <a:lnTo>
                  <a:pt x="11024" y="5450"/>
                </a:lnTo>
                <a:lnTo>
                  <a:pt x="11020" y="5450"/>
                </a:lnTo>
                <a:lnTo>
                  <a:pt x="11016" y="5454"/>
                </a:lnTo>
                <a:lnTo>
                  <a:pt x="11012" y="5454"/>
                </a:lnTo>
                <a:lnTo>
                  <a:pt x="11010" y="5454"/>
                </a:lnTo>
                <a:lnTo>
                  <a:pt x="11006" y="5456"/>
                </a:lnTo>
                <a:lnTo>
                  <a:pt x="11002" y="5456"/>
                </a:lnTo>
                <a:lnTo>
                  <a:pt x="11000" y="5456"/>
                </a:lnTo>
                <a:lnTo>
                  <a:pt x="10994" y="5452"/>
                </a:lnTo>
                <a:lnTo>
                  <a:pt x="10988" y="5448"/>
                </a:lnTo>
                <a:lnTo>
                  <a:pt x="10980" y="5446"/>
                </a:lnTo>
                <a:lnTo>
                  <a:pt x="10966" y="5440"/>
                </a:lnTo>
                <a:lnTo>
                  <a:pt x="10956" y="5440"/>
                </a:lnTo>
                <a:lnTo>
                  <a:pt x="10952" y="5442"/>
                </a:lnTo>
                <a:lnTo>
                  <a:pt x="10948" y="5446"/>
                </a:lnTo>
                <a:lnTo>
                  <a:pt x="10944" y="5448"/>
                </a:lnTo>
                <a:lnTo>
                  <a:pt x="10940" y="5452"/>
                </a:lnTo>
                <a:lnTo>
                  <a:pt x="10936" y="5454"/>
                </a:lnTo>
                <a:lnTo>
                  <a:pt x="10936" y="5462"/>
                </a:lnTo>
                <a:lnTo>
                  <a:pt x="10938" y="5470"/>
                </a:lnTo>
                <a:lnTo>
                  <a:pt x="10940" y="5470"/>
                </a:lnTo>
                <a:lnTo>
                  <a:pt x="10944" y="5468"/>
                </a:lnTo>
                <a:lnTo>
                  <a:pt x="10950" y="5468"/>
                </a:lnTo>
                <a:lnTo>
                  <a:pt x="10966" y="5470"/>
                </a:lnTo>
                <a:lnTo>
                  <a:pt x="10974" y="5470"/>
                </a:lnTo>
                <a:lnTo>
                  <a:pt x="10980" y="5474"/>
                </a:lnTo>
                <a:lnTo>
                  <a:pt x="10984" y="5476"/>
                </a:lnTo>
                <a:lnTo>
                  <a:pt x="10988" y="5476"/>
                </a:lnTo>
                <a:lnTo>
                  <a:pt x="10990" y="5474"/>
                </a:lnTo>
                <a:lnTo>
                  <a:pt x="10994" y="5474"/>
                </a:lnTo>
                <a:close/>
                <a:moveTo>
                  <a:pt x="10934" y="5522"/>
                </a:moveTo>
                <a:lnTo>
                  <a:pt x="10934" y="5522"/>
                </a:lnTo>
                <a:lnTo>
                  <a:pt x="10942" y="5528"/>
                </a:lnTo>
                <a:lnTo>
                  <a:pt x="10946" y="5534"/>
                </a:lnTo>
                <a:lnTo>
                  <a:pt x="10950" y="5538"/>
                </a:lnTo>
                <a:lnTo>
                  <a:pt x="10952" y="5538"/>
                </a:lnTo>
                <a:lnTo>
                  <a:pt x="10956" y="5540"/>
                </a:lnTo>
                <a:lnTo>
                  <a:pt x="10958" y="5540"/>
                </a:lnTo>
                <a:lnTo>
                  <a:pt x="10962" y="5542"/>
                </a:lnTo>
                <a:lnTo>
                  <a:pt x="10964" y="5540"/>
                </a:lnTo>
                <a:lnTo>
                  <a:pt x="10966" y="5538"/>
                </a:lnTo>
                <a:lnTo>
                  <a:pt x="10968" y="5536"/>
                </a:lnTo>
                <a:lnTo>
                  <a:pt x="10970" y="5536"/>
                </a:lnTo>
                <a:lnTo>
                  <a:pt x="10974" y="5532"/>
                </a:lnTo>
                <a:lnTo>
                  <a:pt x="10974" y="5530"/>
                </a:lnTo>
                <a:lnTo>
                  <a:pt x="10974" y="5526"/>
                </a:lnTo>
                <a:lnTo>
                  <a:pt x="10970" y="5518"/>
                </a:lnTo>
                <a:lnTo>
                  <a:pt x="10964" y="5512"/>
                </a:lnTo>
                <a:lnTo>
                  <a:pt x="10958" y="5508"/>
                </a:lnTo>
                <a:lnTo>
                  <a:pt x="10956" y="5508"/>
                </a:lnTo>
                <a:lnTo>
                  <a:pt x="10954" y="5506"/>
                </a:lnTo>
                <a:lnTo>
                  <a:pt x="10952" y="5502"/>
                </a:lnTo>
                <a:lnTo>
                  <a:pt x="10948" y="5498"/>
                </a:lnTo>
                <a:lnTo>
                  <a:pt x="10942" y="5494"/>
                </a:lnTo>
                <a:lnTo>
                  <a:pt x="10938" y="5494"/>
                </a:lnTo>
                <a:lnTo>
                  <a:pt x="10934" y="5494"/>
                </a:lnTo>
                <a:lnTo>
                  <a:pt x="10930" y="5494"/>
                </a:lnTo>
                <a:lnTo>
                  <a:pt x="10924" y="5494"/>
                </a:lnTo>
                <a:lnTo>
                  <a:pt x="10914" y="5494"/>
                </a:lnTo>
                <a:lnTo>
                  <a:pt x="10910" y="5496"/>
                </a:lnTo>
                <a:lnTo>
                  <a:pt x="10906" y="5498"/>
                </a:lnTo>
                <a:lnTo>
                  <a:pt x="10902" y="5500"/>
                </a:lnTo>
                <a:lnTo>
                  <a:pt x="10902" y="5506"/>
                </a:lnTo>
                <a:lnTo>
                  <a:pt x="10902" y="5508"/>
                </a:lnTo>
                <a:lnTo>
                  <a:pt x="10906" y="5512"/>
                </a:lnTo>
                <a:lnTo>
                  <a:pt x="10914" y="5514"/>
                </a:lnTo>
                <a:lnTo>
                  <a:pt x="10924" y="5518"/>
                </a:lnTo>
                <a:lnTo>
                  <a:pt x="10934" y="5522"/>
                </a:lnTo>
                <a:close/>
                <a:moveTo>
                  <a:pt x="11090" y="5546"/>
                </a:moveTo>
                <a:lnTo>
                  <a:pt x="11090" y="5546"/>
                </a:lnTo>
                <a:lnTo>
                  <a:pt x="11094" y="5544"/>
                </a:lnTo>
                <a:lnTo>
                  <a:pt x="11098" y="5544"/>
                </a:lnTo>
                <a:lnTo>
                  <a:pt x="11104" y="5540"/>
                </a:lnTo>
                <a:lnTo>
                  <a:pt x="11108" y="5536"/>
                </a:lnTo>
                <a:lnTo>
                  <a:pt x="11112" y="5534"/>
                </a:lnTo>
                <a:lnTo>
                  <a:pt x="11114" y="5534"/>
                </a:lnTo>
                <a:lnTo>
                  <a:pt x="11118" y="5536"/>
                </a:lnTo>
                <a:lnTo>
                  <a:pt x="11122" y="5534"/>
                </a:lnTo>
                <a:lnTo>
                  <a:pt x="11134" y="5520"/>
                </a:lnTo>
                <a:lnTo>
                  <a:pt x="11140" y="5512"/>
                </a:lnTo>
                <a:lnTo>
                  <a:pt x="11144" y="5506"/>
                </a:lnTo>
                <a:lnTo>
                  <a:pt x="11148" y="5500"/>
                </a:lnTo>
                <a:lnTo>
                  <a:pt x="11156" y="5494"/>
                </a:lnTo>
                <a:lnTo>
                  <a:pt x="11168" y="5488"/>
                </a:lnTo>
                <a:lnTo>
                  <a:pt x="11176" y="5484"/>
                </a:lnTo>
                <a:lnTo>
                  <a:pt x="11182" y="5484"/>
                </a:lnTo>
                <a:lnTo>
                  <a:pt x="11188" y="5480"/>
                </a:lnTo>
                <a:lnTo>
                  <a:pt x="11192" y="5476"/>
                </a:lnTo>
                <a:lnTo>
                  <a:pt x="11196" y="5476"/>
                </a:lnTo>
                <a:lnTo>
                  <a:pt x="11202" y="5476"/>
                </a:lnTo>
                <a:lnTo>
                  <a:pt x="11206" y="5470"/>
                </a:lnTo>
                <a:lnTo>
                  <a:pt x="11212" y="5466"/>
                </a:lnTo>
                <a:lnTo>
                  <a:pt x="11218" y="5464"/>
                </a:lnTo>
                <a:lnTo>
                  <a:pt x="11222" y="5464"/>
                </a:lnTo>
                <a:lnTo>
                  <a:pt x="11228" y="5460"/>
                </a:lnTo>
                <a:lnTo>
                  <a:pt x="11236" y="5450"/>
                </a:lnTo>
                <a:lnTo>
                  <a:pt x="11238" y="5448"/>
                </a:lnTo>
                <a:lnTo>
                  <a:pt x="11232" y="5444"/>
                </a:lnTo>
                <a:lnTo>
                  <a:pt x="11230" y="5444"/>
                </a:lnTo>
                <a:lnTo>
                  <a:pt x="11226" y="5444"/>
                </a:lnTo>
                <a:lnTo>
                  <a:pt x="11218" y="5446"/>
                </a:lnTo>
                <a:lnTo>
                  <a:pt x="11210" y="5450"/>
                </a:lnTo>
                <a:lnTo>
                  <a:pt x="11204" y="5450"/>
                </a:lnTo>
                <a:lnTo>
                  <a:pt x="11200" y="5450"/>
                </a:lnTo>
                <a:lnTo>
                  <a:pt x="11194" y="5452"/>
                </a:lnTo>
                <a:lnTo>
                  <a:pt x="11188" y="5454"/>
                </a:lnTo>
                <a:lnTo>
                  <a:pt x="11184" y="5454"/>
                </a:lnTo>
                <a:lnTo>
                  <a:pt x="11180" y="5452"/>
                </a:lnTo>
                <a:lnTo>
                  <a:pt x="11176" y="5452"/>
                </a:lnTo>
                <a:lnTo>
                  <a:pt x="11158" y="5458"/>
                </a:lnTo>
                <a:lnTo>
                  <a:pt x="11150" y="5460"/>
                </a:lnTo>
                <a:lnTo>
                  <a:pt x="11146" y="5466"/>
                </a:lnTo>
                <a:lnTo>
                  <a:pt x="11144" y="5470"/>
                </a:lnTo>
                <a:lnTo>
                  <a:pt x="11138" y="5478"/>
                </a:lnTo>
                <a:lnTo>
                  <a:pt x="11128" y="5484"/>
                </a:lnTo>
                <a:lnTo>
                  <a:pt x="11122" y="5486"/>
                </a:lnTo>
                <a:lnTo>
                  <a:pt x="11114" y="5488"/>
                </a:lnTo>
                <a:lnTo>
                  <a:pt x="11104" y="5496"/>
                </a:lnTo>
                <a:lnTo>
                  <a:pt x="11094" y="5504"/>
                </a:lnTo>
                <a:lnTo>
                  <a:pt x="11090" y="5510"/>
                </a:lnTo>
                <a:lnTo>
                  <a:pt x="11088" y="5522"/>
                </a:lnTo>
                <a:lnTo>
                  <a:pt x="11088" y="5524"/>
                </a:lnTo>
                <a:lnTo>
                  <a:pt x="11088" y="5526"/>
                </a:lnTo>
                <a:lnTo>
                  <a:pt x="11092" y="5528"/>
                </a:lnTo>
                <a:lnTo>
                  <a:pt x="11094" y="5530"/>
                </a:lnTo>
                <a:lnTo>
                  <a:pt x="11092" y="5532"/>
                </a:lnTo>
                <a:lnTo>
                  <a:pt x="11086" y="5536"/>
                </a:lnTo>
                <a:lnTo>
                  <a:pt x="11082" y="5540"/>
                </a:lnTo>
                <a:lnTo>
                  <a:pt x="11082" y="5542"/>
                </a:lnTo>
                <a:lnTo>
                  <a:pt x="11090" y="5546"/>
                </a:lnTo>
                <a:close/>
                <a:moveTo>
                  <a:pt x="11218" y="5414"/>
                </a:moveTo>
                <a:lnTo>
                  <a:pt x="11218" y="5414"/>
                </a:lnTo>
                <a:lnTo>
                  <a:pt x="11218" y="5412"/>
                </a:lnTo>
                <a:lnTo>
                  <a:pt x="11214" y="5410"/>
                </a:lnTo>
                <a:lnTo>
                  <a:pt x="11202" y="5410"/>
                </a:lnTo>
                <a:lnTo>
                  <a:pt x="11190" y="5414"/>
                </a:lnTo>
                <a:lnTo>
                  <a:pt x="11184" y="5416"/>
                </a:lnTo>
                <a:lnTo>
                  <a:pt x="11180" y="5420"/>
                </a:lnTo>
                <a:lnTo>
                  <a:pt x="11178" y="5422"/>
                </a:lnTo>
                <a:lnTo>
                  <a:pt x="11180" y="5424"/>
                </a:lnTo>
                <a:lnTo>
                  <a:pt x="11194" y="5424"/>
                </a:lnTo>
                <a:lnTo>
                  <a:pt x="11210" y="5418"/>
                </a:lnTo>
                <a:lnTo>
                  <a:pt x="11216" y="5416"/>
                </a:lnTo>
                <a:lnTo>
                  <a:pt x="11218" y="5414"/>
                </a:lnTo>
                <a:close/>
                <a:moveTo>
                  <a:pt x="9966" y="4902"/>
                </a:moveTo>
                <a:lnTo>
                  <a:pt x="9966" y="4902"/>
                </a:lnTo>
                <a:lnTo>
                  <a:pt x="9966" y="4906"/>
                </a:lnTo>
                <a:lnTo>
                  <a:pt x="9968" y="4910"/>
                </a:lnTo>
                <a:lnTo>
                  <a:pt x="9972" y="4914"/>
                </a:lnTo>
                <a:lnTo>
                  <a:pt x="9980" y="4918"/>
                </a:lnTo>
                <a:lnTo>
                  <a:pt x="9990" y="4928"/>
                </a:lnTo>
                <a:lnTo>
                  <a:pt x="9994" y="4928"/>
                </a:lnTo>
                <a:lnTo>
                  <a:pt x="9994" y="4926"/>
                </a:lnTo>
                <a:lnTo>
                  <a:pt x="9990" y="4916"/>
                </a:lnTo>
                <a:lnTo>
                  <a:pt x="9982" y="4906"/>
                </a:lnTo>
                <a:lnTo>
                  <a:pt x="9972" y="4900"/>
                </a:lnTo>
                <a:lnTo>
                  <a:pt x="9970" y="4900"/>
                </a:lnTo>
                <a:lnTo>
                  <a:pt x="9966" y="4902"/>
                </a:lnTo>
                <a:close/>
                <a:moveTo>
                  <a:pt x="10026" y="4966"/>
                </a:moveTo>
                <a:lnTo>
                  <a:pt x="10026" y="4966"/>
                </a:lnTo>
                <a:lnTo>
                  <a:pt x="10022" y="4968"/>
                </a:lnTo>
                <a:lnTo>
                  <a:pt x="10022" y="4970"/>
                </a:lnTo>
                <a:lnTo>
                  <a:pt x="10026" y="4980"/>
                </a:lnTo>
                <a:lnTo>
                  <a:pt x="10044" y="5006"/>
                </a:lnTo>
                <a:lnTo>
                  <a:pt x="10046" y="5010"/>
                </a:lnTo>
                <a:lnTo>
                  <a:pt x="10050" y="5012"/>
                </a:lnTo>
                <a:lnTo>
                  <a:pt x="10052" y="5008"/>
                </a:lnTo>
                <a:lnTo>
                  <a:pt x="10054" y="5004"/>
                </a:lnTo>
                <a:lnTo>
                  <a:pt x="10054" y="4994"/>
                </a:lnTo>
                <a:lnTo>
                  <a:pt x="10052" y="4988"/>
                </a:lnTo>
                <a:lnTo>
                  <a:pt x="10050" y="4984"/>
                </a:lnTo>
                <a:lnTo>
                  <a:pt x="10044" y="4978"/>
                </a:lnTo>
                <a:lnTo>
                  <a:pt x="10038" y="4972"/>
                </a:lnTo>
                <a:lnTo>
                  <a:pt x="10032" y="4966"/>
                </a:lnTo>
                <a:lnTo>
                  <a:pt x="10030" y="4966"/>
                </a:lnTo>
                <a:lnTo>
                  <a:pt x="10026" y="4966"/>
                </a:lnTo>
                <a:close/>
                <a:moveTo>
                  <a:pt x="10084" y="5086"/>
                </a:moveTo>
                <a:lnTo>
                  <a:pt x="10084" y="5086"/>
                </a:lnTo>
                <a:lnTo>
                  <a:pt x="10080" y="5090"/>
                </a:lnTo>
                <a:lnTo>
                  <a:pt x="10080" y="5096"/>
                </a:lnTo>
                <a:lnTo>
                  <a:pt x="10082" y="5102"/>
                </a:lnTo>
                <a:lnTo>
                  <a:pt x="10086" y="5110"/>
                </a:lnTo>
                <a:lnTo>
                  <a:pt x="10098" y="5120"/>
                </a:lnTo>
                <a:lnTo>
                  <a:pt x="10102" y="5122"/>
                </a:lnTo>
                <a:lnTo>
                  <a:pt x="10106" y="5122"/>
                </a:lnTo>
                <a:lnTo>
                  <a:pt x="10108" y="5120"/>
                </a:lnTo>
                <a:lnTo>
                  <a:pt x="10108" y="5114"/>
                </a:lnTo>
                <a:lnTo>
                  <a:pt x="10102" y="5100"/>
                </a:lnTo>
                <a:lnTo>
                  <a:pt x="10098" y="5092"/>
                </a:lnTo>
                <a:lnTo>
                  <a:pt x="10092" y="5088"/>
                </a:lnTo>
                <a:lnTo>
                  <a:pt x="10088" y="5084"/>
                </a:lnTo>
                <a:lnTo>
                  <a:pt x="10084" y="5086"/>
                </a:lnTo>
                <a:close/>
                <a:moveTo>
                  <a:pt x="10070" y="5066"/>
                </a:moveTo>
                <a:lnTo>
                  <a:pt x="10070" y="5066"/>
                </a:lnTo>
                <a:lnTo>
                  <a:pt x="10072" y="5066"/>
                </a:lnTo>
                <a:lnTo>
                  <a:pt x="10074" y="5066"/>
                </a:lnTo>
                <a:lnTo>
                  <a:pt x="10076" y="5060"/>
                </a:lnTo>
                <a:lnTo>
                  <a:pt x="10076" y="5054"/>
                </a:lnTo>
                <a:lnTo>
                  <a:pt x="10074" y="5050"/>
                </a:lnTo>
                <a:lnTo>
                  <a:pt x="10072" y="5048"/>
                </a:lnTo>
                <a:lnTo>
                  <a:pt x="10070" y="5048"/>
                </a:lnTo>
                <a:lnTo>
                  <a:pt x="10068" y="5054"/>
                </a:lnTo>
                <a:lnTo>
                  <a:pt x="10068" y="5060"/>
                </a:lnTo>
                <a:lnTo>
                  <a:pt x="10068" y="5062"/>
                </a:lnTo>
                <a:lnTo>
                  <a:pt x="10070" y="5066"/>
                </a:lnTo>
                <a:close/>
                <a:moveTo>
                  <a:pt x="11590" y="5128"/>
                </a:moveTo>
                <a:lnTo>
                  <a:pt x="11590" y="5128"/>
                </a:lnTo>
                <a:lnTo>
                  <a:pt x="11592" y="5130"/>
                </a:lnTo>
                <a:lnTo>
                  <a:pt x="11598" y="5130"/>
                </a:lnTo>
                <a:lnTo>
                  <a:pt x="11618" y="5128"/>
                </a:lnTo>
                <a:lnTo>
                  <a:pt x="11628" y="5124"/>
                </a:lnTo>
                <a:lnTo>
                  <a:pt x="11628" y="5122"/>
                </a:lnTo>
                <a:lnTo>
                  <a:pt x="11624" y="5122"/>
                </a:lnTo>
                <a:lnTo>
                  <a:pt x="11590" y="5118"/>
                </a:lnTo>
                <a:lnTo>
                  <a:pt x="11576" y="5116"/>
                </a:lnTo>
                <a:lnTo>
                  <a:pt x="11572" y="5116"/>
                </a:lnTo>
                <a:lnTo>
                  <a:pt x="11578" y="5120"/>
                </a:lnTo>
                <a:lnTo>
                  <a:pt x="11590" y="5128"/>
                </a:lnTo>
                <a:close/>
                <a:moveTo>
                  <a:pt x="11600" y="5086"/>
                </a:moveTo>
                <a:lnTo>
                  <a:pt x="11600" y="5086"/>
                </a:lnTo>
                <a:lnTo>
                  <a:pt x="11594" y="5082"/>
                </a:lnTo>
                <a:lnTo>
                  <a:pt x="11592" y="5078"/>
                </a:lnTo>
                <a:lnTo>
                  <a:pt x="11586" y="5074"/>
                </a:lnTo>
                <a:lnTo>
                  <a:pt x="11576" y="5070"/>
                </a:lnTo>
                <a:lnTo>
                  <a:pt x="11566" y="5068"/>
                </a:lnTo>
                <a:lnTo>
                  <a:pt x="11566" y="5070"/>
                </a:lnTo>
                <a:lnTo>
                  <a:pt x="11566" y="5072"/>
                </a:lnTo>
                <a:lnTo>
                  <a:pt x="11572" y="5078"/>
                </a:lnTo>
                <a:lnTo>
                  <a:pt x="11580" y="5082"/>
                </a:lnTo>
                <a:lnTo>
                  <a:pt x="11582" y="5084"/>
                </a:lnTo>
                <a:lnTo>
                  <a:pt x="11584" y="5088"/>
                </a:lnTo>
                <a:lnTo>
                  <a:pt x="11584" y="5092"/>
                </a:lnTo>
                <a:lnTo>
                  <a:pt x="11586" y="5094"/>
                </a:lnTo>
                <a:lnTo>
                  <a:pt x="11588" y="5096"/>
                </a:lnTo>
                <a:lnTo>
                  <a:pt x="11592" y="5096"/>
                </a:lnTo>
                <a:lnTo>
                  <a:pt x="11600" y="5096"/>
                </a:lnTo>
                <a:lnTo>
                  <a:pt x="11606" y="5094"/>
                </a:lnTo>
                <a:lnTo>
                  <a:pt x="11608" y="5092"/>
                </a:lnTo>
                <a:lnTo>
                  <a:pt x="11606" y="5090"/>
                </a:lnTo>
                <a:lnTo>
                  <a:pt x="11600" y="5086"/>
                </a:lnTo>
                <a:close/>
                <a:moveTo>
                  <a:pt x="11538" y="5324"/>
                </a:moveTo>
                <a:lnTo>
                  <a:pt x="11538" y="5324"/>
                </a:lnTo>
                <a:lnTo>
                  <a:pt x="11536" y="5310"/>
                </a:lnTo>
                <a:lnTo>
                  <a:pt x="11532" y="5304"/>
                </a:lnTo>
                <a:lnTo>
                  <a:pt x="11530" y="5304"/>
                </a:lnTo>
                <a:lnTo>
                  <a:pt x="11528" y="5304"/>
                </a:lnTo>
                <a:lnTo>
                  <a:pt x="11526" y="5310"/>
                </a:lnTo>
                <a:lnTo>
                  <a:pt x="11524" y="5316"/>
                </a:lnTo>
                <a:lnTo>
                  <a:pt x="11520" y="5316"/>
                </a:lnTo>
                <a:lnTo>
                  <a:pt x="11518" y="5316"/>
                </a:lnTo>
                <a:lnTo>
                  <a:pt x="11518" y="5318"/>
                </a:lnTo>
                <a:lnTo>
                  <a:pt x="11518" y="5320"/>
                </a:lnTo>
                <a:lnTo>
                  <a:pt x="11520" y="5320"/>
                </a:lnTo>
                <a:lnTo>
                  <a:pt x="11520" y="5322"/>
                </a:lnTo>
                <a:lnTo>
                  <a:pt x="11520" y="5328"/>
                </a:lnTo>
                <a:lnTo>
                  <a:pt x="11520" y="5334"/>
                </a:lnTo>
                <a:lnTo>
                  <a:pt x="11522" y="5340"/>
                </a:lnTo>
                <a:lnTo>
                  <a:pt x="11530" y="5348"/>
                </a:lnTo>
                <a:lnTo>
                  <a:pt x="11534" y="5348"/>
                </a:lnTo>
                <a:lnTo>
                  <a:pt x="11536" y="5344"/>
                </a:lnTo>
                <a:lnTo>
                  <a:pt x="11538" y="5336"/>
                </a:lnTo>
                <a:lnTo>
                  <a:pt x="11538" y="5324"/>
                </a:lnTo>
                <a:close/>
                <a:moveTo>
                  <a:pt x="11188" y="5150"/>
                </a:moveTo>
                <a:lnTo>
                  <a:pt x="11188" y="5150"/>
                </a:lnTo>
                <a:lnTo>
                  <a:pt x="11186" y="5144"/>
                </a:lnTo>
                <a:lnTo>
                  <a:pt x="11186" y="5138"/>
                </a:lnTo>
                <a:lnTo>
                  <a:pt x="11184" y="5136"/>
                </a:lnTo>
                <a:lnTo>
                  <a:pt x="11182" y="5136"/>
                </a:lnTo>
                <a:lnTo>
                  <a:pt x="11180" y="5138"/>
                </a:lnTo>
                <a:lnTo>
                  <a:pt x="11180" y="5142"/>
                </a:lnTo>
                <a:lnTo>
                  <a:pt x="11184" y="5154"/>
                </a:lnTo>
                <a:lnTo>
                  <a:pt x="11186" y="5160"/>
                </a:lnTo>
                <a:lnTo>
                  <a:pt x="11188" y="5160"/>
                </a:lnTo>
                <a:lnTo>
                  <a:pt x="11188" y="5156"/>
                </a:lnTo>
                <a:lnTo>
                  <a:pt x="11188" y="5150"/>
                </a:lnTo>
                <a:close/>
                <a:moveTo>
                  <a:pt x="11232" y="5052"/>
                </a:moveTo>
                <a:lnTo>
                  <a:pt x="11232" y="5052"/>
                </a:lnTo>
                <a:lnTo>
                  <a:pt x="11232" y="5054"/>
                </a:lnTo>
                <a:lnTo>
                  <a:pt x="11230" y="5060"/>
                </a:lnTo>
                <a:lnTo>
                  <a:pt x="11232" y="5064"/>
                </a:lnTo>
                <a:lnTo>
                  <a:pt x="11234" y="5064"/>
                </a:lnTo>
                <a:lnTo>
                  <a:pt x="11236" y="5062"/>
                </a:lnTo>
                <a:lnTo>
                  <a:pt x="11238" y="5056"/>
                </a:lnTo>
                <a:lnTo>
                  <a:pt x="11236" y="5052"/>
                </a:lnTo>
                <a:lnTo>
                  <a:pt x="11234" y="5052"/>
                </a:lnTo>
                <a:lnTo>
                  <a:pt x="11232" y="5052"/>
                </a:lnTo>
                <a:close/>
                <a:moveTo>
                  <a:pt x="11262" y="5078"/>
                </a:moveTo>
                <a:lnTo>
                  <a:pt x="11262" y="5078"/>
                </a:lnTo>
                <a:lnTo>
                  <a:pt x="11262" y="5076"/>
                </a:lnTo>
                <a:lnTo>
                  <a:pt x="11260" y="5072"/>
                </a:lnTo>
                <a:lnTo>
                  <a:pt x="11256" y="5072"/>
                </a:lnTo>
                <a:lnTo>
                  <a:pt x="11254" y="5076"/>
                </a:lnTo>
                <a:lnTo>
                  <a:pt x="11254" y="5078"/>
                </a:lnTo>
                <a:lnTo>
                  <a:pt x="11256" y="5080"/>
                </a:lnTo>
                <a:lnTo>
                  <a:pt x="11258" y="5080"/>
                </a:lnTo>
                <a:lnTo>
                  <a:pt x="11262" y="5078"/>
                </a:lnTo>
                <a:close/>
                <a:moveTo>
                  <a:pt x="11280" y="5212"/>
                </a:moveTo>
                <a:lnTo>
                  <a:pt x="11280" y="5212"/>
                </a:lnTo>
                <a:lnTo>
                  <a:pt x="11278" y="5210"/>
                </a:lnTo>
                <a:lnTo>
                  <a:pt x="11276" y="5210"/>
                </a:lnTo>
                <a:lnTo>
                  <a:pt x="11270" y="5212"/>
                </a:lnTo>
                <a:lnTo>
                  <a:pt x="11264" y="5218"/>
                </a:lnTo>
                <a:lnTo>
                  <a:pt x="11262" y="5220"/>
                </a:lnTo>
                <a:lnTo>
                  <a:pt x="11264" y="5222"/>
                </a:lnTo>
                <a:lnTo>
                  <a:pt x="11266" y="5222"/>
                </a:lnTo>
                <a:lnTo>
                  <a:pt x="11272" y="5222"/>
                </a:lnTo>
                <a:lnTo>
                  <a:pt x="11276" y="5218"/>
                </a:lnTo>
                <a:lnTo>
                  <a:pt x="11280" y="5212"/>
                </a:lnTo>
                <a:close/>
                <a:moveTo>
                  <a:pt x="11234" y="5078"/>
                </a:moveTo>
                <a:lnTo>
                  <a:pt x="11234" y="5078"/>
                </a:lnTo>
                <a:lnTo>
                  <a:pt x="11238" y="5078"/>
                </a:lnTo>
                <a:lnTo>
                  <a:pt x="11240" y="5076"/>
                </a:lnTo>
                <a:lnTo>
                  <a:pt x="11238" y="5074"/>
                </a:lnTo>
                <a:lnTo>
                  <a:pt x="11236" y="5072"/>
                </a:lnTo>
                <a:lnTo>
                  <a:pt x="11234" y="5070"/>
                </a:lnTo>
                <a:lnTo>
                  <a:pt x="11232" y="5072"/>
                </a:lnTo>
                <a:lnTo>
                  <a:pt x="11232" y="5076"/>
                </a:lnTo>
                <a:lnTo>
                  <a:pt x="11234" y="5078"/>
                </a:lnTo>
                <a:close/>
                <a:moveTo>
                  <a:pt x="11378" y="5078"/>
                </a:moveTo>
                <a:lnTo>
                  <a:pt x="11378" y="5078"/>
                </a:lnTo>
                <a:lnTo>
                  <a:pt x="11366" y="5078"/>
                </a:lnTo>
                <a:lnTo>
                  <a:pt x="11360" y="5080"/>
                </a:lnTo>
                <a:lnTo>
                  <a:pt x="11360" y="5082"/>
                </a:lnTo>
                <a:lnTo>
                  <a:pt x="11362" y="5084"/>
                </a:lnTo>
                <a:lnTo>
                  <a:pt x="11364" y="5084"/>
                </a:lnTo>
                <a:lnTo>
                  <a:pt x="11372" y="5082"/>
                </a:lnTo>
                <a:lnTo>
                  <a:pt x="11378" y="5078"/>
                </a:lnTo>
                <a:close/>
                <a:moveTo>
                  <a:pt x="11216" y="4816"/>
                </a:moveTo>
                <a:lnTo>
                  <a:pt x="11216" y="4816"/>
                </a:lnTo>
                <a:lnTo>
                  <a:pt x="11214" y="4820"/>
                </a:lnTo>
                <a:lnTo>
                  <a:pt x="11214" y="4828"/>
                </a:lnTo>
                <a:lnTo>
                  <a:pt x="11214" y="4830"/>
                </a:lnTo>
                <a:lnTo>
                  <a:pt x="11216" y="4830"/>
                </a:lnTo>
                <a:lnTo>
                  <a:pt x="11216" y="4834"/>
                </a:lnTo>
                <a:lnTo>
                  <a:pt x="11214" y="4838"/>
                </a:lnTo>
                <a:lnTo>
                  <a:pt x="11212" y="4842"/>
                </a:lnTo>
                <a:lnTo>
                  <a:pt x="11214" y="4844"/>
                </a:lnTo>
                <a:lnTo>
                  <a:pt x="11218" y="4842"/>
                </a:lnTo>
                <a:lnTo>
                  <a:pt x="11220" y="4838"/>
                </a:lnTo>
                <a:lnTo>
                  <a:pt x="11220" y="4836"/>
                </a:lnTo>
                <a:lnTo>
                  <a:pt x="11222" y="4832"/>
                </a:lnTo>
                <a:lnTo>
                  <a:pt x="11222" y="4830"/>
                </a:lnTo>
                <a:lnTo>
                  <a:pt x="11222" y="4826"/>
                </a:lnTo>
                <a:lnTo>
                  <a:pt x="11220" y="4824"/>
                </a:lnTo>
                <a:lnTo>
                  <a:pt x="11220" y="4820"/>
                </a:lnTo>
                <a:lnTo>
                  <a:pt x="11220" y="4816"/>
                </a:lnTo>
                <a:lnTo>
                  <a:pt x="11216" y="4816"/>
                </a:lnTo>
                <a:close/>
                <a:moveTo>
                  <a:pt x="13306" y="5908"/>
                </a:moveTo>
                <a:lnTo>
                  <a:pt x="13306" y="5908"/>
                </a:lnTo>
                <a:lnTo>
                  <a:pt x="13306" y="5902"/>
                </a:lnTo>
                <a:lnTo>
                  <a:pt x="13304" y="5898"/>
                </a:lnTo>
                <a:lnTo>
                  <a:pt x="13302" y="5896"/>
                </a:lnTo>
                <a:lnTo>
                  <a:pt x="13296" y="5892"/>
                </a:lnTo>
                <a:lnTo>
                  <a:pt x="13286" y="5890"/>
                </a:lnTo>
                <a:lnTo>
                  <a:pt x="13278" y="5890"/>
                </a:lnTo>
                <a:lnTo>
                  <a:pt x="13266" y="5898"/>
                </a:lnTo>
                <a:lnTo>
                  <a:pt x="13260" y="5904"/>
                </a:lnTo>
                <a:lnTo>
                  <a:pt x="13254" y="5910"/>
                </a:lnTo>
                <a:lnTo>
                  <a:pt x="13250" y="5916"/>
                </a:lnTo>
                <a:lnTo>
                  <a:pt x="13250" y="5918"/>
                </a:lnTo>
                <a:lnTo>
                  <a:pt x="13250" y="5922"/>
                </a:lnTo>
                <a:lnTo>
                  <a:pt x="13252" y="5924"/>
                </a:lnTo>
                <a:lnTo>
                  <a:pt x="13256" y="5928"/>
                </a:lnTo>
                <a:lnTo>
                  <a:pt x="13270" y="5932"/>
                </a:lnTo>
                <a:lnTo>
                  <a:pt x="13280" y="5934"/>
                </a:lnTo>
                <a:lnTo>
                  <a:pt x="13286" y="5934"/>
                </a:lnTo>
                <a:lnTo>
                  <a:pt x="13292" y="5930"/>
                </a:lnTo>
                <a:lnTo>
                  <a:pt x="13294" y="5926"/>
                </a:lnTo>
                <a:lnTo>
                  <a:pt x="13296" y="5926"/>
                </a:lnTo>
                <a:lnTo>
                  <a:pt x="13302" y="5926"/>
                </a:lnTo>
                <a:lnTo>
                  <a:pt x="13306" y="5930"/>
                </a:lnTo>
                <a:lnTo>
                  <a:pt x="13308" y="5930"/>
                </a:lnTo>
                <a:lnTo>
                  <a:pt x="13312" y="5928"/>
                </a:lnTo>
                <a:lnTo>
                  <a:pt x="13312" y="5926"/>
                </a:lnTo>
                <a:lnTo>
                  <a:pt x="13312" y="5924"/>
                </a:lnTo>
                <a:lnTo>
                  <a:pt x="13310" y="5920"/>
                </a:lnTo>
                <a:lnTo>
                  <a:pt x="13308" y="5914"/>
                </a:lnTo>
                <a:lnTo>
                  <a:pt x="13306" y="5912"/>
                </a:lnTo>
                <a:lnTo>
                  <a:pt x="13306" y="5908"/>
                </a:lnTo>
                <a:close/>
                <a:moveTo>
                  <a:pt x="13336" y="5840"/>
                </a:moveTo>
                <a:lnTo>
                  <a:pt x="13336" y="5840"/>
                </a:lnTo>
                <a:lnTo>
                  <a:pt x="13328" y="5844"/>
                </a:lnTo>
                <a:lnTo>
                  <a:pt x="13322" y="5844"/>
                </a:lnTo>
                <a:lnTo>
                  <a:pt x="13318" y="5846"/>
                </a:lnTo>
                <a:lnTo>
                  <a:pt x="13316" y="5850"/>
                </a:lnTo>
                <a:lnTo>
                  <a:pt x="13314" y="5854"/>
                </a:lnTo>
                <a:lnTo>
                  <a:pt x="13312" y="5854"/>
                </a:lnTo>
                <a:lnTo>
                  <a:pt x="13306" y="5854"/>
                </a:lnTo>
                <a:lnTo>
                  <a:pt x="13304" y="5854"/>
                </a:lnTo>
                <a:lnTo>
                  <a:pt x="13306" y="5864"/>
                </a:lnTo>
                <a:lnTo>
                  <a:pt x="13310" y="5870"/>
                </a:lnTo>
                <a:lnTo>
                  <a:pt x="13312" y="5872"/>
                </a:lnTo>
                <a:lnTo>
                  <a:pt x="13326" y="5862"/>
                </a:lnTo>
                <a:lnTo>
                  <a:pt x="13330" y="5860"/>
                </a:lnTo>
                <a:lnTo>
                  <a:pt x="13334" y="5858"/>
                </a:lnTo>
                <a:lnTo>
                  <a:pt x="13336" y="5860"/>
                </a:lnTo>
                <a:lnTo>
                  <a:pt x="13338" y="5864"/>
                </a:lnTo>
                <a:lnTo>
                  <a:pt x="13340" y="5862"/>
                </a:lnTo>
                <a:lnTo>
                  <a:pt x="13348" y="5860"/>
                </a:lnTo>
                <a:lnTo>
                  <a:pt x="13354" y="5858"/>
                </a:lnTo>
                <a:lnTo>
                  <a:pt x="13360" y="5860"/>
                </a:lnTo>
                <a:lnTo>
                  <a:pt x="13360" y="5858"/>
                </a:lnTo>
                <a:lnTo>
                  <a:pt x="13358" y="5854"/>
                </a:lnTo>
                <a:lnTo>
                  <a:pt x="13360" y="5848"/>
                </a:lnTo>
                <a:lnTo>
                  <a:pt x="13358" y="5846"/>
                </a:lnTo>
                <a:lnTo>
                  <a:pt x="13354" y="5848"/>
                </a:lnTo>
                <a:lnTo>
                  <a:pt x="13350" y="5850"/>
                </a:lnTo>
                <a:lnTo>
                  <a:pt x="13350" y="5848"/>
                </a:lnTo>
                <a:lnTo>
                  <a:pt x="13352" y="5842"/>
                </a:lnTo>
                <a:lnTo>
                  <a:pt x="13358" y="5834"/>
                </a:lnTo>
                <a:lnTo>
                  <a:pt x="13360" y="5830"/>
                </a:lnTo>
                <a:lnTo>
                  <a:pt x="13360" y="5828"/>
                </a:lnTo>
                <a:lnTo>
                  <a:pt x="13358" y="5828"/>
                </a:lnTo>
                <a:lnTo>
                  <a:pt x="13356" y="5828"/>
                </a:lnTo>
                <a:lnTo>
                  <a:pt x="13346" y="5832"/>
                </a:lnTo>
                <a:lnTo>
                  <a:pt x="13336" y="5840"/>
                </a:lnTo>
                <a:close/>
                <a:moveTo>
                  <a:pt x="12084" y="5310"/>
                </a:moveTo>
                <a:lnTo>
                  <a:pt x="12084" y="5310"/>
                </a:lnTo>
                <a:lnTo>
                  <a:pt x="12086" y="5316"/>
                </a:lnTo>
                <a:lnTo>
                  <a:pt x="12090" y="5320"/>
                </a:lnTo>
                <a:lnTo>
                  <a:pt x="12098" y="5324"/>
                </a:lnTo>
                <a:lnTo>
                  <a:pt x="12106" y="5330"/>
                </a:lnTo>
                <a:lnTo>
                  <a:pt x="12112" y="5336"/>
                </a:lnTo>
                <a:lnTo>
                  <a:pt x="12116" y="5338"/>
                </a:lnTo>
                <a:lnTo>
                  <a:pt x="12120" y="5338"/>
                </a:lnTo>
                <a:lnTo>
                  <a:pt x="12122" y="5336"/>
                </a:lnTo>
                <a:lnTo>
                  <a:pt x="12124" y="5336"/>
                </a:lnTo>
                <a:lnTo>
                  <a:pt x="12126" y="5336"/>
                </a:lnTo>
                <a:lnTo>
                  <a:pt x="12128" y="5336"/>
                </a:lnTo>
                <a:lnTo>
                  <a:pt x="12132" y="5342"/>
                </a:lnTo>
                <a:lnTo>
                  <a:pt x="12140" y="5346"/>
                </a:lnTo>
                <a:lnTo>
                  <a:pt x="12148" y="5346"/>
                </a:lnTo>
                <a:lnTo>
                  <a:pt x="12160" y="5346"/>
                </a:lnTo>
                <a:lnTo>
                  <a:pt x="12172" y="5342"/>
                </a:lnTo>
                <a:lnTo>
                  <a:pt x="12184" y="5336"/>
                </a:lnTo>
                <a:lnTo>
                  <a:pt x="12196" y="5330"/>
                </a:lnTo>
                <a:lnTo>
                  <a:pt x="12204" y="5324"/>
                </a:lnTo>
                <a:lnTo>
                  <a:pt x="12208" y="5318"/>
                </a:lnTo>
                <a:lnTo>
                  <a:pt x="12212" y="5312"/>
                </a:lnTo>
                <a:lnTo>
                  <a:pt x="12214" y="5310"/>
                </a:lnTo>
                <a:lnTo>
                  <a:pt x="12218" y="5308"/>
                </a:lnTo>
                <a:lnTo>
                  <a:pt x="12220" y="5310"/>
                </a:lnTo>
                <a:lnTo>
                  <a:pt x="12228" y="5310"/>
                </a:lnTo>
                <a:lnTo>
                  <a:pt x="12232" y="5310"/>
                </a:lnTo>
                <a:lnTo>
                  <a:pt x="12236" y="5306"/>
                </a:lnTo>
                <a:lnTo>
                  <a:pt x="12238" y="5302"/>
                </a:lnTo>
                <a:lnTo>
                  <a:pt x="12240" y="5298"/>
                </a:lnTo>
                <a:lnTo>
                  <a:pt x="12236" y="5290"/>
                </a:lnTo>
                <a:lnTo>
                  <a:pt x="12234" y="5284"/>
                </a:lnTo>
                <a:lnTo>
                  <a:pt x="12234" y="5282"/>
                </a:lnTo>
                <a:lnTo>
                  <a:pt x="12238" y="5282"/>
                </a:lnTo>
                <a:lnTo>
                  <a:pt x="12242" y="5280"/>
                </a:lnTo>
                <a:lnTo>
                  <a:pt x="12246" y="5276"/>
                </a:lnTo>
                <a:lnTo>
                  <a:pt x="12250" y="5266"/>
                </a:lnTo>
                <a:lnTo>
                  <a:pt x="12250" y="5256"/>
                </a:lnTo>
                <a:lnTo>
                  <a:pt x="12250" y="5250"/>
                </a:lnTo>
                <a:lnTo>
                  <a:pt x="12246" y="5246"/>
                </a:lnTo>
                <a:lnTo>
                  <a:pt x="12242" y="5242"/>
                </a:lnTo>
                <a:lnTo>
                  <a:pt x="12236" y="5240"/>
                </a:lnTo>
                <a:lnTo>
                  <a:pt x="12218" y="5242"/>
                </a:lnTo>
                <a:lnTo>
                  <a:pt x="12216" y="5242"/>
                </a:lnTo>
                <a:lnTo>
                  <a:pt x="12214" y="5244"/>
                </a:lnTo>
                <a:lnTo>
                  <a:pt x="12212" y="5250"/>
                </a:lnTo>
                <a:lnTo>
                  <a:pt x="12216" y="5264"/>
                </a:lnTo>
                <a:lnTo>
                  <a:pt x="12220" y="5276"/>
                </a:lnTo>
                <a:lnTo>
                  <a:pt x="12218" y="5280"/>
                </a:lnTo>
                <a:lnTo>
                  <a:pt x="12214" y="5278"/>
                </a:lnTo>
                <a:lnTo>
                  <a:pt x="12206" y="5278"/>
                </a:lnTo>
                <a:lnTo>
                  <a:pt x="12202" y="5282"/>
                </a:lnTo>
                <a:lnTo>
                  <a:pt x="12196" y="5286"/>
                </a:lnTo>
                <a:lnTo>
                  <a:pt x="12194" y="5294"/>
                </a:lnTo>
                <a:lnTo>
                  <a:pt x="12190" y="5300"/>
                </a:lnTo>
                <a:lnTo>
                  <a:pt x="12186" y="5306"/>
                </a:lnTo>
                <a:lnTo>
                  <a:pt x="12180" y="5308"/>
                </a:lnTo>
                <a:lnTo>
                  <a:pt x="12174" y="5306"/>
                </a:lnTo>
                <a:lnTo>
                  <a:pt x="12170" y="5304"/>
                </a:lnTo>
                <a:lnTo>
                  <a:pt x="12168" y="5304"/>
                </a:lnTo>
                <a:lnTo>
                  <a:pt x="12164" y="5306"/>
                </a:lnTo>
                <a:lnTo>
                  <a:pt x="12162" y="5308"/>
                </a:lnTo>
                <a:lnTo>
                  <a:pt x="12158" y="5302"/>
                </a:lnTo>
                <a:lnTo>
                  <a:pt x="12156" y="5294"/>
                </a:lnTo>
                <a:lnTo>
                  <a:pt x="12158" y="5290"/>
                </a:lnTo>
                <a:lnTo>
                  <a:pt x="12160" y="5288"/>
                </a:lnTo>
                <a:lnTo>
                  <a:pt x="12160" y="5284"/>
                </a:lnTo>
                <a:lnTo>
                  <a:pt x="12160" y="5282"/>
                </a:lnTo>
                <a:lnTo>
                  <a:pt x="12158" y="5282"/>
                </a:lnTo>
                <a:lnTo>
                  <a:pt x="12154" y="5284"/>
                </a:lnTo>
                <a:lnTo>
                  <a:pt x="12150" y="5290"/>
                </a:lnTo>
                <a:lnTo>
                  <a:pt x="12150" y="5302"/>
                </a:lnTo>
                <a:lnTo>
                  <a:pt x="12150" y="5304"/>
                </a:lnTo>
                <a:lnTo>
                  <a:pt x="12148" y="5306"/>
                </a:lnTo>
                <a:lnTo>
                  <a:pt x="12140" y="5308"/>
                </a:lnTo>
                <a:lnTo>
                  <a:pt x="12130" y="5308"/>
                </a:lnTo>
                <a:lnTo>
                  <a:pt x="12118" y="5306"/>
                </a:lnTo>
                <a:lnTo>
                  <a:pt x="12106" y="5304"/>
                </a:lnTo>
                <a:lnTo>
                  <a:pt x="12094" y="5304"/>
                </a:lnTo>
                <a:lnTo>
                  <a:pt x="12088" y="5306"/>
                </a:lnTo>
                <a:lnTo>
                  <a:pt x="12086" y="5308"/>
                </a:lnTo>
                <a:lnTo>
                  <a:pt x="12084" y="5310"/>
                </a:lnTo>
                <a:close/>
                <a:moveTo>
                  <a:pt x="12010" y="5142"/>
                </a:moveTo>
                <a:lnTo>
                  <a:pt x="12010" y="5142"/>
                </a:lnTo>
                <a:lnTo>
                  <a:pt x="12010" y="5148"/>
                </a:lnTo>
                <a:lnTo>
                  <a:pt x="12014" y="5148"/>
                </a:lnTo>
                <a:lnTo>
                  <a:pt x="12022" y="5146"/>
                </a:lnTo>
                <a:lnTo>
                  <a:pt x="12032" y="5146"/>
                </a:lnTo>
                <a:lnTo>
                  <a:pt x="12040" y="5146"/>
                </a:lnTo>
                <a:lnTo>
                  <a:pt x="12046" y="5142"/>
                </a:lnTo>
                <a:lnTo>
                  <a:pt x="12046" y="5140"/>
                </a:lnTo>
                <a:lnTo>
                  <a:pt x="12046" y="5138"/>
                </a:lnTo>
                <a:lnTo>
                  <a:pt x="12044" y="5136"/>
                </a:lnTo>
                <a:lnTo>
                  <a:pt x="12042" y="5136"/>
                </a:lnTo>
                <a:lnTo>
                  <a:pt x="12032" y="5134"/>
                </a:lnTo>
                <a:lnTo>
                  <a:pt x="12022" y="5134"/>
                </a:lnTo>
                <a:lnTo>
                  <a:pt x="12014" y="5136"/>
                </a:lnTo>
                <a:lnTo>
                  <a:pt x="12012" y="5138"/>
                </a:lnTo>
                <a:lnTo>
                  <a:pt x="12010" y="5142"/>
                </a:lnTo>
                <a:close/>
                <a:moveTo>
                  <a:pt x="12154" y="5158"/>
                </a:moveTo>
                <a:lnTo>
                  <a:pt x="12154" y="5158"/>
                </a:lnTo>
                <a:lnTo>
                  <a:pt x="12154" y="5160"/>
                </a:lnTo>
                <a:lnTo>
                  <a:pt x="12154" y="5164"/>
                </a:lnTo>
                <a:lnTo>
                  <a:pt x="12158" y="5168"/>
                </a:lnTo>
                <a:lnTo>
                  <a:pt x="12166" y="5170"/>
                </a:lnTo>
                <a:lnTo>
                  <a:pt x="12168" y="5168"/>
                </a:lnTo>
                <a:lnTo>
                  <a:pt x="12170" y="5168"/>
                </a:lnTo>
                <a:lnTo>
                  <a:pt x="12172" y="5164"/>
                </a:lnTo>
                <a:lnTo>
                  <a:pt x="12172" y="5162"/>
                </a:lnTo>
                <a:lnTo>
                  <a:pt x="12166" y="5156"/>
                </a:lnTo>
                <a:lnTo>
                  <a:pt x="12164" y="5154"/>
                </a:lnTo>
                <a:lnTo>
                  <a:pt x="12160" y="5152"/>
                </a:lnTo>
                <a:lnTo>
                  <a:pt x="12156" y="5154"/>
                </a:lnTo>
                <a:lnTo>
                  <a:pt x="12154" y="5158"/>
                </a:lnTo>
                <a:close/>
                <a:moveTo>
                  <a:pt x="12228" y="5192"/>
                </a:moveTo>
                <a:lnTo>
                  <a:pt x="12228" y="5192"/>
                </a:lnTo>
                <a:lnTo>
                  <a:pt x="12208" y="5182"/>
                </a:lnTo>
                <a:lnTo>
                  <a:pt x="12196" y="5172"/>
                </a:lnTo>
                <a:lnTo>
                  <a:pt x="12190" y="5166"/>
                </a:lnTo>
                <a:lnTo>
                  <a:pt x="12186" y="5166"/>
                </a:lnTo>
                <a:lnTo>
                  <a:pt x="12186" y="5168"/>
                </a:lnTo>
                <a:lnTo>
                  <a:pt x="12180" y="5170"/>
                </a:lnTo>
                <a:lnTo>
                  <a:pt x="12178" y="5172"/>
                </a:lnTo>
                <a:lnTo>
                  <a:pt x="12182" y="5174"/>
                </a:lnTo>
                <a:lnTo>
                  <a:pt x="12186" y="5178"/>
                </a:lnTo>
                <a:lnTo>
                  <a:pt x="12200" y="5184"/>
                </a:lnTo>
                <a:lnTo>
                  <a:pt x="12208" y="5190"/>
                </a:lnTo>
                <a:lnTo>
                  <a:pt x="12216" y="5196"/>
                </a:lnTo>
                <a:lnTo>
                  <a:pt x="12222" y="5202"/>
                </a:lnTo>
                <a:lnTo>
                  <a:pt x="12232" y="5210"/>
                </a:lnTo>
                <a:lnTo>
                  <a:pt x="12242" y="5218"/>
                </a:lnTo>
                <a:lnTo>
                  <a:pt x="12254" y="5230"/>
                </a:lnTo>
                <a:lnTo>
                  <a:pt x="12258" y="5236"/>
                </a:lnTo>
                <a:lnTo>
                  <a:pt x="12260" y="5242"/>
                </a:lnTo>
                <a:lnTo>
                  <a:pt x="12260" y="5250"/>
                </a:lnTo>
                <a:lnTo>
                  <a:pt x="12260" y="5258"/>
                </a:lnTo>
                <a:lnTo>
                  <a:pt x="12262" y="5264"/>
                </a:lnTo>
                <a:lnTo>
                  <a:pt x="12264" y="5272"/>
                </a:lnTo>
                <a:lnTo>
                  <a:pt x="12268" y="5274"/>
                </a:lnTo>
                <a:lnTo>
                  <a:pt x="12272" y="5274"/>
                </a:lnTo>
                <a:lnTo>
                  <a:pt x="12276" y="5270"/>
                </a:lnTo>
                <a:lnTo>
                  <a:pt x="12278" y="5262"/>
                </a:lnTo>
                <a:lnTo>
                  <a:pt x="12278" y="5254"/>
                </a:lnTo>
                <a:lnTo>
                  <a:pt x="12278" y="5244"/>
                </a:lnTo>
                <a:lnTo>
                  <a:pt x="12274" y="5236"/>
                </a:lnTo>
                <a:lnTo>
                  <a:pt x="12266" y="5230"/>
                </a:lnTo>
                <a:lnTo>
                  <a:pt x="12252" y="5218"/>
                </a:lnTo>
                <a:lnTo>
                  <a:pt x="12244" y="5208"/>
                </a:lnTo>
                <a:lnTo>
                  <a:pt x="12236" y="5200"/>
                </a:lnTo>
                <a:lnTo>
                  <a:pt x="12228" y="5192"/>
                </a:lnTo>
                <a:close/>
                <a:moveTo>
                  <a:pt x="12134" y="5108"/>
                </a:moveTo>
                <a:lnTo>
                  <a:pt x="12134" y="5108"/>
                </a:lnTo>
                <a:lnTo>
                  <a:pt x="12134" y="5112"/>
                </a:lnTo>
                <a:lnTo>
                  <a:pt x="12136" y="5116"/>
                </a:lnTo>
                <a:lnTo>
                  <a:pt x="12138" y="5118"/>
                </a:lnTo>
                <a:lnTo>
                  <a:pt x="12144" y="5120"/>
                </a:lnTo>
                <a:lnTo>
                  <a:pt x="12146" y="5118"/>
                </a:lnTo>
                <a:lnTo>
                  <a:pt x="12144" y="5112"/>
                </a:lnTo>
                <a:lnTo>
                  <a:pt x="12140" y="5108"/>
                </a:lnTo>
                <a:lnTo>
                  <a:pt x="12136" y="5106"/>
                </a:lnTo>
                <a:lnTo>
                  <a:pt x="12134" y="5108"/>
                </a:lnTo>
                <a:close/>
                <a:moveTo>
                  <a:pt x="12378" y="5340"/>
                </a:moveTo>
                <a:lnTo>
                  <a:pt x="12378" y="5340"/>
                </a:lnTo>
                <a:lnTo>
                  <a:pt x="12374" y="5338"/>
                </a:lnTo>
                <a:lnTo>
                  <a:pt x="12370" y="5334"/>
                </a:lnTo>
                <a:lnTo>
                  <a:pt x="12364" y="5324"/>
                </a:lnTo>
                <a:lnTo>
                  <a:pt x="12360" y="5314"/>
                </a:lnTo>
                <a:lnTo>
                  <a:pt x="12356" y="5310"/>
                </a:lnTo>
                <a:lnTo>
                  <a:pt x="12352" y="5308"/>
                </a:lnTo>
                <a:lnTo>
                  <a:pt x="12348" y="5306"/>
                </a:lnTo>
                <a:lnTo>
                  <a:pt x="12346" y="5302"/>
                </a:lnTo>
                <a:lnTo>
                  <a:pt x="12342" y="5290"/>
                </a:lnTo>
                <a:lnTo>
                  <a:pt x="12340" y="5284"/>
                </a:lnTo>
                <a:lnTo>
                  <a:pt x="12338" y="5282"/>
                </a:lnTo>
                <a:lnTo>
                  <a:pt x="12334" y="5284"/>
                </a:lnTo>
                <a:lnTo>
                  <a:pt x="12334" y="5288"/>
                </a:lnTo>
                <a:lnTo>
                  <a:pt x="12334" y="5290"/>
                </a:lnTo>
                <a:lnTo>
                  <a:pt x="12336" y="5296"/>
                </a:lnTo>
                <a:lnTo>
                  <a:pt x="12342" y="5304"/>
                </a:lnTo>
                <a:lnTo>
                  <a:pt x="12342" y="5308"/>
                </a:lnTo>
                <a:lnTo>
                  <a:pt x="12342" y="5314"/>
                </a:lnTo>
                <a:lnTo>
                  <a:pt x="12342" y="5322"/>
                </a:lnTo>
                <a:lnTo>
                  <a:pt x="12344" y="5328"/>
                </a:lnTo>
                <a:lnTo>
                  <a:pt x="12350" y="5336"/>
                </a:lnTo>
                <a:lnTo>
                  <a:pt x="12358" y="5346"/>
                </a:lnTo>
                <a:lnTo>
                  <a:pt x="12362" y="5350"/>
                </a:lnTo>
                <a:lnTo>
                  <a:pt x="12362" y="5354"/>
                </a:lnTo>
                <a:lnTo>
                  <a:pt x="12364" y="5364"/>
                </a:lnTo>
                <a:lnTo>
                  <a:pt x="12370" y="5368"/>
                </a:lnTo>
                <a:lnTo>
                  <a:pt x="12378" y="5370"/>
                </a:lnTo>
                <a:lnTo>
                  <a:pt x="12388" y="5370"/>
                </a:lnTo>
                <a:lnTo>
                  <a:pt x="12390" y="5368"/>
                </a:lnTo>
                <a:lnTo>
                  <a:pt x="12392" y="5364"/>
                </a:lnTo>
                <a:lnTo>
                  <a:pt x="12392" y="5360"/>
                </a:lnTo>
                <a:lnTo>
                  <a:pt x="12392" y="5356"/>
                </a:lnTo>
                <a:lnTo>
                  <a:pt x="12386" y="5346"/>
                </a:lnTo>
                <a:lnTo>
                  <a:pt x="12382" y="5342"/>
                </a:lnTo>
                <a:lnTo>
                  <a:pt x="12378" y="5340"/>
                </a:lnTo>
                <a:close/>
                <a:moveTo>
                  <a:pt x="12070" y="5308"/>
                </a:moveTo>
                <a:lnTo>
                  <a:pt x="12070" y="5308"/>
                </a:lnTo>
                <a:lnTo>
                  <a:pt x="12064" y="5304"/>
                </a:lnTo>
                <a:lnTo>
                  <a:pt x="12062" y="5304"/>
                </a:lnTo>
                <a:lnTo>
                  <a:pt x="12062" y="5306"/>
                </a:lnTo>
                <a:lnTo>
                  <a:pt x="12062" y="5310"/>
                </a:lnTo>
                <a:lnTo>
                  <a:pt x="12066" y="5320"/>
                </a:lnTo>
                <a:lnTo>
                  <a:pt x="12068" y="5322"/>
                </a:lnTo>
                <a:lnTo>
                  <a:pt x="12070" y="5322"/>
                </a:lnTo>
                <a:lnTo>
                  <a:pt x="12072" y="5322"/>
                </a:lnTo>
                <a:lnTo>
                  <a:pt x="12074" y="5320"/>
                </a:lnTo>
                <a:lnTo>
                  <a:pt x="12074" y="5314"/>
                </a:lnTo>
                <a:lnTo>
                  <a:pt x="12074" y="5310"/>
                </a:lnTo>
                <a:lnTo>
                  <a:pt x="12070" y="5308"/>
                </a:lnTo>
                <a:close/>
                <a:moveTo>
                  <a:pt x="12042" y="5304"/>
                </a:moveTo>
                <a:lnTo>
                  <a:pt x="12042" y="5304"/>
                </a:lnTo>
                <a:lnTo>
                  <a:pt x="12044" y="5302"/>
                </a:lnTo>
                <a:lnTo>
                  <a:pt x="12044" y="5300"/>
                </a:lnTo>
                <a:lnTo>
                  <a:pt x="12040" y="5294"/>
                </a:lnTo>
                <a:lnTo>
                  <a:pt x="12036" y="5290"/>
                </a:lnTo>
                <a:lnTo>
                  <a:pt x="12034" y="5292"/>
                </a:lnTo>
                <a:lnTo>
                  <a:pt x="12032" y="5292"/>
                </a:lnTo>
                <a:lnTo>
                  <a:pt x="12030" y="5296"/>
                </a:lnTo>
                <a:lnTo>
                  <a:pt x="12030" y="5298"/>
                </a:lnTo>
                <a:lnTo>
                  <a:pt x="12032" y="5304"/>
                </a:lnTo>
                <a:lnTo>
                  <a:pt x="12038" y="5306"/>
                </a:lnTo>
                <a:lnTo>
                  <a:pt x="12042" y="5304"/>
                </a:lnTo>
                <a:close/>
                <a:moveTo>
                  <a:pt x="11990" y="5256"/>
                </a:moveTo>
                <a:lnTo>
                  <a:pt x="11990" y="5256"/>
                </a:lnTo>
                <a:lnTo>
                  <a:pt x="11988" y="5256"/>
                </a:lnTo>
                <a:lnTo>
                  <a:pt x="11986" y="5256"/>
                </a:lnTo>
                <a:lnTo>
                  <a:pt x="11984" y="5260"/>
                </a:lnTo>
                <a:lnTo>
                  <a:pt x="11984" y="5266"/>
                </a:lnTo>
                <a:lnTo>
                  <a:pt x="11986" y="5270"/>
                </a:lnTo>
                <a:lnTo>
                  <a:pt x="11988" y="5272"/>
                </a:lnTo>
                <a:lnTo>
                  <a:pt x="11990" y="5272"/>
                </a:lnTo>
                <a:lnTo>
                  <a:pt x="11994" y="5268"/>
                </a:lnTo>
                <a:lnTo>
                  <a:pt x="11994" y="5262"/>
                </a:lnTo>
                <a:lnTo>
                  <a:pt x="11994" y="5260"/>
                </a:lnTo>
                <a:lnTo>
                  <a:pt x="11990" y="5256"/>
                </a:lnTo>
                <a:close/>
                <a:moveTo>
                  <a:pt x="12272" y="5478"/>
                </a:moveTo>
                <a:lnTo>
                  <a:pt x="12272" y="5478"/>
                </a:lnTo>
                <a:lnTo>
                  <a:pt x="12264" y="5474"/>
                </a:lnTo>
                <a:lnTo>
                  <a:pt x="12258" y="5474"/>
                </a:lnTo>
                <a:lnTo>
                  <a:pt x="12256" y="5476"/>
                </a:lnTo>
                <a:lnTo>
                  <a:pt x="12258" y="5478"/>
                </a:lnTo>
                <a:lnTo>
                  <a:pt x="12260" y="5480"/>
                </a:lnTo>
                <a:lnTo>
                  <a:pt x="12260" y="5482"/>
                </a:lnTo>
                <a:lnTo>
                  <a:pt x="12262" y="5486"/>
                </a:lnTo>
                <a:lnTo>
                  <a:pt x="12266" y="5486"/>
                </a:lnTo>
                <a:lnTo>
                  <a:pt x="12270" y="5488"/>
                </a:lnTo>
                <a:lnTo>
                  <a:pt x="12274" y="5486"/>
                </a:lnTo>
                <a:lnTo>
                  <a:pt x="12276" y="5482"/>
                </a:lnTo>
                <a:lnTo>
                  <a:pt x="12272" y="5478"/>
                </a:lnTo>
                <a:close/>
                <a:moveTo>
                  <a:pt x="12280" y="5594"/>
                </a:moveTo>
                <a:lnTo>
                  <a:pt x="12280" y="5594"/>
                </a:lnTo>
                <a:lnTo>
                  <a:pt x="12286" y="5598"/>
                </a:lnTo>
                <a:lnTo>
                  <a:pt x="12296" y="5602"/>
                </a:lnTo>
                <a:lnTo>
                  <a:pt x="12302" y="5604"/>
                </a:lnTo>
                <a:lnTo>
                  <a:pt x="12304" y="5604"/>
                </a:lnTo>
                <a:lnTo>
                  <a:pt x="12304" y="5602"/>
                </a:lnTo>
                <a:lnTo>
                  <a:pt x="12298" y="5596"/>
                </a:lnTo>
                <a:lnTo>
                  <a:pt x="12288" y="5592"/>
                </a:lnTo>
                <a:lnTo>
                  <a:pt x="12280" y="5590"/>
                </a:lnTo>
                <a:lnTo>
                  <a:pt x="12280" y="5594"/>
                </a:lnTo>
                <a:close/>
                <a:moveTo>
                  <a:pt x="12164" y="5488"/>
                </a:moveTo>
                <a:lnTo>
                  <a:pt x="12164" y="5488"/>
                </a:lnTo>
                <a:lnTo>
                  <a:pt x="12160" y="5486"/>
                </a:lnTo>
                <a:lnTo>
                  <a:pt x="12158" y="5486"/>
                </a:lnTo>
                <a:lnTo>
                  <a:pt x="12156" y="5492"/>
                </a:lnTo>
                <a:lnTo>
                  <a:pt x="12160" y="5498"/>
                </a:lnTo>
                <a:lnTo>
                  <a:pt x="12164" y="5502"/>
                </a:lnTo>
                <a:lnTo>
                  <a:pt x="12166" y="5502"/>
                </a:lnTo>
                <a:lnTo>
                  <a:pt x="12168" y="5500"/>
                </a:lnTo>
                <a:lnTo>
                  <a:pt x="12168" y="5494"/>
                </a:lnTo>
                <a:lnTo>
                  <a:pt x="12164" y="5488"/>
                </a:lnTo>
                <a:close/>
                <a:moveTo>
                  <a:pt x="12190" y="5504"/>
                </a:moveTo>
                <a:lnTo>
                  <a:pt x="12190" y="5504"/>
                </a:lnTo>
                <a:lnTo>
                  <a:pt x="12188" y="5498"/>
                </a:lnTo>
                <a:lnTo>
                  <a:pt x="12182" y="5494"/>
                </a:lnTo>
                <a:lnTo>
                  <a:pt x="12178" y="5494"/>
                </a:lnTo>
                <a:lnTo>
                  <a:pt x="12176" y="5494"/>
                </a:lnTo>
                <a:lnTo>
                  <a:pt x="12174" y="5496"/>
                </a:lnTo>
                <a:lnTo>
                  <a:pt x="12172" y="5500"/>
                </a:lnTo>
                <a:lnTo>
                  <a:pt x="12170" y="5506"/>
                </a:lnTo>
                <a:lnTo>
                  <a:pt x="12170" y="5508"/>
                </a:lnTo>
                <a:lnTo>
                  <a:pt x="12174" y="5510"/>
                </a:lnTo>
                <a:lnTo>
                  <a:pt x="12186" y="5510"/>
                </a:lnTo>
                <a:lnTo>
                  <a:pt x="12188" y="5510"/>
                </a:lnTo>
                <a:lnTo>
                  <a:pt x="12190" y="5504"/>
                </a:lnTo>
                <a:close/>
                <a:moveTo>
                  <a:pt x="12204" y="5532"/>
                </a:moveTo>
                <a:lnTo>
                  <a:pt x="12204" y="5532"/>
                </a:lnTo>
                <a:lnTo>
                  <a:pt x="12206" y="5526"/>
                </a:lnTo>
                <a:lnTo>
                  <a:pt x="12204" y="5522"/>
                </a:lnTo>
                <a:lnTo>
                  <a:pt x="12202" y="5520"/>
                </a:lnTo>
                <a:lnTo>
                  <a:pt x="12200" y="5522"/>
                </a:lnTo>
                <a:lnTo>
                  <a:pt x="12198" y="5524"/>
                </a:lnTo>
                <a:lnTo>
                  <a:pt x="12196" y="5524"/>
                </a:lnTo>
                <a:lnTo>
                  <a:pt x="12192" y="5520"/>
                </a:lnTo>
                <a:lnTo>
                  <a:pt x="12188" y="5516"/>
                </a:lnTo>
                <a:lnTo>
                  <a:pt x="12186" y="5518"/>
                </a:lnTo>
                <a:lnTo>
                  <a:pt x="12188" y="5526"/>
                </a:lnTo>
                <a:lnTo>
                  <a:pt x="12194" y="5532"/>
                </a:lnTo>
                <a:lnTo>
                  <a:pt x="12198" y="5536"/>
                </a:lnTo>
                <a:lnTo>
                  <a:pt x="12202" y="5534"/>
                </a:lnTo>
                <a:lnTo>
                  <a:pt x="12204" y="5532"/>
                </a:lnTo>
                <a:close/>
                <a:moveTo>
                  <a:pt x="12424" y="5380"/>
                </a:moveTo>
                <a:lnTo>
                  <a:pt x="12424" y="5380"/>
                </a:lnTo>
                <a:lnTo>
                  <a:pt x="12430" y="5386"/>
                </a:lnTo>
                <a:lnTo>
                  <a:pt x="12436" y="5394"/>
                </a:lnTo>
                <a:lnTo>
                  <a:pt x="12446" y="5398"/>
                </a:lnTo>
                <a:lnTo>
                  <a:pt x="12450" y="5400"/>
                </a:lnTo>
                <a:lnTo>
                  <a:pt x="12454" y="5400"/>
                </a:lnTo>
                <a:lnTo>
                  <a:pt x="12458" y="5398"/>
                </a:lnTo>
                <a:lnTo>
                  <a:pt x="12454" y="5394"/>
                </a:lnTo>
                <a:lnTo>
                  <a:pt x="12446" y="5390"/>
                </a:lnTo>
                <a:lnTo>
                  <a:pt x="12444" y="5388"/>
                </a:lnTo>
                <a:lnTo>
                  <a:pt x="12442" y="5384"/>
                </a:lnTo>
                <a:lnTo>
                  <a:pt x="12438" y="5376"/>
                </a:lnTo>
                <a:lnTo>
                  <a:pt x="12434" y="5372"/>
                </a:lnTo>
                <a:lnTo>
                  <a:pt x="12416" y="5360"/>
                </a:lnTo>
                <a:lnTo>
                  <a:pt x="12412" y="5358"/>
                </a:lnTo>
                <a:lnTo>
                  <a:pt x="12410" y="5358"/>
                </a:lnTo>
                <a:lnTo>
                  <a:pt x="12412" y="5366"/>
                </a:lnTo>
                <a:lnTo>
                  <a:pt x="12414" y="5370"/>
                </a:lnTo>
                <a:lnTo>
                  <a:pt x="12418" y="5372"/>
                </a:lnTo>
                <a:lnTo>
                  <a:pt x="12422" y="5376"/>
                </a:lnTo>
                <a:lnTo>
                  <a:pt x="12424" y="5380"/>
                </a:lnTo>
                <a:close/>
                <a:moveTo>
                  <a:pt x="12528" y="5426"/>
                </a:moveTo>
                <a:lnTo>
                  <a:pt x="12528" y="5426"/>
                </a:lnTo>
                <a:lnTo>
                  <a:pt x="12520" y="5420"/>
                </a:lnTo>
                <a:lnTo>
                  <a:pt x="12516" y="5416"/>
                </a:lnTo>
                <a:lnTo>
                  <a:pt x="12512" y="5412"/>
                </a:lnTo>
                <a:lnTo>
                  <a:pt x="12502" y="5408"/>
                </a:lnTo>
                <a:lnTo>
                  <a:pt x="12498" y="5406"/>
                </a:lnTo>
                <a:lnTo>
                  <a:pt x="12496" y="5406"/>
                </a:lnTo>
                <a:lnTo>
                  <a:pt x="12498" y="5416"/>
                </a:lnTo>
                <a:lnTo>
                  <a:pt x="12500" y="5422"/>
                </a:lnTo>
                <a:lnTo>
                  <a:pt x="12504" y="5426"/>
                </a:lnTo>
                <a:lnTo>
                  <a:pt x="12518" y="5434"/>
                </a:lnTo>
                <a:lnTo>
                  <a:pt x="12534" y="5444"/>
                </a:lnTo>
                <a:lnTo>
                  <a:pt x="12548" y="5452"/>
                </a:lnTo>
                <a:lnTo>
                  <a:pt x="12552" y="5456"/>
                </a:lnTo>
                <a:lnTo>
                  <a:pt x="12552" y="5454"/>
                </a:lnTo>
                <a:lnTo>
                  <a:pt x="12550" y="5446"/>
                </a:lnTo>
                <a:lnTo>
                  <a:pt x="12540" y="5434"/>
                </a:lnTo>
                <a:lnTo>
                  <a:pt x="12534" y="5430"/>
                </a:lnTo>
                <a:lnTo>
                  <a:pt x="12528" y="5426"/>
                </a:lnTo>
                <a:close/>
                <a:moveTo>
                  <a:pt x="12608" y="5498"/>
                </a:moveTo>
                <a:lnTo>
                  <a:pt x="12608" y="5498"/>
                </a:lnTo>
                <a:lnTo>
                  <a:pt x="12608" y="5492"/>
                </a:lnTo>
                <a:lnTo>
                  <a:pt x="12608" y="5488"/>
                </a:lnTo>
                <a:lnTo>
                  <a:pt x="12606" y="5482"/>
                </a:lnTo>
                <a:lnTo>
                  <a:pt x="12602" y="5476"/>
                </a:lnTo>
                <a:lnTo>
                  <a:pt x="12598" y="5472"/>
                </a:lnTo>
                <a:lnTo>
                  <a:pt x="12596" y="5468"/>
                </a:lnTo>
                <a:lnTo>
                  <a:pt x="12594" y="5458"/>
                </a:lnTo>
                <a:lnTo>
                  <a:pt x="12590" y="5450"/>
                </a:lnTo>
                <a:lnTo>
                  <a:pt x="12586" y="5446"/>
                </a:lnTo>
                <a:lnTo>
                  <a:pt x="12582" y="5444"/>
                </a:lnTo>
                <a:lnTo>
                  <a:pt x="12578" y="5444"/>
                </a:lnTo>
                <a:lnTo>
                  <a:pt x="12576" y="5444"/>
                </a:lnTo>
                <a:lnTo>
                  <a:pt x="12578" y="5450"/>
                </a:lnTo>
                <a:lnTo>
                  <a:pt x="12582" y="5462"/>
                </a:lnTo>
                <a:lnTo>
                  <a:pt x="12586" y="5480"/>
                </a:lnTo>
                <a:lnTo>
                  <a:pt x="12588" y="5484"/>
                </a:lnTo>
                <a:lnTo>
                  <a:pt x="12592" y="5488"/>
                </a:lnTo>
                <a:lnTo>
                  <a:pt x="12596" y="5492"/>
                </a:lnTo>
                <a:lnTo>
                  <a:pt x="12600" y="5498"/>
                </a:lnTo>
                <a:lnTo>
                  <a:pt x="12606" y="5504"/>
                </a:lnTo>
                <a:lnTo>
                  <a:pt x="12610" y="5508"/>
                </a:lnTo>
                <a:lnTo>
                  <a:pt x="12612" y="5508"/>
                </a:lnTo>
                <a:lnTo>
                  <a:pt x="12612" y="5506"/>
                </a:lnTo>
                <a:lnTo>
                  <a:pt x="12608" y="5498"/>
                </a:lnTo>
                <a:close/>
                <a:moveTo>
                  <a:pt x="12552" y="5494"/>
                </a:moveTo>
                <a:lnTo>
                  <a:pt x="12552" y="5494"/>
                </a:lnTo>
                <a:lnTo>
                  <a:pt x="12548" y="5490"/>
                </a:lnTo>
                <a:lnTo>
                  <a:pt x="12544" y="5490"/>
                </a:lnTo>
                <a:lnTo>
                  <a:pt x="12540" y="5492"/>
                </a:lnTo>
                <a:lnTo>
                  <a:pt x="12540" y="5502"/>
                </a:lnTo>
                <a:lnTo>
                  <a:pt x="12542" y="5508"/>
                </a:lnTo>
                <a:lnTo>
                  <a:pt x="12546" y="5512"/>
                </a:lnTo>
                <a:lnTo>
                  <a:pt x="12554" y="5516"/>
                </a:lnTo>
                <a:lnTo>
                  <a:pt x="12562" y="5516"/>
                </a:lnTo>
                <a:lnTo>
                  <a:pt x="12570" y="5516"/>
                </a:lnTo>
                <a:lnTo>
                  <a:pt x="12572" y="5518"/>
                </a:lnTo>
                <a:lnTo>
                  <a:pt x="12574" y="5520"/>
                </a:lnTo>
                <a:lnTo>
                  <a:pt x="12582" y="5522"/>
                </a:lnTo>
                <a:lnTo>
                  <a:pt x="12586" y="5522"/>
                </a:lnTo>
                <a:lnTo>
                  <a:pt x="12590" y="5520"/>
                </a:lnTo>
                <a:lnTo>
                  <a:pt x="12590" y="5518"/>
                </a:lnTo>
                <a:lnTo>
                  <a:pt x="12590" y="5516"/>
                </a:lnTo>
                <a:lnTo>
                  <a:pt x="12584" y="5508"/>
                </a:lnTo>
                <a:lnTo>
                  <a:pt x="12576" y="5500"/>
                </a:lnTo>
                <a:lnTo>
                  <a:pt x="12574" y="5496"/>
                </a:lnTo>
                <a:lnTo>
                  <a:pt x="12570" y="5496"/>
                </a:lnTo>
                <a:lnTo>
                  <a:pt x="12562" y="5496"/>
                </a:lnTo>
                <a:lnTo>
                  <a:pt x="12556" y="5496"/>
                </a:lnTo>
                <a:lnTo>
                  <a:pt x="12554" y="5496"/>
                </a:lnTo>
                <a:lnTo>
                  <a:pt x="12552" y="5494"/>
                </a:lnTo>
                <a:close/>
                <a:moveTo>
                  <a:pt x="12636" y="5548"/>
                </a:moveTo>
                <a:lnTo>
                  <a:pt x="12636" y="5548"/>
                </a:lnTo>
                <a:lnTo>
                  <a:pt x="12628" y="5546"/>
                </a:lnTo>
                <a:lnTo>
                  <a:pt x="12620" y="5540"/>
                </a:lnTo>
                <a:lnTo>
                  <a:pt x="12612" y="5538"/>
                </a:lnTo>
                <a:lnTo>
                  <a:pt x="12608" y="5538"/>
                </a:lnTo>
                <a:lnTo>
                  <a:pt x="12606" y="5538"/>
                </a:lnTo>
                <a:lnTo>
                  <a:pt x="12604" y="5540"/>
                </a:lnTo>
                <a:lnTo>
                  <a:pt x="12606" y="5542"/>
                </a:lnTo>
                <a:lnTo>
                  <a:pt x="12608" y="5544"/>
                </a:lnTo>
                <a:lnTo>
                  <a:pt x="12612" y="5546"/>
                </a:lnTo>
                <a:lnTo>
                  <a:pt x="12614" y="5548"/>
                </a:lnTo>
                <a:lnTo>
                  <a:pt x="12614" y="5552"/>
                </a:lnTo>
                <a:lnTo>
                  <a:pt x="12616" y="5554"/>
                </a:lnTo>
                <a:lnTo>
                  <a:pt x="12618" y="5558"/>
                </a:lnTo>
                <a:lnTo>
                  <a:pt x="12628" y="5564"/>
                </a:lnTo>
                <a:lnTo>
                  <a:pt x="12638" y="5566"/>
                </a:lnTo>
                <a:lnTo>
                  <a:pt x="12646" y="5568"/>
                </a:lnTo>
                <a:lnTo>
                  <a:pt x="12648" y="5568"/>
                </a:lnTo>
                <a:lnTo>
                  <a:pt x="12648" y="5564"/>
                </a:lnTo>
                <a:lnTo>
                  <a:pt x="12646" y="5558"/>
                </a:lnTo>
                <a:lnTo>
                  <a:pt x="12642" y="5552"/>
                </a:lnTo>
                <a:lnTo>
                  <a:pt x="12640" y="5548"/>
                </a:lnTo>
                <a:lnTo>
                  <a:pt x="12636" y="5548"/>
                </a:lnTo>
                <a:close/>
                <a:moveTo>
                  <a:pt x="12554" y="5600"/>
                </a:moveTo>
                <a:lnTo>
                  <a:pt x="12554" y="5600"/>
                </a:lnTo>
                <a:lnTo>
                  <a:pt x="12558" y="5604"/>
                </a:lnTo>
                <a:lnTo>
                  <a:pt x="12564" y="5610"/>
                </a:lnTo>
                <a:lnTo>
                  <a:pt x="12574" y="5614"/>
                </a:lnTo>
                <a:lnTo>
                  <a:pt x="12576" y="5616"/>
                </a:lnTo>
                <a:lnTo>
                  <a:pt x="12580" y="5614"/>
                </a:lnTo>
                <a:lnTo>
                  <a:pt x="12580" y="5612"/>
                </a:lnTo>
                <a:lnTo>
                  <a:pt x="12578" y="5610"/>
                </a:lnTo>
                <a:lnTo>
                  <a:pt x="12570" y="5602"/>
                </a:lnTo>
                <a:lnTo>
                  <a:pt x="12560" y="5598"/>
                </a:lnTo>
                <a:lnTo>
                  <a:pt x="12556" y="5598"/>
                </a:lnTo>
                <a:lnTo>
                  <a:pt x="12554" y="5600"/>
                </a:lnTo>
                <a:close/>
                <a:moveTo>
                  <a:pt x="12456" y="5426"/>
                </a:moveTo>
                <a:lnTo>
                  <a:pt x="12456" y="5426"/>
                </a:lnTo>
                <a:lnTo>
                  <a:pt x="12454" y="5426"/>
                </a:lnTo>
                <a:lnTo>
                  <a:pt x="12450" y="5428"/>
                </a:lnTo>
                <a:lnTo>
                  <a:pt x="12446" y="5434"/>
                </a:lnTo>
                <a:lnTo>
                  <a:pt x="12446" y="5442"/>
                </a:lnTo>
                <a:lnTo>
                  <a:pt x="12448" y="5444"/>
                </a:lnTo>
                <a:lnTo>
                  <a:pt x="12450" y="5444"/>
                </a:lnTo>
                <a:lnTo>
                  <a:pt x="12456" y="5442"/>
                </a:lnTo>
                <a:lnTo>
                  <a:pt x="12458" y="5444"/>
                </a:lnTo>
                <a:lnTo>
                  <a:pt x="12460" y="5448"/>
                </a:lnTo>
                <a:lnTo>
                  <a:pt x="12464" y="5454"/>
                </a:lnTo>
                <a:lnTo>
                  <a:pt x="12468" y="5454"/>
                </a:lnTo>
                <a:lnTo>
                  <a:pt x="12470" y="5452"/>
                </a:lnTo>
                <a:lnTo>
                  <a:pt x="12468" y="5446"/>
                </a:lnTo>
                <a:lnTo>
                  <a:pt x="12464" y="5440"/>
                </a:lnTo>
                <a:lnTo>
                  <a:pt x="12460" y="5436"/>
                </a:lnTo>
                <a:lnTo>
                  <a:pt x="12460" y="5432"/>
                </a:lnTo>
                <a:lnTo>
                  <a:pt x="12460" y="5428"/>
                </a:lnTo>
                <a:lnTo>
                  <a:pt x="12456" y="5426"/>
                </a:lnTo>
                <a:close/>
                <a:moveTo>
                  <a:pt x="12432" y="5420"/>
                </a:moveTo>
                <a:lnTo>
                  <a:pt x="12432" y="5420"/>
                </a:lnTo>
                <a:lnTo>
                  <a:pt x="12432" y="5426"/>
                </a:lnTo>
                <a:lnTo>
                  <a:pt x="12436" y="5432"/>
                </a:lnTo>
                <a:lnTo>
                  <a:pt x="12438" y="5434"/>
                </a:lnTo>
                <a:lnTo>
                  <a:pt x="12440" y="5434"/>
                </a:lnTo>
                <a:lnTo>
                  <a:pt x="12442" y="5432"/>
                </a:lnTo>
                <a:lnTo>
                  <a:pt x="12444" y="5428"/>
                </a:lnTo>
                <a:lnTo>
                  <a:pt x="12444" y="5426"/>
                </a:lnTo>
                <a:lnTo>
                  <a:pt x="12440" y="5420"/>
                </a:lnTo>
                <a:lnTo>
                  <a:pt x="12436" y="5418"/>
                </a:lnTo>
                <a:lnTo>
                  <a:pt x="12434" y="5418"/>
                </a:lnTo>
                <a:lnTo>
                  <a:pt x="12432" y="5420"/>
                </a:lnTo>
                <a:close/>
                <a:moveTo>
                  <a:pt x="12414" y="5408"/>
                </a:moveTo>
                <a:lnTo>
                  <a:pt x="12414" y="5408"/>
                </a:lnTo>
                <a:lnTo>
                  <a:pt x="12416" y="5412"/>
                </a:lnTo>
                <a:lnTo>
                  <a:pt x="12418" y="5418"/>
                </a:lnTo>
                <a:lnTo>
                  <a:pt x="12422" y="5420"/>
                </a:lnTo>
                <a:lnTo>
                  <a:pt x="12424" y="5420"/>
                </a:lnTo>
                <a:lnTo>
                  <a:pt x="12428" y="5418"/>
                </a:lnTo>
                <a:lnTo>
                  <a:pt x="12428" y="5416"/>
                </a:lnTo>
                <a:lnTo>
                  <a:pt x="12428" y="5414"/>
                </a:lnTo>
                <a:lnTo>
                  <a:pt x="12424" y="5408"/>
                </a:lnTo>
                <a:lnTo>
                  <a:pt x="12418" y="5406"/>
                </a:lnTo>
                <a:lnTo>
                  <a:pt x="12416" y="5406"/>
                </a:lnTo>
                <a:lnTo>
                  <a:pt x="12414" y="5408"/>
                </a:lnTo>
                <a:close/>
                <a:moveTo>
                  <a:pt x="12472" y="5456"/>
                </a:moveTo>
                <a:lnTo>
                  <a:pt x="12472" y="5456"/>
                </a:lnTo>
                <a:lnTo>
                  <a:pt x="12470" y="5460"/>
                </a:lnTo>
                <a:lnTo>
                  <a:pt x="12472" y="5464"/>
                </a:lnTo>
                <a:lnTo>
                  <a:pt x="12474" y="5464"/>
                </a:lnTo>
                <a:lnTo>
                  <a:pt x="12480" y="5464"/>
                </a:lnTo>
                <a:lnTo>
                  <a:pt x="12482" y="5462"/>
                </a:lnTo>
                <a:lnTo>
                  <a:pt x="12482" y="5460"/>
                </a:lnTo>
                <a:lnTo>
                  <a:pt x="12480" y="5456"/>
                </a:lnTo>
                <a:lnTo>
                  <a:pt x="12476" y="5454"/>
                </a:lnTo>
                <a:lnTo>
                  <a:pt x="12474" y="5454"/>
                </a:lnTo>
                <a:lnTo>
                  <a:pt x="12472" y="5456"/>
                </a:lnTo>
                <a:close/>
                <a:moveTo>
                  <a:pt x="12382" y="5382"/>
                </a:moveTo>
                <a:lnTo>
                  <a:pt x="12382" y="5382"/>
                </a:lnTo>
                <a:lnTo>
                  <a:pt x="12382" y="5384"/>
                </a:lnTo>
                <a:lnTo>
                  <a:pt x="12386" y="5386"/>
                </a:lnTo>
                <a:lnTo>
                  <a:pt x="12388" y="5386"/>
                </a:lnTo>
                <a:lnTo>
                  <a:pt x="12390" y="5384"/>
                </a:lnTo>
                <a:lnTo>
                  <a:pt x="12390" y="5380"/>
                </a:lnTo>
                <a:lnTo>
                  <a:pt x="12386" y="5378"/>
                </a:lnTo>
                <a:lnTo>
                  <a:pt x="12384" y="5378"/>
                </a:lnTo>
                <a:lnTo>
                  <a:pt x="12382" y="5382"/>
                </a:lnTo>
                <a:close/>
                <a:moveTo>
                  <a:pt x="12828" y="5768"/>
                </a:moveTo>
                <a:lnTo>
                  <a:pt x="12828" y="5768"/>
                </a:lnTo>
                <a:lnTo>
                  <a:pt x="12826" y="5762"/>
                </a:lnTo>
                <a:lnTo>
                  <a:pt x="12824" y="5758"/>
                </a:lnTo>
                <a:lnTo>
                  <a:pt x="12822" y="5756"/>
                </a:lnTo>
                <a:lnTo>
                  <a:pt x="12820" y="5754"/>
                </a:lnTo>
                <a:lnTo>
                  <a:pt x="12818" y="5756"/>
                </a:lnTo>
                <a:lnTo>
                  <a:pt x="12816" y="5758"/>
                </a:lnTo>
                <a:lnTo>
                  <a:pt x="12816" y="5762"/>
                </a:lnTo>
                <a:lnTo>
                  <a:pt x="12818" y="5766"/>
                </a:lnTo>
                <a:lnTo>
                  <a:pt x="12822" y="5776"/>
                </a:lnTo>
                <a:lnTo>
                  <a:pt x="12822" y="5780"/>
                </a:lnTo>
                <a:lnTo>
                  <a:pt x="12822" y="5786"/>
                </a:lnTo>
                <a:lnTo>
                  <a:pt x="12822" y="5792"/>
                </a:lnTo>
                <a:lnTo>
                  <a:pt x="12826" y="5800"/>
                </a:lnTo>
                <a:lnTo>
                  <a:pt x="12828" y="5804"/>
                </a:lnTo>
                <a:lnTo>
                  <a:pt x="12830" y="5806"/>
                </a:lnTo>
                <a:lnTo>
                  <a:pt x="12838" y="5804"/>
                </a:lnTo>
                <a:lnTo>
                  <a:pt x="12842" y="5802"/>
                </a:lnTo>
                <a:lnTo>
                  <a:pt x="12844" y="5800"/>
                </a:lnTo>
                <a:lnTo>
                  <a:pt x="12846" y="5798"/>
                </a:lnTo>
                <a:lnTo>
                  <a:pt x="12846" y="5794"/>
                </a:lnTo>
                <a:lnTo>
                  <a:pt x="12844" y="5786"/>
                </a:lnTo>
                <a:lnTo>
                  <a:pt x="12840" y="5776"/>
                </a:lnTo>
                <a:lnTo>
                  <a:pt x="12838" y="5772"/>
                </a:lnTo>
                <a:lnTo>
                  <a:pt x="12836" y="5770"/>
                </a:lnTo>
                <a:lnTo>
                  <a:pt x="12834" y="5774"/>
                </a:lnTo>
                <a:lnTo>
                  <a:pt x="12832" y="5776"/>
                </a:lnTo>
                <a:lnTo>
                  <a:pt x="12828" y="5768"/>
                </a:lnTo>
                <a:close/>
                <a:moveTo>
                  <a:pt x="12844" y="5822"/>
                </a:moveTo>
                <a:lnTo>
                  <a:pt x="12844" y="5822"/>
                </a:lnTo>
                <a:lnTo>
                  <a:pt x="12844" y="5828"/>
                </a:lnTo>
                <a:lnTo>
                  <a:pt x="12850" y="5832"/>
                </a:lnTo>
                <a:lnTo>
                  <a:pt x="12852" y="5834"/>
                </a:lnTo>
                <a:lnTo>
                  <a:pt x="12854" y="5836"/>
                </a:lnTo>
                <a:lnTo>
                  <a:pt x="12856" y="5842"/>
                </a:lnTo>
                <a:lnTo>
                  <a:pt x="12858" y="5848"/>
                </a:lnTo>
                <a:lnTo>
                  <a:pt x="12862" y="5848"/>
                </a:lnTo>
                <a:lnTo>
                  <a:pt x="12866" y="5848"/>
                </a:lnTo>
                <a:lnTo>
                  <a:pt x="12870" y="5844"/>
                </a:lnTo>
                <a:lnTo>
                  <a:pt x="12868" y="5840"/>
                </a:lnTo>
                <a:lnTo>
                  <a:pt x="12866" y="5834"/>
                </a:lnTo>
                <a:lnTo>
                  <a:pt x="12862" y="5828"/>
                </a:lnTo>
                <a:lnTo>
                  <a:pt x="12856" y="5822"/>
                </a:lnTo>
                <a:lnTo>
                  <a:pt x="12850" y="5820"/>
                </a:lnTo>
                <a:lnTo>
                  <a:pt x="12846" y="5820"/>
                </a:lnTo>
                <a:lnTo>
                  <a:pt x="12844" y="5822"/>
                </a:lnTo>
                <a:close/>
                <a:moveTo>
                  <a:pt x="12888" y="5902"/>
                </a:moveTo>
                <a:lnTo>
                  <a:pt x="12888" y="5902"/>
                </a:lnTo>
                <a:lnTo>
                  <a:pt x="12886" y="5906"/>
                </a:lnTo>
                <a:lnTo>
                  <a:pt x="12888" y="5910"/>
                </a:lnTo>
                <a:lnTo>
                  <a:pt x="12892" y="5912"/>
                </a:lnTo>
                <a:lnTo>
                  <a:pt x="12898" y="5912"/>
                </a:lnTo>
                <a:lnTo>
                  <a:pt x="12900" y="5912"/>
                </a:lnTo>
                <a:lnTo>
                  <a:pt x="12902" y="5910"/>
                </a:lnTo>
                <a:lnTo>
                  <a:pt x="12898" y="5904"/>
                </a:lnTo>
                <a:lnTo>
                  <a:pt x="12892" y="5900"/>
                </a:lnTo>
                <a:lnTo>
                  <a:pt x="12890" y="5898"/>
                </a:lnTo>
                <a:lnTo>
                  <a:pt x="12888" y="5902"/>
                </a:lnTo>
                <a:close/>
                <a:moveTo>
                  <a:pt x="12890" y="5864"/>
                </a:moveTo>
                <a:lnTo>
                  <a:pt x="12890" y="5864"/>
                </a:lnTo>
                <a:lnTo>
                  <a:pt x="12892" y="5862"/>
                </a:lnTo>
                <a:lnTo>
                  <a:pt x="12888" y="5854"/>
                </a:lnTo>
                <a:lnTo>
                  <a:pt x="12886" y="5852"/>
                </a:lnTo>
                <a:lnTo>
                  <a:pt x="12884" y="5852"/>
                </a:lnTo>
                <a:lnTo>
                  <a:pt x="12882" y="5856"/>
                </a:lnTo>
                <a:lnTo>
                  <a:pt x="12884" y="5860"/>
                </a:lnTo>
                <a:lnTo>
                  <a:pt x="12886" y="5862"/>
                </a:lnTo>
                <a:lnTo>
                  <a:pt x="12890" y="5864"/>
                </a:lnTo>
                <a:close/>
                <a:moveTo>
                  <a:pt x="12876" y="5836"/>
                </a:moveTo>
                <a:lnTo>
                  <a:pt x="12876" y="5836"/>
                </a:lnTo>
                <a:lnTo>
                  <a:pt x="12880" y="5840"/>
                </a:lnTo>
                <a:lnTo>
                  <a:pt x="12884" y="5840"/>
                </a:lnTo>
                <a:lnTo>
                  <a:pt x="12888" y="5838"/>
                </a:lnTo>
                <a:lnTo>
                  <a:pt x="12888" y="5832"/>
                </a:lnTo>
                <a:lnTo>
                  <a:pt x="12886" y="5830"/>
                </a:lnTo>
                <a:lnTo>
                  <a:pt x="12884" y="5828"/>
                </a:lnTo>
                <a:lnTo>
                  <a:pt x="12878" y="5828"/>
                </a:lnTo>
                <a:lnTo>
                  <a:pt x="12876" y="5832"/>
                </a:lnTo>
                <a:lnTo>
                  <a:pt x="12876" y="5834"/>
                </a:lnTo>
                <a:lnTo>
                  <a:pt x="12876" y="5836"/>
                </a:lnTo>
                <a:close/>
                <a:moveTo>
                  <a:pt x="12866" y="5796"/>
                </a:moveTo>
                <a:lnTo>
                  <a:pt x="12866" y="5796"/>
                </a:lnTo>
                <a:lnTo>
                  <a:pt x="12874" y="5792"/>
                </a:lnTo>
                <a:lnTo>
                  <a:pt x="12876" y="5790"/>
                </a:lnTo>
                <a:lnTo>
                  <a:pt x="12878" y="5788"/>
                </a:lnTo>
                <a:lnTo>
                  <a:pt x="12878" y="5786"/>
                </a:lnTo>
                <a:lnTo>
                  <a:pt x="12872" y="5786"/>
                </a:lnTo>
                <a:lnTo>
                  <a:pt x="12868" y="5788"/>
                </a:lnTo>
                <a:lnTo>
                  <a:pt x="12864" y="5792"/>
                </a:lnTo>
                <a:lnTo>
                  <a:pt x="12864" y="5794"/>
                </a:lnTo>
                <a:lnTo>
                  <a:pt x="12866" y="5796"/>
                </a:lnTo>
                <a:close/>
                <a:moveTo>
                  <a:pt x="12918" y="5954"/>
                </a:moveTo>
                <a:lnTo>
                  <a:pt x="12918" y="5954"/>
                </a:lnTo>
                <a:lnTo>
                  <a:pt x="12918" y="5956"/>
                </a:lnTo>
                <a:lnTo>
                  <a:pt x="12918" y="5960"/>
                </a:lnTo>
                <a:lnTo>
                  <a:pt x="12920" y="5966"/>
                </a:lnTo>
                <a:lnTo>
                  <a:pt x="12926" y="5970"/>
                </a:lnTo>
                <a:lnTo>
                  <a:pt x="12928" y="5970"/>
                </a:lnTo>
                <a:lnTo>
                  <a:pt x="12930" y="5970"/>
                </a:lnTo>
                <a:lnTo>
                  <a:pt x="12932" y="5968"/>
                </a:lnTo>
                <a:lnTo>
                  <a:pt x="12932" y="5964"/>
                </a:lnTo>
                <a:lnTo>
                  <a:pt x="12930" y="5956"/>
                </a:lnTo>
                <a:lnTo>
                  <a:pt x="12924" y="5952"/>
                </a:lnTo>
                <a:lnTo>
                  <a:pt x="12922" y="5952"/>
                </a:lnTo>
                <a:lnTo>
                  <a:pt x="12918" y="5954"/>
                </a:lnTo>
                <a:close/>
                <a:moveTo>
                  <a:pt x="12928" y="5988"/>
                </a:moveTo>
                <a:lnTo>
                  <a:pt x="12928" y="5988"/>
                </a:lnTo>
                <a:lnTo>
                  <a:pt x="12926" y="5990"/>
                </a:lnTo>
                <a:lnTo>
                  <a:pt x="12926" y="5992"/>
                </a:lnTo>
                <a:lnTo>
                  <a:pt x="12928" y="5998"/>
                </a:lnTo>
                <a:lnTo>
                  <a:pt x="12932" y="6004"/>
                </a:lnTo>
                <a:lnTo>
                  <a:pt x="12936" y="6006"/>
                </a:lnTo>
                <a:lnTo>
                  <a:pt x="12938" y="6004"/>
                </a:lnTo>
                <a:lnTo>
                  <a:pt x="12938" y="6000"/>
                </a:lnTo>
                <a:lnTo>
                  <a:pt x="12936" y="5994"/>
                </a:lnTo>
                <a:lnTo>
                  <a:pt x="12932" y="5988"/>
                </a:lnTo>
                <a:lnTo>
                  <a:pt x="12930" y="5986"/>
                </a:lnTo>
                <a:lnTo>
                  <a:pt x="12928" y="5988"/>
                </a:lnTo>
                <a:close/>
                <a:moveTo>
                  <a:pt x="12874" y="6102"/>
                </a:moveTo>
                <a:lnTo>
                  <a:pt x="12874" y="6102"/>
                </a:lnTo>
                <a:lnTo>
                  <a:pt x="12876" y="6104"/>
                </a:lnTo>
                <a:lnTo>
                  <a:pt x="12878" y="6106"/>
                </a:lnTo>
                <a:lnTo>
                  <a:pt x="12882" y="6104"/>
                </a:lnTo>
                <a:lnTo>
                  <a:pt x="12884" y="6100"/>
                </a:lnTo>
                <a:lnTo>
                  <a:pt x="12884" y="6096"/>
                </a:lnTo>
                <a:lnTo>
                  <a:pt x="12884" y="6092"/>
                </a:lnTo>
                <a:lnTo>
                  <a:pt x="12880" y="6090"/>
                </a:lnTo>
                <a:lnTo>
                  <a:pt x="12878" y="6088"/>
                </a:lnTo>
                <a:lnTo>
                  <a:pt x="12876" y="6088"/>
                </a:lnTo>
                <a:lnTo>
                  <a:pt x="12874" y="6088"/>
                </a:lnTo>
                <a:lnTo>
                  <a:pt x="12872" y="6094"/>
                </a:lnTo>
                <a:lnTo>
                  <a:pt x="12874" y="6102"/>
                </a:lnTo>
                <a:close/>
                <a:moveTo>
                  <a:pt x="12842" y="6076"/>
                </a:moveTo>
                <a:lnTo>
                  <a:pt x="12842" y="6076"/>
                </a:lnTo>
                <a:lnTo>
                  <a:pt x="12848" y="6078"/>
                </a:lnTo>
                <a:lnTo>
                  <a:pt x="12852" y="6078"/>
                </a:lnTo>
                <a:lnTo>
                  <a:pt x="12854" y="6078"/>
                </a:lnTo>
                <a:lnTo>
                  <a:pt x="12856" y="6076"/>
                </a:lnTo>
                <a:lnTo>
                  <a:pt x="12856" y="6070"/>
                </a:lnTo>
                <a:lnTo>
                  <a:pt x="12854" y="6062"/>
                </a:lnTo>
                <a:lnTo>
                  <a:pt x="12848" y="6058"/>
                </a:lnTo>
                <a:lnTo>
                  <a:pt x="12842" y="6056"/>
                </a:lnTo>
                <a:lnTo>
                  <a:pt x="12838" y="6058"/>
                </a:lnTo>
                <a:lnTo>
                  <a:pt x="12840" y="6060"/>
                </a:lnTo>
                <a:lnTo>
                  <a:pt x="12842" y="6062"/>
                </a:lnTo>
                <a:lnTo>
                  <a:pt x="12842" y="6064"/>
                </a:lnTo>
                <a:lnTo>
                  <a:pt x="12840" y="6068"/>
                </a:lnTo>
                <a:lnTo>
                  <a:pt x="12838" y="6072"/>
                </a:lnTo>
                <a:lnTo>
                  <a:pt x="12840" y="6074"/>
                </a:lnTo>
                <a:lnTo>
                  <a:pt x="12842" y="6076"/>
                </a:lnTo>
                <a:close/>
                <a:moveTo>
                  <a:pt x="12794" y="6104"/>
                </a:moveTo>
                <a:lnTo>
                  <a:pt x="12794" y="6104"/>
                </a:lnTo>
                <a:lnTo>
                  <a:pt x="12790" y="6100"/>
                </a:lnTo>
                <a:lnTo>
                  <a:pt x="12786" y="6098"/>
                </a:lnTo>
                <a:lnTo>
                  <a:pt x="12786" y="6100"/>
                </a:lnTo>
                <a:lnTo>
                  <a:pt x="12766" y="6082"/>
                </a:lnTo>
                <a:lnTo>
                  <a:pt x="12764" y="6076"/>
                </a:lnTo>
                <a:lnTo>
                  <a:pt x="12760" y="6070"/>
                </a:lnTo>
                <a:lnTo>
                  <a:pt x="12746" y="6058"/>
                </a:lnTo>
                <a:lnTo>
                  <a:pt x="12730" y="6046"/>
                </a:lnTo>
                <a:lnTo>
                  <a:pt x="12720" y="6038"/>
                </a:lnTo>
                <a:lnTo>
                  <a:pt x="12720" y="6044"/>
                </a:lnTo>
                <a:lnTo>
                  <a:pt x="12714" y="6036"/>
                </a:lnTo>
                <a:lnTo>
                  <a:pt x="12710" y="6032"/>
                </a:lnTo>
                <a:lnTo>
                  <a:pt x="12708" y="6032"/>
                </a:lnTo>
                <a:lnTo>
                  <a:pt x="12710" y="6040"/>
                </a:lnTo>
                <a:lnTo>
                  <a:pt x="12722" y="6060"/>
                </a:lnTo>
                <a:lnTo>
                  <a:pt x="12722" y="6064"/>
                </a:lnTo>
                <a:lnTo>
                  <a:pt x="12724" y="6064"/>
                </a:lnTo>
                <a:lnTo>
                  <a:pt x="12722" y="6066"/>
                </a:lnTo>
                <a:lnTo>
                  <a:pt x="12734" y="6076"/>
                </a:lnTo>
                <a:lnTo>
                  <a:pt x="12740" y="6080"/>
                </a:lnTo>
                <a:lnTo>
                  <a:pt x="12746" y="6094"/>
                </a:lnTo>
                <a:lnTo>
                  <a:pt x="12748" y="6092"/>
                </a:lnTo>
                <a:lnTo>
                  <a:pt x="12750" y="6098"/>
                </a:lnTo>
                <a:lnTo>
                  <a:pt x="12752" y="6098"/>
                </a:lnTo>
                <a:lnTo>
                  <a:pt x="12758" y="6104"/>
                </a:lnTo>
                <a:lnTo>
                  <a:pt x="12764" y="6108"/>
                </a:lnTo>
                <a:lnTo>
                  <a:pt x="12772" y="6114"/>
                </a:lnTo>
                <a:lnTo>
                  <a:pt x="12780" y="6120"/>
                </a:lnTo>
                <a:lnTo>
                  <a:pt x="12788" y="6126"/>
                </a:lnTo>
                <a:lnTo>
                  <a:pt x="12806" y="6136"/>
                </a:lnTo>
                <a:lnTo>
                  <a:pt x="12806" y="6140"/>
                </a:lnTo>
                <a:lnTo>
                  <a:pt x="12806" y="6142"/>
                </a:lnTo>
                <a:lnTo>
                  <a:pt x="12824" y="6138"/>
                </a:lnTo>
                <a:lnTo>
                  <a:pt x="12828" y="6136"/>
                </a:lnTo>
                <a:lnTo>
                  <a:pt x="12828" y="6134"/>
                </a:lnTo>
                <a:lnTo>
                  <a:pt x="12818" y="6126"/>
                </a:lnTo>
                <a:lnTo>
                  <a:pt x="12794" y="6104"/>
                </a:lnTo>
                <a:close/>
                <a:moveTo>
                  <a:pt x="10286" y="4978"/>
                </a:moveTo>
                <a:lnTo>
                  <a:pt x="10286" y="4978"/>
                </a:lnTo>
                <a:lnTo>
                  <a:pt x="10288" y="4980"/>
                </a:lnTo>
                <a:lnTo>
                  <a:pt x="10290" y="4980"/>
                </a:lnTo>
                <a:lnTo>
                  <a:pt x="10294" y="4978"/>
                </a:lnTo>
                <a:lnTo>
                  <a:pt x="10298" y="4976"/>
                </a:lnTo>
                <a:lnTo>
                  <a:pt x="10300" y="4974"/>
                </a:lnTo>
                <a:lnTo>
                  <a:pt x="10296" y="4972"/>
                </a:lnTo>
                <a:lnTo>
                  <a:pt x="10290" y="4972"/>
                </a:lnTo>
                <a:lnTo>
                  <a:pt x="10286" y="4974"/>
                </a:lnTo>
                <a:lnTo>
                  <a:pt x="10286" y="4976"/>
                </a:lnTo>
                <a:lnTo>
                  <a:pt x="10286" y="4978"/>
                </a:lnTo>
                <a:close/>
                <a:moveTo>
                  <a:pt x="10310" y="4974"/>
                </a:moveTo>
                <a:lnTo>
                  <a:pt x="10310" y="4974"/>
                </a:lnTo>
                <a:lnTo>
                  <a:pt x="10304" y="4978"/>
                </a:lnTo>
                <a:lnTo>
                  <a:pt x="10300" y="4982"/>
                </a:lnTo>
                <a:lnTo>
                  <a:pt x="10298" y="4984"/>
                </a:lnTo>
                <a:lnTo>
                  <a:pt x="10294" y="4986"/>
                </a:lnTo>
                <a:lnTo>
                  <a:pt x="10296" y="4990"/>
                </a:lnTo>
                <a:lnTo>
                  <a:pt x="10298" y="4990"/>
                </a:lnTo>
                <a:lnTo>
                  <a:pt x="10302" y="4990"/>
                </a:lnTo>
                <a:lnTo>
                  <a:pt x="10308" y="4996"/>
                </a:lnTo>
                <a:lnTo>
                  <a:pt x="10306" y="4996"/>
                </a:lnTo>
                <a:lnTo>
                  <a:pt x="10304" y="4996"/>
                </a:lnTo>
                <a:lnTo>
                  <a:pt x="10302" y="4998"/>
                </a:lnTo>
                <a:lnTo>
                  <a:pt x="10302" y="5000"/>
                </a:lnTo>
                <a:lnTo>
                  <a:pt x="10306" y="5004"/>
                </a:lnTo>
                <a:lnTo>
                  <a:pt x="10308" y="5004"/>
                </a:lnTo>
                <a:lnTo>
                  <a:pt x="10310" y="5002"/>
                </a:lnTo>
                <a:lnTo>
                  <a:pt x="10308" y="4998"/>
                </a:lnTo>
                <a:lnTo>
                  <a:pt x="10308" y="4996"/>
                </a:lnTo>
                <a:lnTo>
                  <a:pt x="10322" y="5008"/>
                </a:lnTo>
                <a:lnTo>
                  <a:pt x="10324" y="5006"/>
                </a:lnTo>
                <a:lnTo>
                  <a:pt x="10326" y="5002"/>
                </a:lnTo>
                <a:lnTo>
                  <a:pt x="10328" y="4996"/>
                </a:lnTo>
                <a:lnTo>
                  <a:pt x="10326" y="4988"/>
                </a:lnTo>
                <a:lnTo>
                  <a:pt x="10326" y="4982"/>
                </a:lnTo>
                <a:lnTo>
                  <a:pt x="10322" y="4976"/>
                </a:lnTo>
                <a:lnTo>
                  <a:pt x="10316" y="4972"/>
                </a:lnTo>
                <a:lnTo>
                  <a:pt x="10310" y="4974"/>
                </a:lnTo>
                <a:close/>
                <a:moveTo>
                  <a:pt x="8358" y="3706"/>
                </a:moveTo>
                <a:lnTo>
                  <a:pt x="8358" y="3706"/>
                </a:lnTo>
                <a:lnTo>
                  <a:pt x="8356" y="3708"/>
                </a:lnTo>
                <a:lnTo>
                  <a:pt x="8354" y="3710"/>
                </a:lnTo>
                <a:lnTo>
                  <a:pt x="8346" y="3714"/>
                </a:lnTo>
                <a:lnTo>
                  <a:pt x="8340" y="3718"/>
                </a:lnTo>
                <a:lnTo>
                  <a:pt x="8338" y="3720"/>
                </a:lnTo>
                <a:lnTo>
                  <a:pt x="8338" y="3722"/>
                </a:lnTo>
                <a:lnTo>
                  <a:pt x="8340" y="3722"/>
                </a:lnTo>
                <a:lnTo>
                  <a:pt x="8344" y="3722"/>
                </a:lnTo>
                <a:lnTo>
                  <a:pt x="8352" y="3720"/>
                </a:lnTo>
                <a:lnTo>
                  <a:pt x="8364" y="3712"/>
                </a:lnTo>
                <a:lnTo>
                  <a:pt x="8374" y="3704"/>
                </a:lnTo>
                <a:lnTo>
                  <a:pt x="8374" y="3702"/>
                </a:lnTo>
                <a:lnTo>
                  <a:pt x="8374" y="3700"/>
                </a:lnTo>
                <a:lnTo>
                  <a:pt x="8368" y="3700"/>
                </a:lnTo>
                <a:lnTo>
                  <a:pt x="8358" y="3706"/>
                </a:lnTo>
                <a:close/>
                <a:moveTo>
                  <a:pt x="8050" y="3552"/>
                </a:moveTo>
                <a:lnTo>
                  <a:pt x="8050" y="3552"/>
                </a:lnTo>
                <a:lnTo>
                  <a:pt x="8050" y="3556"/>
                </a:lnTo>
                <a:lnTo>
                  <a:pt x="8050" y="3562"/>
                </a:lnTo>
                <a:lnTo>
                  <a:pt x="8054" y="3566"/>
                </a:lnTo>
                <a:lnTo>
                  <a:pt x="8056" y="3566"/>
                </a:lnTo>
                <a:lnTo>
                  <a:pt x="8056" y="3562"/>
                </a:lnTo>
                <a:lnTo>
                  <a:pt x="8056" y="3556"/>
                </a:lnTo>
                <a:lnTo>
                  <a:pt x="8052" y="3552"/>
                </a:lnTo>
                <a:lnTo>
                  <a:pt x="8050" y="3552"/>
                </a:lnTo>
                <a:close/>
                <a:moveTo>
                  <a:pt x="7034" y="3210"/>
                </a:moveTo>
                <a:lnTo>
                  <a:pt x="7034" y="3210"/>
                </a:lnTo>
                <a:lnTo>
                  <a:pt x="7032" y="3208"/>
                </a:lnTo>
                <a:lnTo>
                  <a:pt x="7030" y="3210"/>
                </a:lnTo>
                <a:lnTo>
                  <a:pt x="7030" y="3214"/>
                </a:lnTo>
                <a:lnTo>
                  <a:pt x="7032" y="3220"/>
                </a:lnTo>
                <a:lnTo>
                  <a:pt x="7036" y="3222"/>
                </a:lnTo>
                <a:lnTo>
                  <a:pt x="7038" y="3220"/>
                </a:lnTo>
                <a:lnTo>
                  <a:pt x="7036" y="3214"/>
                </a:lnTo>
                <a:lnTo>
                  <a:pt x="7034" y="3210"/>
                </a:lnTo>
                <a:close/>
                <a:moveTo>
                  <a:pt x="7154" y="3110"/>
                </a:moveTo>
                <a:lnTo>
                  <a:pt x="7154" y="3110"/>
                </a:lnTo>
                <a:lnTo>
                  <a:pt x="7158" y="3108"/>
                </a:lnTo>
                <a:lnTo>
                  <a:pt x="7160" y="3104"/>
                </a:lnTo>
                <a:lnTo>
                  <a:pt x="7162" y="3100"/>
                </a:lnTo>
                <a:lnTo>
                  <a:pt x="7160" y="3094"/>
                </a:lnTo>
                <a:lnTo>
                  <a:pt x="7160" y="3090"/>
                </a:lnTo>
                <a:lnTo>
                  <a:pt x="7158" y="3088"/>
                </a:lnTo>
                <a:lnTo>
                  <a:pt x="7154" y="3086"/>
                </a:lnTo>
                <a:lnTo>
                  <a:pt x="7150" y="3088"/>
                </a:lnTo>
                <a:lnTo>
                  <a:pt x="7148" y="3090"/>
                </a:lnTo>
                <a:lnTo>
                  <a:pt x="7148" y="3092"/>
                </a:lnTo>
                <a:lnTo>
                  <a:pt x="7152" y="3096"/>
                </a:lnTo>
                <a:lnTo>
                  <a:pt x="7152" y="3100"/>
                </a:lnTo>
                <a:lnTo>
                  <a:pt x="7150" y="3106"/>
                </a:lnTo>
                <a:lnTo>
                  <a:pt x="7150" y="3110"/>
                </a:lnTo>
                <a:lnTo>
                  <a:pt x="7152" y="3112"/>
                </a:lnTo>
                <a:lnTo>
                  <a:pt x="7154" y="3110"/>
                </a:lnTo>
                <a:close/>
                <a:moveTo>
                  <a:pt x="7226" y="3234"/>
                </a:moveTo>
                <a:lnTo>
                  <a:pt x="7226" y="3234"/>
                </a:lnTo>
                <a:lnTo>
                  <a:pt x="7228" y="3234"/>
                </a:lnTo>
                <a:lnTo>
                  <a:pt x="7232" y="3232"/>
                </a:lnTo>
                <a:lnTo>
                  <a:pt x="7238" y="3222"/>
                </a:lnTo>
                <a:lnTo>
                  <a:pt x="7244" y="3210"/>
                </a:lnTo>
                <a:lnTo>
                  <a:pt x="7244" y="3206"/>
                </a:lnTo>
                <a:lnTo>
                  <a:pt x="7244" y="3204"/>
                </a:lnTo>
                <a:lnTo>
                  <a:pt x="7242" y="3204"/>
                </a:lnTo>
                <a:lnTo>
                  <a:pt x="7238" y="3204"/>
                </a:lnTo>
                <a:lnTo>
                  <a:pt x="7230" y="3208"/>
                </a:lnTo>
                <a:lnTo>
                  <a:pt x="7224" y="3214"/>
                </a:lnTo>
                <a:lnTo>
                  <a:pt x="7222" y="3218"/>
                </a:lnTo>
                <a:lnTo>
                  <a:pt x="7224" y="3220"/>
                </a:lnTo>
                <a:lnTo>
                  <a:pt x="7224" y="3224"/>
                </a:lnTo>
                <a:lnTo>
                  <a:pt x="7224" y="3226"/>
                </a:lnTo>
                <a:lnTo>
                  <a:pt x="7224" y="3230"/>
                </a:lnTo>
                <a:lnTo>
                  <a:pt x="7226" y="3234"/>
                </a:lnTo>
                <a:close/>
                <a:moveTo>
                  <a:pt x="7168" y="3044"/>
                </a:moveTo>
                <a:lnTo>
                  <a:pt x="7168" y="3044"/>
                </a:lnTo>
                <a:lnTo>
                  <a:pt x="7166" y="3042"/>
                </a:lnTo>
                <a:lnTo>
                  <a:pt x="7162" y="3044"/>
                </a:lnTo>
                <a:lnTo>
                  <a:pt x="7152" y="3048"/>
                </a:lnTo>
                <a:lnTo>
                  <a:pt x="7150" y="3050"/>
                </a:lnTo>
                <a:lnTo>
                  <a:pt x="7148" y="3052"/>
                </a:lnTo>
                <a:lnTo>
                  <a:pt x="7150" y="3056"/>
                </a:lnTo>
                <a:lnTo>
                  <a:pt x="7156" y="3060"/>
                </a:lnTo>
                <a:lnTo>
                  <a:pt x="7166" y="3064"/>
                </a:lnTo>
                <a:lnTo>
                  <a:pt x="7170" y="3066"/>
                </a:lnTo>
                <a:lnTo>
                  <a:pt x="7176" y="3064"/>
                </a:lnTo>
                <a:lnTo>
                  <a:pt x="7178" y="3062"/>
                </a:lnTo>
                <a:lnTo>
                  <a:pt x="7178" y="3060"/>
                </a:lnTo>
                <a:lnTo>
                  <a:pt x="7178" y="3058"/>
                </a:lnTo>
                <a:lnTo>
                  <a:pt x="7176" y="3054"/>
                </a:lnTo>
                <a:lnTo>
                  <a:pt x="7172" y="3050"/>
                </a:lnTo>
                <a:lnTo>
                  <a:pt x="7170" y="3048"/>
                </a:lnTo>
                <a:lnTo>
                  <a:pt x="7170" y="3046"/>
                </a:lnTo>
                <a:lnTo>
                  <a:pt x="7168" y="3044"/>
                </a:lnTo>
                <a:close/>
                <a:moveTo>
                  <a:pt x="7100" y="2966"/>
                </a:moveTo>
                <a:lnTo>
                  <a:pt x="7100" y="2966"/>
                </a:lnTo>
                <a:lnTo>
                  <a:pt x="7096" y="2968"/>
                </a:lnTo>
                <a:lnTo>
                  <a:pt x="7094" y="2970"/>
                </a:lnTo>
                <a:lnTo>
                  <a:pt x="7096" y="2974"/>
                </a:lnTo>
                <a:lnTo>
                  <a:pt x="7098" y="2976"/>
                </a:lnTo>
                <a:lnTo>
                  <a:pt x="7100" y="2978"/>
                </a:lnTo>
                <a:lnTo>
                  <a:pt x="7102" y="2976"/>
                </a:lnTo>
                <a:lnTo>
                  <a:pt x="7104" y="2972"/>
                </a:lnTo>
                <a:lnTo>
                  <a:pt x="7104" y="2968"/>
                </a:lnTo>
                <a:lnTo>
                  <a:pt x="7102" y="2966"/>
                </a:lnTo>
                <a:lnTo>
                  <a:pt x="7100" y="2966"/>
                </a:lnTo>
                <a:close/>
                <a:moveTo>
                  <a:pt x="6938" y="3124"/>
                </a:moveTo>
                <a:lnTo>
                  <a:pt x="6938" y="3124"/>
                </a:lnTo>
                <a:lnTo>
                  <a:pt x="6938" y="3126"/>
                </a:lnTo>
                <a:lnTo>
                  <a:pt x="6940" y="3132"/>
                </a:lnTo>
                <a:lnTo>
                  <a:pt x="6944" y="3136"/>
                </a:lnTo>
                <a:lnTo>
                  <a:pt x="6950" y="3136"/>
                </a:lnTo>
                <a:lnTo>
                  <a:pt x="6952" y="3136"/>
                </a:lnTo>
                <a:lnTo>
                  <a:pt x="6952" y="3134"/>
                </a:lnTo>
                <a:lnTo>
                  <a:pt x="6948" y="3128"/>
                </a:lnTo>
                <a:lnTo>
                  <a:pt x="6942" y="3124"/>
                </a:lnTo>
                <a:lnTo>
                  <a:pt x="6938" y="3124"/>
                </a:lnTo>
                <a:close/>
                <a:moveTo>
                  <a:pt x="7062" y="3248"/>
                </a:moveTo>
                <a:lnTo>
                  <a:pt x="7062" y="3248"/>
                </a:lnTo>
                <a:lnTo>
                  <a:pt x="7060" y="3252"/>
                </a:lnTo>
                <a:lnTo>
                  <a:pt x="7058" y="3252"/>
                </a:lnTo>
                <a:lnTo>
                  <a:pt x="7056" y="3256"/>
                </a:lnTo>
                <a:lnTo>
                  <a:pt x="7056" y="3264"/>
                </a:lnTo>
                <a:lnTo>
                  <a:pt x="7058" y="3268"/>
                </a:lnTo>
                <a:lnTo>
                  <a:pt x="7060" y="3270"/>
                </a:lnTo>
                <a:lnTo>
                  <a:pt x="7072" y="3270"/>
                </a:lnTo>
                <a:lnTo>
                  <a:pt x="7086" y="3272"/>
                </a:lnTo>
                <a:lnTo>
                  <a:pt x="7094" y="3274"/>
                </a:lnTo>
                <a:lnTo>
                  <a:pt x="7102" y="3278"/>
                </a:lnTo>
                <a:lnTo>
                  <a:pt x="7106" y="3282"/>
                </a:lnTo>
                <a:lnTo>
                  <a:pt x="7112" y="3284"/>
                </a:lnTo>
                <a:lnTo>
                  <a:pt x="7124" y="3284"/>
                </a:lnTo>
                <a:lnTo>
                  <a:pt x="7136" y="3282"/>
                </a:lnTo>
                <a:lnTo>
                  <a:pt x="7152" y="3280"/>
                </a:lnTo>
                <a:lnTo>
                  <a:pt x="7160" y="3280"/>
                </a:lnTo>
                <a:lnTo>
                  <a:pt x="7164" y="3278"/>
                </a:lnTo>
                <a:lnTo>
                  <a:pt x="7168" y="3274"/>
                </a:lnTo>
                <a:lnTo>
                  <a:pt x="7168" y="3272"/>
                </a:lnTo>
                <a:lnTo>
                  <a:pt x="7166" y="3270"/>
                </a:lnTo>
                <a:lnTo>
                  <a:pt x="7164" y="3268"/>
                </a:lnTo>
                <a:lnTo>
                  <a:pt x="7158" y="3268"/>
                </a:lnTo>
                <a:lnTo>
                  <a:pt x="7152" y="3272"/>
                </a:lnTo>
                <a:lnTo>
                  <a:pt x="7148" y="3274"/>
                </a:lnTo>
                <a:lnTo>
                  <a:pt x="7146" y="3274"/>
                </a:lnTo>
                <a:lnTo>
                  <a:pt x="7146" y="3270"/>
                </a:lnTo>
                <a:lnTo>
                  <a:pt x="7144" y="3266"/>
                </a:lnTo>
                <a:lnTo>
                  <a:pt x="7142" y="3264"/>
                </a:lnTo>
                <a:lnTo>
                  <a:pt x="7136" y="3264"/>
                </a:lnTo>
                <a:lnTo>
                  <a:pt x="7130" y="3264"/>
                </a:lnTo>
                <a:lnTo>
                  <a:pt x="7126" y="3264"/>
                </a:lnTo>
                <a:lnTo>
                  <a:pt x="7118" y="3262"/>
                </a:lnTo>
                <a:lnTo>
                  <a:pt x="7108" y="3260"/>
                </a:lnTo>
                <a:lnTo>
                  <a:pt x="7102" y="3260"/>
                </a:lnTo>
                <a:lnTo>
                  <a:pt x="7094" y="3260"/>
                </a:lnTo>
                <a:lnTo>
                  <a:pt x="7090" y="3260"/>
                </a:lnTo>
                <a:lnTo>
                  <a:pt x="7086" y="3260"/>
                </a:lnTo>
                <a:lnTo>
                  <a:pt x="7084" y="3256"/>
                </a:lnTo>
                <a:lnTo>
                  <a:pt x="7080" y="3250"/>
                </a:lnTo>
                <a:lnTo>
                  <a:pt x="7078" y="3250"/>
                </a:lnTo>
                <a:lnTo>
                  <a:pt x="7076" y="3252"/>
                </a:lnTo>
                <a:lnTo>
                  <a:pt x="7074" y="3252"/>
                </a:lnTo>
                <a:lnTo>
                  <a:pt x="7072" y="3252"/>
                </a:lnTo>
                <a:lnTo>
                  <a:pt x="7068" y="3248"/>
                </a:lnTo>
                <a:lnTo>
                  <a:pt x="7064" y="3246"/>
                </a:lnTo>
                <a:lnTo>
                  <a:pt x="7062" y="3248"/>
                </a:lnTo>
                <a:close/>
                <a:moveTo>
                  <a:pt x="6928" y="3106"/>
                </a:moveTo>
                <a:lnTo>
                  <a:pt x="6928" y="3106"/>
                </a:lnTo>
                <a:lnTo>
                  <a:pt x="6928" y="3110"/>
                </a:lnTo>
                <a:lnTo>
                  <a:pt x="6932" y="3112"/>
                </a:lnTo>
                <a:lnTo>
                  <a:pt x="6936" y="3112"/>
                </a:lnTo>
                <a:lnTo>
                  <a:pt x="6940" y="3114"/>
                </a:lnTo>
                <a:lnTo>
                  <a:pt x="6944" y="3116"/>
                </a:lnTo>
                <a:lnTo>
                  <a:pt x="6944" y="3114"/>
                </a:lnTo>
                <a:lnTo>
                  <a:pt x="6944" y="3112"/>
                </a:lnTo>
                <a:lnTo>
                  <a:pt x="6942" y="3108"/>
                </a:lnTo>
                <a:lnTo>
                  <a:pt x="6938" y="3104"/>
                </a:lnTo>
                <a:lnTo>
                  <a:pt x="6936" y="3098"/>
                </a:lnTo>
                <a:lnTo>
                  <a:pt x="6936" y="3096"/>
                </a:lnTo>
                <a:lnTo>
                  <a:pt x="6934" y="3098"/>
                </a:lnTo>
                <a:lnTo>
                  <a:pt x="6932" y="3100"/>
                </a:lnTo>
                <a:lnTo>
                  <a:pt x="6930" y="3100"/>
                </a:lnTo>
                <a:lnTo>
                  <a:pt x="6928" y="3102"/>
                </a:lnTo>
                <a:lnTo>
                  <a:pt x="6928" y="3106"/>
                </a:lnTo>
                <a:close/>
                <a:moveTo>
                  <a:pt x="7092" y="3110"/>
                </a:moveTo>
                <a:lnTo>
                  <a:pt x="7092" y="3110"/>
                </a:lnTo>
                <a:lnTo>
                  <a:pt x="7086" y="3106"/>
                </a:lnTo>
                <a:lnTo>
                  <a:pt x="7084" y="3102"/>
                </a:lnTo>
                <a:lnTo>
                  <a:pt x="7080" y="3086"/>
                </a:lnTo>
                <a:lnTo>
                  <a:pt x="7080" y="3084"/>
                </a:lnTo>
                <a:lnTo>
                  <a:pt x="7078" y="3082"/>
                </a:lnTo>
                <a:lnTo>
                  <a:pt x="7072" y="3080"/>
                </a:lnTo>
                <a:lnTo>
                  <a:pt x="7064" y="3078"/>
                </a:lnTo>
                <a:lnTo>
                  <a:pt x="7058" y="3074"/>
                </a:lnTo>
                <a:lnTo>
                  <a:pt x="7050" y="3068"/>
                </a:lnTo>
                <a:lnTo>
                  <a:pt x="7048" y="3066"/>
                </a:lnTo>
                <a:lnTo>
                  <a:pt x="7044" y="3066"/>
                </a:lnTo>
                <a:lnTo>
                  <a:pt x="7036" y="3066"/>
                </a:lnTo>
                <a:lnTo>
                  <a:pt x="7030" y="3070"/>
                </a:lnTo>
                <a:lnTo>
                  <a:pt x="7028" y="3072"/>
                </a:lnTo>
                <a:lnTo>
                  <a:pt x="7038" y="3074"/>
                </a:lnTo>
                <a:lnTo>
                  <a:pt x="7052" y="3082"/>
                </a:lnTo>
                <a:lnTo>
                  <a:pt x="7058" y="3088"/>
                </a:lnTo>
                <a:lnTo>
                  <a:pt x="7060" y="3092"/>
                </a:lnTo>
                <a:lnTo>
                  <a:pt x="7062" y="3096"/>
                </a:lnTo>
                <a:lnTo>
                  <a:pt x="7068" y="3098"/>
                </a:lnTo>
                <a:lnTo>
                  <a:pt x="7072" y="3098"/>
                </a:lnTo>
                <a:lnTo>
                  <a:pt x="7076" y="3100"/>
                </a:lnTo>
                <a:lnTo>
                  <a:pt x="7082" y="3108"/>
                </a:lnTo>
                <a:lnTo>
                  <a:pt x="7086" y="3116"/>
                </a:lnTo>
                <a:lnTo>
                  <a:pt x="7092" y="3122"/>
                </a:lnTo>
                <a:lnTo>
                  <a:pt x="7096" y="3122"/>
                </a:lnTo>
                <a:lnTo>
                  <a:pt x="7098" y="3118"/>
                </a:lnTo>
                <a:lnTo>
                  <a:pt x="7096" y="3114"/>
                </a:lnTo>
                <a:lnTo>
                  <a:pt x="7092" y="3110"/>
                </a:lnTo>
                <a:close/>
                <a:moveTo>
                  <a:pt x="7132" y="3176"/>
                </a:moveTo>
                <a:lnTo>
                  <a:pt x="7132" y="3176"/>
                </a:lnTo>
                <a:lnTo>
                  <a:pt x="7136" y="3178"/>
                </a:lnTo>
                <a:lnTo>
                  <a:pt x="7136" y="3176"/>
                </a:lnTo>
                <a:lnTo>
                  <a:pt x="7138" y="3172"/>
                </a:lnTo>
                <a:lnTo>
                  <a:pt x="7138" y="3166"/>
                </a:lnTo>
                <a:lnTo>
                  <a:pt x="7136" y="3164"/>
                </a:lnTo>
                <a:lnTo>
                  <a:pt x="7134" y="3164"/>
                </a:lnTo>
                <a:lnTo>
                  <a:pt x="7130" y="3166"/>
                </a:lnTo>
                <a:lnTo>
                  <a:pt x="7128" y="3170"/>
                </a:lnTo>
                <a:lnTo>
                  <a:pt x="7130" y="3174"/>
                </a:lnTo>
                <a:lnTo>
                  <a:pt x="7132" y="3176"/>
                </a:lnTo>
                <a:close/>
                <a:moveTo>
                  <a:pt x="7202" y="3244"/>
                </a:moveTo>
                <a:lnTo>
                  <a:pt x="7202" y="3244"/>
                </a:lnTo>
                <a:lnTo>
                  <a:pt x="7200" y="3242"/>
                </a:lnTo>
                <a:lnTo>
                  <a:pt x="7198" y="3248"/>
                </a:lnTo>
                <a:lnTo>
                  <a:pt x="7198" y="3256"/>
                </a:lnTo>
                <a:lnTo>
                  <a:pt x="7200" y="3258"/>
                </a:lnTo>
                <a:lnTo>
                  <a:pt x="7202" y="3258"/>
                </a:lnTo>
                <a:lnTo>
                  <a:pt x="7206" y="3258"/>
                </a:lnTo>
                <a:lnTo>
                  <a:pt x="7206" y="3254"/>
                </a:lnTo>
                <a:lnTo>
                  <a:pt x="7202" y="3244"/>
                </a:lnTo>
                <a:close/>
                <a:moveTo>
                  <a:pt x="6898" y="3024"/>
                </a:moveTo>
                <a:lnTo>
                  <a:pt x="6898" y="3024"/>
                </a:lnTo>
                <a:lnTo>
                  <a:pt x="6898" y="3028"/>
                </a:lnTo>
                <a:lnTo>
                  <a:pt x="6902" y="3034"/>
                </a:lnTo>
                <a:lnTo>
                  <a:pt x="6908" y="3040"/>
                </a:lnTo>
                <a:lnTo>
                  <a:pt x="6914" y="3044"/>
                </a:lnTo>
                <a:lnTo>
                  <a:pt x="6916" y="3042"/>
                </a:lnTo>
                <a:lnTo>
                  <a:pt x="6912" y="3036"/>
                </a:lnTo>
                <a:lnTo>
                  <a:pt x="6908" y="3030"/>
                </a:lnTo>
                <a:lnTo>
                  <a:pt x="6906" y="3026"/>
                </a:lnTo>
                <a:lnTo>
                  <a:pt x="6906" y="3022"/>
                </a:lnTo>
                <a:lnTo>
                  <a:pt x="6904" y="3020"/>
                </a:lnTo>
                <a:lnTo>
                  <a:pt x="6900" y="3020"/>
                </a:lnTo>
                <a:lnTo>
                  <a:pt x="6898" y="3024"/>
                </a:lnTo>
                <a:close/>
                <a:moveTo>
                  <a:pt x="7128" y="3010"/>
                </a:moveTo>
                <a:lnTo>
                  <a:pt x="7128" y="3010"/>
                </a:lnTo>
                <a:lnTo>
                  <a:pt x="7124" y="3010"/>
                </a:lnTo>
                <a:lnTo>
                  <a:pt x="7120" y="3008"/>
                </a:lnTo>
                <a:lnTo>
                  <a:pt x="7116" y="3010"/>
                </a:lnTo>
                <a:lnTo>
                  <a:pt x="7116" y="3012"/>
                </a:lnTo>
                <a:lnTo>
                  <a:pt x="7114" y="3016"/>
                </a:lnTo>
                <a:lnTo>
                  <a:pt x="7114" y="3018"/>
                </a:lnTo>
                <a:lnTo>
                  <a:pt x="7116" y="3020"/>
                </a:lnTo>
                <a:lnTo>
                  <a:pt x="7118" y="3020"/>
                </a:lnTo>
                <a:lnTo>
                  <a:pt x="7122" y="3018"/>
                </a:lnTo>
                <a:lnTo>
                  <a:pt x="7122" y="3016"/>
                </a:lnTo>
                <a:lnTo>
                  <a:pt x="7124" y="3016"/>
                </a:lnTo>
                <a:lnTo>
                  <a:pt x="7126" y="3018"/>
                </a:lnTo>
                <a:lnTo>
                  <a:pt x="7128" y="3020"/>
                </a:lnTo>
                <a:lnTo>
                  <a:pt x="7132" y="3010"/>
                </a:lnTo>
                <a:lnTo>
                  <a:pt x="7132" y="3008"/>
                </a:lnTo>
                <a:lnTo>
                  <a:pt x="7128" y="3010"/>
                </a:lnTo>
                <a:close/>
                <a:moveTo>
                  <a:pt x="7142" y="3002"/>
                </a:moveTo>
                <a:lnTo>
                  <a:pt x="7142" y="3002"/>
                </a:lnTo>
                <a:lnTo>
                  <a:pt x="7142" y="3004"/>
                </a:lnTo>
                <a:lnTo>
                  <a:pt x="7144" y="3004"/>
                </a:lnTo>
                <a:lnTo>
                  <a:pt x="7154" y="3002"/>
                </a:lnTo>
                <a:lnTo>
                  <a:pt x="7156" y="3000"/>
                </a:lnTo>
                <a:lnTo>
                  <a:pt x="7152" y="2996"/>
                </a:lnTo>
                <a:lnTo>
                  <a:pt x="7146" y="2996"/>
                </a:lnTo>
                <a:lnTo>
                  <a:pt x="7144" y="2998"/>
                </a:lnTo>
                <a:lnTo>
                  <a:pt x="7142" y="3002"/>
                </a:lnTo>
                <a:close/>
                <a:moveTo>
                  <a:pt x="7120" y="3174"/>
                </a:moveTo>
                <a:lnTo>
                  <a:pt x="7120" y="3174"/>
                </a:lnTo>
                <a:lnTo>
                  <a:pt x="7122" y="3174"/>
                </a:lnTo>
                <a:lnTo>
                  <a:pt x="7124" y="3172"/>
                </a:lnTo>
                <a:lnTo>
                  <a:pt x="7126" y="3168"/>
                </a:lnTo>
                <a:lnTo>
                  <a:pt x="7124" y="3166"/>
                </a:lnTo>
                <a:lnTo>
                  <a:pt x="7122" y="3166"/>
                </a:lnTo>
                <a:lnTo>
                  <a:pt x="7118" y="3168"/>
                </a:lnTo>
                <a:lnTo>
                  <a:pt x="7118" y="3170"/>
                </a:lnTo>
                <a:lnTo>
                  <a:pt x="7120" y="3174"/>
                </a:lnTo>
                <a:close/>
                <a:moveTo>
                  <a:pt x="7094" y="3190"/>
                </a:moveTo>
                <a:lnTo>
                  <a:pt x="7094" y="3190"/>
                </a:lnTo>
                <a:lnTo>
                  <a:pt x="7096" y="3188"/>
                </a:lnTo>
                <a:lnTo>
                  <a:pt x="7094" y="3186"/>
                </a:lnTo>
                <a:lnTo>
                  <a:pt x="7092" y="3186"/>
                </a:lnTo>
                <a:lnTo>
                  <a:pt x="7088" y="3188"/>
                </a:lnTo>
                <a:lnTo>
                  <a:pt x="7086" y="3188"/>
                </a:lnTo>
                <a:lnTo>
                  <a:pt x="7084" y="3192"/>
                </a:lnTo>
                <a:lnTo>
                  <a:pt x="7086" y="3194"/>
                </a:lnTo>
                <a:lnTo>
                  <a:pt x="7090" y="3194"/>
                </a:lnTo>
                <a:lnTo>
                  <a:pt x="7094" y="3190"/>
                </a:lnTo>
                <a:close/>
                <a:moveTo>
                  <a:pt x="7086" y="3144"/>
                </a:moveTo>
                <a:lnTo>
                  <a:pt x="7086" y="3144"/>
                </a:lnTo>
                <a:lnTo>
                  <a:pt x="7088" y="3144"/>
                </a:lnTo>
                <a:lnTo>
                  <a:pt x="7090" y="3142"/>
                </a:lnTo>
                <a:lnTo>
                  <a:pt x="7090" y="3138"/>
                </a:lnTo>
                <a:lnTo>
                  <a:pt x="7090" y="3136"/>
                </a:lnTo>
                <a:lnTo>
                  <a:pt x="7088" y="3136"/>
                </a:lnTo>
                <a:lnTo>
                  <a:pt x="7086" y="3138"/>
                </a:lnTo>
                <a:lnTo>
                  <a:pt x="7084" y="3142"/>
                </a:lnTo>
                <a:lnTo>
                  <a:pt x="7086" y="3144"/>
                </a:lnTo>
                <a:close/>
                <a:moveTo>
                  <a:pt x="7090" y="3156"/>
                </a:moveTo>
                <a:lnTo>
                  <a:pt x="7090" y="3156"/>
                </a:lnTo>
                <a:lnTo>
                  <a:pt x="7094" y="3156"/>
                </a:lnTo>
                <a:lnTo>
                  <a:pt x="7092" y="3150"/>
                </a:lnTo>
                <a:lnTo>
                  <a:pt x="7090" y="3150"/>
                </a:lnTo>
                <a:lnTo>
                  <a:pt x="7088" y="3152"/>
                </a:lnTo>
                <a:lnTo>
                  <a:pt x="7088" y="3156"/>
                </a:lnTo>
                <a:lnTo>
                  <a:pt x="7090" y="3156"/>
                </a:lnTo>
                <a:close/>
                <a:moveTo>
                  <a:pt x="7170" y="3136"/>
                </a:moveTo>
                <a:lnTo>
                  <a:pt x="7170" y="3136"/>
                </a:lnTo>
                <a:lnTo>
                  <a:pt x="7168" y="3136"/>
                </a:lnTo>
                <a:lnTo>
                  <a:pt x="7162" y="3136"/>
                </a:lnTo>
                <a:lnTo>
                  <a:pt x="7156" y="3140"/>
                </a:lnTo>
                <a:lnTo>
                  <a:pt x="7154" y="3144"/>
                </a:lnTo>
                <a:lnTo>
                  <a:pt x="7156" y="3146"/>
                </a:lnTo>
                <a:lnTo>
                  <a:pt x="7162" y="3144"/>
                </a:lnTo>
                <a:lnTo>
                  <a:pt x="7166" y="3140"/>
                </a:lnTo>
                <a:lnTo>
                  <a:pt x="7170" y="3136"/>
                </a:lnTo>
                <a:close/>
                <a:moveTo>
                  <a:pt x="6936" y="3086"/>
                </a:moveTo>
                <a:lnTo>
                  <a:pt x="6936" y="3086"/>
                </a:lnTo>
                <a:lnTo>
                  <a:pt x="6938" y="3086"/>
                </a:lnTo>
                <a:lnTo>
                  <a:pt x="6940" y="3084"/>
                </a:lnTo>
                <a:lnTo>
                  <a:pt x="6940" y="3080"/>
                </a:lnTo>
                <a:lnTo>
                  <a:pt x="6940" y="3076"/>
                </a:lnTo>
                <a:lnTo>
                  <a:pt x="6938" y="3076"/>
                </a:lnTo>
                <a:lnTo>
                  <a:pt x="6936" y="3076"/>
                </a:lnTo>
                <a:lnTo>
                  <a:pt x="6934" y="3080"/>
                </a:lnTo>
                <a:lnTo>
                  <a:pt x="6932" y="3084"/>
                </a:lnTo>
                <a:lnTo>
                  <a:pt x="6934" y="3086"/>
                </a:lnTo>
                <a:lnTo>
                  <a:pt x="6936" y="3086"/>
                </a:lnTo>
                <a:close/>
                <a:moveTo>
                  <a:pt x="7094" y="3066"/>
                </a:moveTo>
                <a:lnTo>
                  <a:pt x="7094" y="3066"/>
                </a:lnTo>
                <a:lnTo>
                  <a:pt x="7094" y="3072"/>
                </a:lnTo>
                <a:lnTo>
                  <a:pt x="7096" y="3076"/>
                </a:lnTo>
                <a:lnTo>
                  <a:pt x="7100" y="3078"/>
                </a:lnTo>
                <a:lnTo>
                  <a:pt x="7102" y="3076"/>
                </a:lnTo>
                <a:lnTo>
                  <a:pt x="7102" y="3074"/>
                </a:lnTo>
                <a:lnTo>
                  <a:pt x="7098" y="3070"/>
                </a:lnTo>
                <a:lnTo>
                  <a:pt x="7096" y="3066"/>
                </a:lnTo>
                <a:lnTo>
                  <a:pt x="7094" y="3064"/>
                </a:lnTo>
                <a:lnTo>
                  <a:pt x="7094" y="3066"/>
                </a:lnTo>
                <a:close/>
                <a:moveTo>
                  <a:pt x="7102" y="3120"/>
                </a:moveTo>
                <a:lnTo>
                  <a:pt x="7102" y="3120"/>
                </a:lnTo>
                <a:lnTo>
                  <a:pt x="7102" y="3124"/>
                </a:lnTo>
                <a:lnTo>
                  <a:pt x="7106" y="3128"/>
                </a:lnTo>
                <a:lnTo>
                  <a:pt x="7116" y="3140"/>
                </a:lnTo>
                <a:lnTo>
                  <a:pt x="7120" y="3144"/>
                </a:lnTo>
                <a:lnTo>
                  <a:pt x="7122" y="3146"/>
                </a:lnTo>
                <a:lnTo>
                  <a:pt x="7124" y="3142"/>
                </a:lnTo>
                <a:lnTo>
                  <a:pt x="7120" y="3138"/>
                </a:lnTo>
                <a:lnTo>
                  <a:pt x="7116" y="3132"/>
                </a:lnTo>
                <a:lnTo>
                  <a:pt x="7110" y="3124"/>
                </a:lnTo>
                <a:lnTo>
                  <a:pt x="7106" y="3120"/>
                </a:lnTo>
                <a:lnTo>
                  <a:pt x="7104" y="3120"/>
                </a:lnTo>
                <a:lnTo>
                  <a:pt x="7102" y="3120"/>
                </a:lnTo>
                <a:close/>
                <a:moveTo>
                  <a:pt x="11690" y="3124"/>
                </a:moveTo>
                <a:lnTo>
                  <a:pt x="11690" y="3124"/>
                </a:lnTo>
                <a:lnTo>
                  <a:pt x="11694" y="3116"/>
                </a:lnTo>
                <a:lnTo>
                  <a:pt x="11694" y="3108"/>
                </a:lnTo>
                <a:lnTo>
                  <a:pt x="11694" y="3106"/>
                </a:lnTo>
                <a:lnTo>
                  <a:pt x="11692" y="3104"/>
                </a:lnTo>
                <a:lnTo>
                  <a:pt x="11688" y="3106"/>
                </a:lnTo>
                <a:lnTo>
                  <a:pt x="11684" y="3110"/>
                </a:lnTo>
                <a:lnTo>
                  <a:pt x="11682" y="3114"/>
                </a:lnTo>
                <a:lnTo>
                  <a:pt x="11680" y="3118"/>
                </a:lnTo>
                <a:lnTo>
                  <a:pt x="11680" y="3122"/>
                </a:lnTo>
                <a:lnTo>
                  <a:pt x="11682" y="3124"/>
                </a:lnTo>
                <a:lnTo>
                  <a:pt x="11684" y="3126"/>
                </a:lnTo>
                <a:lnTo>
                  <a:pt x="11686" y="3126"/>
                </a:lnTo>
                <a:lnTo>
                  <a:pt x="11688" y="3126"/>
                </a:lnTo>
                <a:lnTo>
                  <a:pt x="11690" y="3124"/>
                </a:lnTo>
                <a:close/>
                <a:moveTo>
                  <a:pt x="11438" y="3278"/>
                </a:moveTo>
                <a:lnTo>
                  <a:pt x="11438" y="3278"/>
                </a:lnTo>
                <a:lnTo>
                  <a:pt x="11430" y="3286"/>
                </a:lnTo>
                <a:lnTo>
                  <a:pt x="11426" y="3292"/>
                </a:lnTo>
                <a:lnTo>
                  <a:pt x="11418" y="3294"/>
                </a:lnTo>
                <a:lnTo>
                  <a:pt x="11412" y="3296"/>
                </a:lnTo>
                <a:lnTo>
                  <a:pt x="11406" y="3306"/>
                </a:lnTo>
                <a:lnTo>
                  <a:pt x="11402" y="3310"/>
                </a:lnTo>
                <a:lnTo>
                  <a:pt x="11398" y="3314"/>
                </a:lnTo>
                <a:lnTo>
                  <a:pt x="11392" y="3314"/>
                </a:lnTo>
                <a:lnTo>
                  <a:pt x="11388" y="3314"/>
                </a:lnTo>
                <a:lnTo>
                  <a:pt x="11386" y="3316"/>
                </a:lnTo>
                <a:lnTo>
                  <a:pt x="11384" y="3320"/>
                </a:lnTo>
                <a:lnTo>
                  <a:pt x="11384" y="3326"/>
                </a:lnTo>
                <a:lnTo>
                  <a:pt x="11384" y="3332"/>
                </a:lnTo>
                <a:lnTo>
                  <a:pt x="11388" y="3336"/>
                </a:lnTo>
                <a:lnTo>
                  <a:pt x="11392" y="3336"/>
                </a:lnTo>
                <a:lnTo>
                  <a:pt x="11398" y="3336"/>
                </a:lnTo>
                <a:lnTo>
                  <a:pt x="11410" y="3334"/>
                </a:lnTo>
                <a:lnTo>
                  <a:pt x="11418" y="3334"/>
                </a:lnTo>
                <a:lnTo>
                  <a:pt x="11424" y="3336"/>
                </a:lnTo>
                <a:lnTo>
                  <a:pt x="11430" y="3340"/>
                </a:lnTo>
                <a:lnTo>
                  <a:pt x="11434" y="3338"/>
                </a:lnTo>
                <a:lnTo>
                  <a:pt x="11434" y="3336"/>
                </a:lnTo>
                <a:lnTo>
                  <a:pt x="11434" y="3332"/>
                </a:lnTo>
                <a:lnTo>
                  <a:pt x="11434" y="3324"/>
                </a:lnTo>
                <a:lnTo>
                  <a:pt x="11436" y="3320"/>
                </a:lnTo>
                <a:lnTo>
                  <a:pt x="11440" y="3316"/>
                </a:lnTo>
                <a:lnTo>
                  <a:pt x="11444" y="3314"/>
                </a:lnTo>
                <a:lnTo>
                  <a:pt x="11448" y="3316"/>
                </a:lnTo>
                <a:lnTo>
                  <a:pt x="11450" y="3320"/>
                </a:lnTo>
                <a:lnTo>
                  <a:pt x="11460" y="3320"/>
                </a:lnTo>
                <a:lnTo>
                  <a:pt x="11484" y="3314"/>
                </a:lnTo>
                <a:lnTo>
                  <a:pt x="11510" y="3306"/>
                </a:lnTo>
                <a:lnTo>
                  <a:pt x="11514" y="3304"/>
                </a:lnTo>
                <a:lnTo>
                  <a:pt x="11518" y="3302"/>
                </a:lnTo>
                <a:lnTo>
                  <a:pt x="11520" y="3296"/>
                </a:lnTo>
                <a:lnTo>
                  <a:pt x="11522" y="3294"/>
                </a:lnTo>
                <a:lnTo>
                  <a:pt x="11524" y="3294"/>
                </a:lnTo>
                <a:lnTo>
                  <a:pt x="11536" y="3298"/>
                </a:lnTo>
                <a:lnTo>
                  <a:pt x="11544" y="3300"/>
                </a:lnTo>
                <a:lnTo>
                  <a:pt x="11550" y="3300"/>
                </a:lnTo>
                <a:lnTo>
                  <a:pt x="11560" y="3298"/>
                </a:lnTo>
                <a:lnTo>
                  <a:pt x="11564" y="3296"/>
                </a:lnTo>
                <a:lnTo>
                  <a:pt x="11566" y="3302"/>
                </a:lnTo>
                <a:lnTo>
                  <a:pt x="11566" y="3306"/>
                </a:lnTo>
                <a:lnTo>
                  <a:pt x="11564" y="3308"/>
                </a:lnTo>
                <a:lnTo>
                  <a:pt x="11560" y="3314"/>
                </a:lnTo>
                <a:lnTo>
                  <a:pt x="11556" y="3318"/>
                </a:lnTo>
                <a:lnTo>
                  <a:pt x="11554" y="3320"/>
                </a:lnTo>
                <a:lnTo>
                  <a:pt x="11554" y="3324"/>
                </a:lnTo>
                <a:lnTo>
                  <a:pt x="11554" y="3330"/>
                </a:lnTo>
                <a:lnTo>
                  <a:pt x="11552" y="3336"/>
                </a:lnTo>
                <a:lnTo>
                  <a:pt x="11552" y="3340"/>
                </a:lnTo>
                <a:lnTo>
                  <a:pt x="11554" y="3342"/>
                </a:lnTo>
                <a:lnTo>
                  <a:pt x="11556" y="3346"/>
                </a:lnTo>
                <a:lnTo>
                  <a:pt x="11562" y="3348"/>
                </a:lnTo>
                <a:lnTo>
                  <a:pt x="11562" y="3352"/>
                </a:lnTo>
                <a:lnTo>
                  <a:pt x="11564" y="3356"/>
                </a:lnTo>
                <a:lnTo>
                  <a:pt x="11574" y="3362"/>
                </a:lnTo>
                <a:lnTo>
                  <a:pt x="11572" y="3364"/>
                </a:lnTo>
                <a:lnTo>
                  <a:pt x="11576" y="3366"/>
                </a:lnTo>
                <a:lnTo>
                  <a:pt x="11580" y="3364"/>
                </a:lnTo>
                <a:lnTo>
                  <a:pt x="11584" y="3360"/>
                </a:lnTo>
                <a:lnTo>
                  <a:pt x="11588" y="3354"/>
                </a:lnTo>
                <a:lnTo>
                  <a:pt x="11604" y="3328"/>
                </a:lnTo>
                <a:lnTo>
                  <a:pt x="11608" y="3324"/>
                </a:lnTo>
                <a:lnTo>
                  <a:pt x="11612" y="3320"/>
                </a:lnTo>
                <a:lnTo>
                  <a:pt x="11622" y="3318"/>
                </a:lnTo>
                <a:lnTo>
                  <a:pt x="11626" y="3316"/>
                </a:lnTo>
                <a:lnTo>
                  <a:pt x="11626" y="3314"/>
                </a:lnTo>
                <a:lnTo>
                  <a:pt x="11624" y="3312"/>
                </a:lnTo>
                <a:lnTo>
                  <a:pt x="11618" y="3308"/>
                </a:lnTo>
                <a:lnTo>
                  <a:pt x="11612" y="3302"/>
                </a:lnTo>
                <a:lnTo>
                  <a:pt x="11610" y="3296"/>
                </a:lnTo>
                <a:lnTo>
                  <a:pt x="11610" y="3290"/>
                </a:lnTo>
                <a:lnTo>
                  <a:pt x="11612" y="3284"/>
                </a:lnTo>
                <a:lnTo>
                  <a:pt x="11616" y="3280"/>
                </a:lnTo>
                <a:lnTo>
                  <a:pt x="11620" y="3280"/>
                </a:lnTo>
                <a:lnTo>
                  <a:pt x="11622" y="3280"/>
                </a:lnTo>
                <a:lnTo>
                  <a:pt x="11624" y="3286"/>
                </a:lnTo>
                <a:lnTo>
                  <a:pt x="11624" y="3292"/>
                </a:lnTo>
                <a:lnTo>
                  <a:pt x="11626" y="3294"/>
                </a:lnTo>
                <a:lnTo>
                  <a:pt x="11630" y="3296"/>
                </a:lnTo>
                <a:lnTo>
                  <a:pt x="11634" y="3296"/>
                </a:lnTo>
                <a:lnTo>
                  <a:pt x="11638" y="3294"/>
                </a:lnTo>
                <a:lnTo>
                  <a:pt x="11634" y="3300"/>
                </a:lnTo>
                <a:lnTo>
                  <a:pt x="11632" y="3302"/>
                </a:lnTo>
                <a:lnTo>
                  <a:pt x="11630" y="3304"/>
                </a:lnTo>
                <a:lnTo>
                  <a:pt x="11638" y="3304"/>
                </a:lnTo>
                <a:lnTo>
                  <a:pt x="11650" y="3302"/>
                </a:lnTo>
                <a:lnTo>
                  <a:pt x="11662" y="3302"/>
                </a:lnTo>
                <a:lnTo>
                  <a:pt x="11670" y="3302"/>
                </a:lnTo>
                <a:lnTo>
                  <a:pt x="11674" y="3302"/>
                </a:lnTo>
                <a:lnTo>
                  <a:pt x="11676" y="3300"/>
                </a:lnTo>
                <a:lnTo>
                  <a:pt x="11682" y="3292"/>
                </a:lnTo>
                <a:lnTo>
                  <a:pt x="11688" y="3282"/>
                </a:lnTo>
                <a:lnTo>
                  <a:pt x="11696" y="3276"/>
                </a:lnTo>
                <a:lnTo>
                  <a:pt x="11698" y="3276"/>
                </a:lnTo>
                <a:lnTo>
                  <a:pt x="11700" y="3276"/>
                </a:lnTo>
                <a:lnTo>
                  <a:pt x="11700" y="3282"/>
                </a:lnTo>
                <a:lnTo>
                  <a:pt x="11700" y="3288"/>
                </a:lnTo>
                <a:lnTo>
                  <a:pt x="11698" y="3296"/>
                </a:lnTo>
                <a:lnTo>
                  <a:pt x="11700" y="3300"/>
                </a:lnTo>
                <a:lnTo>
                  <a:pt x="11702" y="3302"/>
                </a:lnTo>
                <a:lnTo>
                  <a:pt x="11704" y="3302"/>
                </a:lnTo>
                <a:lnTo>
                  <a:pt x="11708" y="3298"/>
                </a:lnTo>
                <a:lnTo>
                  <a:pt x="11712" y="3286"/>
                </a:lnTo>
                <a:lnTo>
                  <a:pt x="11714" y="3274"/>
                </a:lnTo>
                <a:lnTo>
                  <a:pt x="11718" y="3268"/>
                </a:lnTo>
                <a:lnTo>
                  <a:pt x="11720" y="3266"/>
                </a:lnTo>
                <a:lnTo>
                  <a:pt x="11722" y="3264"/>
                </a:lnTo>
                <a:lnTo>
                  <a:pt x="11730" y="3270"/>
                </a:lnTo>
                <a:lnTo>
                  <a:pt x="11736" y="3274"/>
                </a:lnTo>
                <a:lnTo>
                  <a:pt x="11736" y="3270"/>
                </a:lnTo>
                <a:lnTo>
                  <a:pt x="11736" y="3264"/>
                </a:lnTo>
                <a:lnTo>
                  <a:pt x="11736" y="3258"/>
                </a:lnTo>
                <a:lnTo>
                  <a:pt x="11738" y="3254"/>
                </a:lnTo>
                <a:lnTo>
                  <a:pt x="11740" y="3250"/>
                </a:lnTo>
                <a:lnTo>
                  <a:pt x="11744" y="3248"/>
                </a:lnTo>
                <a:lnTo>
                  <a:pt x="11750" y="3246"/>
                </a:lnTo>
                <a:lnTo>
                  <a:pt x="11752" y="3248"/>
                </a:lnTo>
                <a:lnTo>
                  <a:pt x="11752" y="3252"/>
                </a:lnTo>
                <a:lnTo>
                  <a:pt x="11750" y="3256"/>
                </a:lnTo>
                <a:lnTo>
                  <a:pt x="11746" y="3266"/>
                </a:lnTo>
                <a:lnTo>
                  <a:pt x="11742" y="3280"/>
                </a:lnTo>
                <a:lnTo>
                  <a:pt x="11742" y="3288"/>
                </a:lnTo>
                <a:lnTo>
                  <a:pt x="11744" y="3288"/>
                </a:lnTo>
                <a:lnTo>
                  <a:pt x="11748" y="3284"/>
                </a:lnTo>
                <a:lnTo>
                  <a:pt x="11752" y="3280"/>
                </a:lnTo>
                <a:lnTo>
                  <a:pt x="11754" y="3278"/>
                </a:lnTo>
                <a:lnTo>
                  <a:pt x="11760" y="3276"/>
                </a:lnTo>
                <a:lnTo>
                  <a:pt x="11762" y="3274"/>
                </a:lnTo>
                <a:lnTo>
                  <a:pt x="11764" y="3272"/>
                </a:lnTo>
                <a:lnTo>
                  <a:pt x="11766" y="3258"/>
                </a:lnTo>
                <a:lnTo>
                  <a:pt x="11770" y="3252"/>
                </a:lnTo>
                <a:lnTo>
                  <a:pt x="11774" y="3248"/>
                </a:lnTo>
                <a:lnTo>
                  <a:pt x="11778" y="3246"/>
                </a:lnTo>
                <a:lnTo>
                  <a:pt x="11784" y="3248"/>
                </a:lnTo>
                <a:lnTo>
                  <a:pt x="11786" y="3248"/>
                </a:lnTo>
                <a:lnTo>
                  <a:pt x="11788" y="3246"/>
                </a:lnTo>
                <a:lnTo>
                  <a:pt x="11786" y="3242"/>
                </a:lnTo>
                <a:lnTo>
                  <a:pt x="11780" y="3232"/>
                </a:lnTo>
                <a:lnTo>
                  <a:pt x="11776" y="3226"/>
                </a:lnTo>
                <a:lnTo>
                  <a:pt x="11774" y="3222"/>
                </a:lnTo>
                <a:lnTo>
                  <a:pt x="11772" y="3210"/>
                </a:lnTo>
                <a:lnTo>
                  <a:pt x="11776" y="3200"/>
                </a:lnTo>
                <a:lnTo>
                  <a:pt x="11780" y="3188"/>
                </a:lnTo>
                <a:lnTo>
                  <a:pt x="11786" y="3176"/>
                </a:lnTo>
                <a:lnTo>
                  <a:pt x="11790" y="3164"/>
                </a:lnTo>
                <a:lnTo>
                  <a:pt x="11792" y="3152"/>
                </a:lnTo>
                <a:lnTo>
                  <a:pt x="11790" y="3138"/>
                </a:lnTo>
                <a:lnTo>
                  <a:pt x="11788" y="3128"/>
                </a:lnTo>
                <a:lnTo>
                  <a:pt x="11786" y="3120"/>
                </a:lnTo>
                <a:lnTo>
                  <a:pt x="11788" y="3112"/>
                </a:lnTo>
                <a:lnTo>
                  <a:pt x="11790" y="3106"/>
                </a:lnTo>
                <a:lnTo>
                  <a:pt x="11792" y="3100"/>
                </a:lnTo>
                <a:lnTo>
                  <a:pt x="11796" y="3098"/>
                </a:lnTo>
                <a:lnTo>
                  <a:pt x="11800" y="3098"/>
                </a:lnTo>
                <a:lnTo>
                  <a:pt x="11806" y="3102"/>
                </a:lnTo>
                <a:lnTo>
                  <a:pt x="11810" y="3104"/>
                </a:lnTo>
                <a:lnTo>
                  <a:pt x="11812" y="3104"/>
                </a:lnTo>
                <a:lnTo>
                  <a:pt x="11812" y="3096"/>
                </a:lnTo>
                <a:lnTo>
                  <a:pt x="11812" y="3082"/>
                </a:lnTo>
                <a:lnTo>
                  <a:pt x="11814" y="3074"/>
                </a:lnTo>
                <a:lnTo>
                  <a:pt x="11820" y="3068"/>
                </a:lnTo>
                <a:lnTo>
                  <a:pt x="11824" y="3058"/>
                </a:lnTo>
                <a:lnTo>
                  <a:pt x="11828" y="3050"/>
                </a:lnTo>
                <a:lnTo>
                  <a:pt x="11830" y="3040"/>
                </a:lnTo>
                <a:lnTo>
                  <a:pt x="11832" y="3030"/>
                </a:lnTo>
                <a:lnTo>
                  <a:pt x="11832" y="3020"/>
                </a:lnTo>
                <a:lnTo>
                  <a:pt x="11830" y="3010"/>
                </a:lnTo>
                <a:lnTo>
                  <a:pt x="11826" y="3002"/>
                </a:lnTo>
                <a:lnTo>
                  <a:pt x="11820" y="2994"/>
                </a:lnTo>
                <a:lnTo>
                  <a:pt x="11814" y="2988"/>
                </a:lnTo>
                <a:lnTo>
                  <a:pt x="11810" y="2980"/>
                </a:lnTo>
                <a:lnTo>
                  <a:pt x="11806" y="2964"/>
                </a:lnTo>
                <a:lnTo>
                  <a:pt x="11806" y="2950"/>
                </a:lnTo>
                <a:lnTo>
                  <a:pt x="11806" y="2940"/>
                </a:lnTo>
                <a:lnTo>
                  <a:pt x="11808" y="2936"/>
                </a:lnTo>
                <a:lnTo>
                  <a:pt x="11806" y="2934"/>
                </a:lnTo>
                <a:lnTo>
                  <a:pt x="11802" y="2932"/>
                </a:lnTo>
                <a:lnTo>
                  <a:pt x="11796" y="2930"/>
                </a:lnTo>
                <a:lnTo>
                  <a:pt x="11790" y="2926"/>
                </a:lnTo>
                <a:lnTo>
                  <a:pt x="11788" y="2926"/>
                </a:lnTo>
                <a:lnTo>
                  <a:pt x="11786" y="2928"/>
                </a:lnTo>
                <a:lnTo>
                  <a:pt x="11782" y="2936"/>
                </a:lnTo>
                <a:lnTo>
                  <a:pt x="11782" y="2940"/>
                </a:lnTo>
                <a:lnTo>
                  <a:pt x="11784" y="2944"/>
                </a:lnTo>
                <a:lnTo>
                  <a:pt x="11786" y="2944"/>
                </a:lnTo>
                <a:lnTo>
                  <a:pt x="11790" y="2944"/>
                </a:lnTo>
                <a:lnTo>
                  <a:pt x="11796" y="2944"/>
                </a:lnTo>
                <a:lnTo>
                  <a:pt x="11798" y="2946"/>
                </a:lnTo>
                <a:lnTo>
                  <a:pt x="11800" y="2948"/>
                </a:lnTo>
                <a:lnTo>
                  <a:pt x="11800" y="2952"/>
                </a:lnTo>
                <a:lnTo>
                  <a:pt x="11798" y="2960"/>
                </a:lnTo>
                <a:lnTo>
                  <a:pt x="11794" y="2960"/>
                </a:lnTo>
                <a:lnTo>
                  <a:pt x="11792" y="2960"/>
                </a:lnTo>
                <a:lnTo>
                  <a:pt x="11790" y="2958"/>
                </a:lnTo>
                <a:lnTo>
                  <a:pt x="11786" y="2958"/>
                </a:lnTo>
                <a:lnTo>
                  <a:pt x="11782" y="2962"/>
                </a:lnTo>
                <a:lnTo>
                  <a:pt x="11780" y="2964"/>
                </a:lnTo>
                <a:lnTo>
                  <a:pt x="11778" y="2964"/>
                </a:lnTo>
                <a:lnTo>
                  <a:pt x="11776" y="2962"/>
                </a:lnTo>
                <a:lnTo>
                  <a:pt x="11776" y="2956"/>
                </a:lnTo>
                <a:lnTo>
                  <a:pt x="11774" y="2944"/>
                </a:lnTo>
                <a:lnTo>
                  <a:pt x="11772" y="2942"/>
                </a:lnTo>
                <a:lnTo>
                  <a:pt x="11770" y="2940"/>
                </a:lnTo>
                <a:lnTo>
                  <a:pt x="11766" y="2940"/>
                </a:lnTo>
                <a:lnTo>
                  <a:pt x="11764" y="2944"/>
                </a:lnTo>
                <a:lnTo>
                  <a:pt x="11762" y="2948"/>
                </a:lnTo>
                <a:lnTo>
                  <a:pt x="11762" y="2956"/>
                </a:lnTo>
                <a:lnTo>
                  <a:pt x="11760" y="2964"/>
                </a:lnTo>
                <a:lnTo>
                  <a:pt x="11758" y="2966"/>
                </a:lnTo>
                <a:lnTo>
                  <a:pt x="11754" y="2968"/>
                </a:lnTo>
                <a:lnTo>
                  <a:pt x="11750" y="2968"/>
                </a:lnTo>
                <a:lnTo>
                  <a:pt x="11746" y="2970"/>
                </a:lnTo>
                <a:lnTo>
                  <a:pt x="11744" y="2972"/>
                </a:lnTo>
                <a:lnTo>
                  <a:pt x="11744" y="2976"/>
                </a:lnTo>
                <a:lnTo>
                  <a:pt x="11746" y="2984"/>
                </a:lnTo>
                <a:lnTo>
                  <a:pt x="11748" y="2994"/>
                </a:lnTo>
                <a:lnTo>
                  <a:pt x="11748" y="3000"/>
                </a:lnTo>
                <a:lnTo>
                  <a:pt x="11746" y="3004"/>
                </a:lnTo>
                <a:lnTo>
                  <a:pt x="11744" y="3006"/>
                </a:lnTo>
                <a:lnTo>
                  <a:pt x="11740" y="3008"/>
                </a:lnTo>
                <a:lnTo>
                  <a:pt x="11738" y="3010"/>
                </a:lnTo>
                <a:lnTo>
                  <a:pt x="11738" y="3014"/>
                </a:lnTo>
                <a:lnTo>
                  <a:pt x="11738" y="3016"/>
                </a:lnTo>
                <a:lnTo>
                  <a:pt x="11740" y="3016"/>
                </a:lnTo>
                <a:lnTo>
                  <a:pt x="11744" y="3018"/>
                </a:lnTo>
                <a:lnTo>
                  <a:pt x="11746" y="3020"/>
                </a:lnTo>
                <a:lnTo>
                  <a:pt x="11748" y="3024"/>
                </a:lnTo>
                <a:lnTo>
                  <a:pt x="11748" y="3032"/>
                </a:lnTo>
                <a:lnTo>
                  <a:pt x="11748" y="3046"/>
                </a:lnTo>
                <a:lnTo>
                  <a:pt x="11742" y="3066"/>
                </a:lnTo>
                <a:lnTo>
                  <a:pt x="11738" y="3082"/>
                </a:lnTo>
                <a:lnTo>
                  <a:pt x="11732" y="3094"/>
                </a:lnTo>
                <a:lnTo>
                  <a:pt x="11728" y="3104"/>
                </a:lnTo>
                <a:lnTo>
                  <a:pt x="11722" y="3112"/>
                </a:lnTo>
                <a:lnTo>
                  <a:pt x="11710" y="3124"/>
                </a:lnTo>
                <a:lnTo>
                  <a:pt x="11698" y="3142"/>
                </a:lnTo>
                <a:lnTo>
                  <a:pt x="11690" y="3152"/>
                </a:lnTo>
                <a:lnTo>
                  <a:pt x="11684" y="3158"/>
                </a:lnTo>
                <a:lnTo>
                  <a:pt x="11676" y="3164"/>
                </a:lnTo>
                <a:lnTo>
                  <a:pt x="11670" y="3166"/>
                </a:lnTo>
                <a:lnTo>
                  <a:pt x="11656" y="3172"/>
                </a:lnTo>
                <a:lnTo>
                  <a:pt x="11648" y="3176"/>
                </a:lnTo>
                <a:lnTo>
                  <a:pt x="11640" y="3182"/>
                </a:lnTo>
                <a:lnTo>
                  <a:pt x="11632" y="3190"/>
                </a:lnTo>
                <a:lnTo>
                  <a:pt x="11630" y="3188"/>
                </a:lnTo>
                <a:lnTo>
                  <a:pt x="11630" y="3186"/>
                </a:lnTo>
                <a:lnTo>
                  <a:pt x="11632" y="3178"/>
                </a:lnTo>
                <a:lnTo>
                  <a:pt x="11632" y="3174"/>
                </a:lnTo>
                <a:lnTo>
                  <a:pt x="11630" y="3170"/>
                </a:lnTo>
                <a:lnTo>
                  <a:pt x="11628" y="3168"/>
                </a:lnTo>
                <a:lnTo>
                  <a:pt x="11628" y="3164"/>
                </a:lnTo>
                <a:lnTo>
                  <a:pt x="11636" y="3160"/>
                </a:lnTo>
                <a:lnTo>
                  <a:pt x="11644" y="3152"/>
                </a:lnTo>
                <a:lnTo>
                  <a:pt x="11644" y="3148"/>
                </a:lnTo>
                <a:lnTo>
                  <a:pt x="11642" y="3144"/>
                </a:lnTo>
                <a:lnTo>
                  <a:pt x="11640" y="3144"/>
                </a:lnTo>
                <a:lnTo>
                  <a:pt x="11636" y="3144"/>
                </a:lnTo>
                <a:lnTo>
                  <a:pt x="11628" y="3148"/>
                </a:lnTo>
                <a:lnTo>
                  <a:pt x="11622" y="3152"/>
                </a:lnTo>
                <a:lnTo>
                  <a:pt x="11620" y="3156"/>
                </a:lnTo>
                <a:lnTo>
                  <a:pt x="11618" y="3160"/>
                </a:lnTo>
                <a:lnTo>
                  <a:pt x="11618" y="3166"/>
                </a:lnTo>
                <a:lnTo>
                  <a:pt x="11618" y="3176"/>
                </a:lnTo>
                <a:lnTo>
                  <a:pt x="11616" y="3186"/>
                </a:lnTo>
                <a:lnTo>
                  <a:pt x="11612" y="3196"/>
                </a:lnTo>
                <a:lnTo>
                  <a:pt x="11604" y="3206"/>
                </a:lnTo>
                <a:lnTo>
                  <a:pt x="11592" y="3220"/>
                </a:lnTo>
                <a:lnTo>
                  <a:pt x="11588" y="3226"/>
                </a:lnTo>
                <a:lnTo>
                  <a:pt x="11588" y="3230"/>
                </a:lnTo>
                <a:lnTo>
                  <a:pt x="11588" y="3236"/>
                </a:lnTo>
                <a:lnTo>
                  <a:pt x="11588" y="3242"/>
                </a:lnTo>
                <a:lnTo>
                  <a:pt x="11586" y="3246"/>
                </a:lnTo>
                <a:lnTo>
                  <a:pt x="11584" y="3248"/>
                </a:lnTo>
                <a:lnTo>
                  <a:pt x="11578" y="3250"/>
                </a:lnTo>
                <a:lnTo>
                  <a:pt x="11570" y="3252"/>
                </a:lnTo>
                <a:lnTo>
                  <a:pt x="11564" y="3254"/>
                </a:lnTo>
                <a:lnTo>
                  <a:pt x="11560" y="3252"/>
                </a:lnTo>
                <a:lnTo>
                  <a:pt x="11560" y="3250"/>
                </a:lnTo>
                <a:lnTo>
                  <a:pt x="11560" y="3248"/>
                </a:lnTo>
                <a:lnTo>
                  <a:pt x="11562" y="3242"/>
                </a:lnTo>
                <a:lnTo>
                  <a:pt x="11560" y="3242"/>
                </a:lnTo>
                <a:lnTo>
                  <a:pt x="11558" y="3240"/>
                </a:lnTo>
                <a:lnTo>
                  <a:pt x="11550" y="3242"/>
                </a:lnTo>
                <a:lnTo>
                  <a:pt x="11540" y="3244"/>
                </a:lnTo>
                <a:lnTo>
                  <a:pt x="11514" y="3252"/>
                </a:lnTo>
                <a:lnTo>
                  <a:pt x="11502" y="3256"/>
                </a:lnTo>
                <a:lnTo>
                  <a:pt x="11492" y="3258"/>
                </a:lnTo>
                <a:lnTo>
                  <a:pt x="11482" y="3258"/>
                </a:lnTo>
                <a:lnTo>
                  <a:pt x="11480" y="3256"/>
                </a:lnTo>
                <a:lnTo>
                  <a:pt x="11478" y="3254"/>
                </a:lnTo>
                <a:lnTo>
                  <a:pt x="11476" y="3250"/>
                </a:lnTo>
                <a:lnTo>
                  <a:pt x="11472" y="3248"/>
                </a:lnTo>
                <a:lnTo>
                  <a:pt x="11468" y="3250"/>
                </a:lnTo>
                <a:lnTo>
                  <a:pt x="11464" y="3252"/>
                </a:lnTo>
                <a:lnTo>
                  <a:pt x="11452" y="3262"/>
                </a:lnTo>
                <a:lnTo>
                  <a:pt x="11438" y="3278"/>
                </a:lnTo>
                <a:close/>
                <a:moveTo>
                  <a:pt x="11364" y="3348"/>
                </a:moveTo>
                <a:lnTo>
                  <a:pt x="11364" y="3348"/>
                </a:lnTo>
                <a:lnTo>
                  <a:pt x="11362" y="3354"/>
                </a:lnTo>
                <a:lnTo>
                  <a:pt x="11358" y="3354"/>
                </a:lnTo>
                <a:lnTo>
                  <a:pt x="11356" y="3354"/>
                </a:lnTo>
                <a:lnTo>
                  <a:pt x="11352" y="3360"/>
                </a:lnTo>
                <a:lnTo>
                  <a:pt x="11350" y="3362"/>
                </a:lnTo>
                <a:lnTo>
                  <a:pt x="11348" y="3364"/>
                </a:lnTo>
                <a:lnTo>
                  <a:pt x="11344" y="3360"/>
                </a:lnTo>
                <a:lnTo>
                  <a:pt x="11342" y="3358"/>
                </a:lnTo>
                <a:lnTo>
                  <a:pt x="11340" y="3362"/>
                </a:lnTo>
                <a:lnTo>
                  <a:pt x="11340" y="3366"/>
                </a:lnTo>
                <a:lnTo>
                  <a:pt x="11338" y="3368"/>
                </a:lnTo>
                <a:lnTo>
                  <a:pt x="11332" y="3368"/>
                </a:lnTo>
                <a:lnTo>
                  <a:pt x="11328" y="3368"/>
                </a:lnTo>
                <a:lnTo>
                  <a:pt x="11330" y="3374"/>
                </a:lnTo>
                <a:lnTo>
                  <a:pt x="11334" y="3382"/>
                </a:lnTo>
                <a:lnTo>
                  <a:pt x="11332" y="3386"/>
                </a:lnTo>
                <a:lnTo>
                  <a:pt x="11332" y="3390"/>
                </a:lnTo>
                <a:lnTo>
                  <a:pt x="11334" y="3396"/>
                </a:lnTo>
                <a:lnTo>
                  <a:pt x="11338" y="3400"/>
                </a:lnTo>
                <a:lnTo>
                  <a:pt x="11338" y="3404"/>
                </a:lnTo>
                <a:lnTo>
                  <a:pt x="11338" y="3408"/>
                </a:lnTo>
                <a:lnTo>
                  <a:pt x="11338" y="3410"/>
                </a:lnTo>
                <a:lnTo>
                  <a:pt x="11346" y="3404"/>
                </a:lnTo>
                <a:lnTo>
                  <a:pt x="11350" y="3400"/>
                </a:lnTo>
                <a:lnTo>
                  <a:pt x="11352" y="3400"/>
                </a:lnTo>
                <a:lnTo>
                  <a:pt x="11352" y="3402"/>
                </a:lnTo>
                <a:lnTo>
                  <a:pt x="11354" y="3406"/>
                </a:lnTo>
                <a:lnTo>
                  <a:pt x="11356" y="3406"/>
                </a:lnTo>
                <a:lnTo>
                  <a:pt x="11360" y="3404"/>
                </a:lnTo>
                <a:lnTo>
                  <a:pt x="11362" y="3402"/>
                </a:lnTo>
                <a:lnTo>
                  <a:pt x="11364" y="3400"/>
                </a:lnTo>
                <a:lnTo>
                  <a:pt x="11362" y="3398"/>
                </a:lnTo>
                <a:lnTo>
                  <a:pt x="11358" y="3394"/>
                </a:lnTo>
                <a:lnTo>
                  <a:pt x="11354" y="3392"/>
                </a:lnTo>
                <a:lnTo>
                  <a:pt x="11354" y="3388"/>
                </a:lnTo>
                <a:lnTo>
                  <a:pt x="11354" y="3382"/>
                </a:lnTo>
                <a:lnTo>
                  <a:pt x="11354" y="3380"/>
                </a:lnTo>
                <a:lnTo>
                  <a:pt x="11356" y="3380"/>
                </a:lnTo>
                <a:lnTo>
                  <a:pt x="11360" y="3382"/>
                </a:lnTo>
                <a:lnTo>
                  <a:pt x="11362" y="3386"/>
                </a:lnTo>
                <a:lnTo>
                  <a:pt x="11368" y="3396"/>
                </a:lnTo>
                <a:lnTo>
                  <a:pt x="11370" y="3406"/>
                </a:lnTo>
                <a:lnTo>
                  <a:pt x="11368" y="3416"/>
                </a:lnTo>
                <a:lnTo>
                  <a:pt x="11362" y="3428"/>
                </a:lnTo>
                <a:lnTo>
                  <a:pt x="11356" y="3436"/>
                </a:lnTo>
                <a:lnTo>
                  <a:pt x="11354" y="3442"/>
                </a:lnTo>
                <a:lnTo>
                  <a:pt x="11358" y="3458"/>
                </a:lnTo>
                <a:lnTo>
                  <a:pt x="11358" y="3464"/>
                </a:lnTo>
                <a:lnTo>
                  <a:pt x="11358" y="3468"/>
                </a:lnTo>
                <a:lnTo>
                  <a:pt x="11354" y="3474"/>
                </a:lnTo>
                <a:lnTo>
                  <a:pt x="11354" y="3476"/>
                </a:lnTo>
                <a:lnTo>
                  <a:pt x="11364" y="3480"/>
                </a:lnTo>
                <a:lnTo>
                  <a:pt x="11370" y="3482"/>
                </a:lnTo>
                <a:lnTo>
                  <a:pt x="11374" y="3486"/>
                </a:lnTo>
                <a:lnTo>
                  <a:pt x="11374" y="3490"/>
                </a:lnTo>
                <a:lnTo>
                  <a:pt x="11376" y="3492"/>
                </a:lnTo>
                <a:lnTo>
                  <a:pt x="11384" y="3486"/>
                </a:lnTo>
                <a:lnTo>
                  <a:pt x="11388" y="3482"/>
                </a:lnTo>
                <a:lnTo>
                  <a:pt x="11392" y="3480"/>
                </a:lnTo>
                <a:lnTo>
                  <a:pt x="11392" y="3476"/>
                </a:lnTo>
                <a:lnTo>
                  <a:pt x="11390" y="3474"/>
                </a:lnTo>
                <a:lnTo>
                  <a:pt x="11388" y="3472"/>
                </a:lnTo>
                <a:lnTo>
                  <a:pt x="11388" y="3470"/>
                </a:lnTo>
                <a:lnTo>
                  <a:pt x="11390" y="3468"/>
                </a:lnTo>
                <a:lnTo>
                  <a:pt x="11394" y="3468"/>
                </a:lnTo>
                <a:lnTo>
                  <a:pt x="11396" y="3470"/>
                </a:lnTo>
                <a:lnTo>
                  <a:pt x="11398" y="3472"/>
                </a:lnTo>
                <a:lnTo>
                  <a:pt x="11402" y="3472"/>
                </a:lnTo>
                <a:lnTo>
                  <a:pt x="11404" y="3468"/>
                </a:lnTo>
                <a:lnTo>
                  <a:pt x="11406" y="3458"/>
                </a:lnTo>
                <a:lnTo>
                  <a:pt x="11410" y="3434"/>
                </a:lnTo>
                <a:lnTo>
                  <a:pt x="11416" y="3410"/>
                </a:lnTo>
                <a:lnTo>
                  <a:pt x="11420" y="3402"/>
                </a:lnTo>
                <a:lnTo>
                  <a:pt x="11422" y="3400"/>
                </a:lnTo>
                <a:lnTo>
                  <a:pt x="11426" y="3398"/>
                </a:lnTo>
                <a:lnTo>
                  <a:pt x="11428" y="3396"/>
                </a:lnTo>
                <a:lnTo>
                  <a:pt x="11430" y="3394"/>
                </a:lnTo>
                <a:lnTo>
                  <a:pt x="11428" y="3386"/>
                </a:lnTo>
                <a:lnTo>
                  <a:pt x="11424" y="3380"/>
                </a:lnTo>
                <a:lnTo>
                  <a:pt x="11418" y="3378"/>
                </a:lnTo>
                <a:lnTo>
                  <a:pt x="11414" y="3376"/>
                </a:lnTo>
                <a:lnTo>
                  <a:pt x="11410" y="3376"/>
                </a:lnTo>
                <a:lnTo>
                  <a:pt x="11408" y="3374"/>
                </a:lnTo>
                <a:lnTo>
                  <a:pt x="11412" y="3368"/>
                </a:lnTo>
                <a:lnTo>
                  <a:pt x="11414" y="3362"/>
                </a:lnTo>
                <a:lnTo>
                  <a:pt x="11416" y="3358"/>
                </a:lnTo>
                <a:lnTo>
                  <a:pt x="11414" y="3354"/>
                </a:lnTo>
                <a:lnTo>
                  <a:pt x="11410" y="3352"/>
                </a:lnTo>
                <a:lnTo>
                  <a:pt x="11406" y="3352"/>
                </a:lnTo>
                <a:lnTo>
                  <a:pt x="11398" y="3354"/>
                </a:lnTo>
                <a:lnTo>
                  <a:pt x="11396" y="3356"/>
                </a:lnTo>
                <a:lnTo>
                  <a:pt x="11392" y="3356"/>
                </a:lnTo>
                <a:lnTo>
                  <a:pt x="11390" y="3354"/>
                </a:lnTo>
                <a:lnTo>
                  <a:pt x="11388" y="3348"/>
                </a:lnTo>
                <a:lnTo>
                  <a:pt x="11386" y="3344"/>
                </a:lnTo>
                <a:lnTo>
                  <a:pt x="11384" y="3342"/>
                </a:lnTo>
                <a:lnTo>
                  <a:pt x="11378" y="3338"/>
                </a:lnTo>
                <a:lnTo>
                  <a:pt x="11374" y="3338"/>
                </a:lnTo>
                <a:lnTo>
                  <a:pt x="11370" y="3340"/>
                </a:lnTo>
                <a:lnTo>
                  <a:pt x="11368" y="3342"/>
                </a:lnTo>
                <a:lnTo>
                  <a:pt x="11364" y="3348"/>
                </a:lnTo>
                <a:close/>
                <a:moveTo>
                  <a:pt x="11528" y="3322"/>
                </a:moveTo>
                <a:lnTo>
                  <a:pt x="11528" y="3322"/>
                </a:lnTo>
                <a:lnTo>
                  <a:pt x="11522" y="3318"/>
                </a:lnTo>
                <a:lnTo>
                  <a:pt x="11516" y="3316"/>
                </a:lnTo>
                <a:lnTo>
                  <a:pt x="11508" y="3316"/>
                </a:lnTo>
                <a:lnTo>
                  <a:pt x="11500" y="3318"/>
                </a:lnTo>
                <a:lnTo>
                  <a:pt x="11496" y="3322"/>
                </a:lnTo>
                <a:lnTo>
                  <a:pt x="11492" y="3326"/>
                </a:lnTo>
                <a:lnTo>
                  <a:pt x="11490" y="3332"/>
                </a:lnTo>
                <a:lnTo>
                  <a:pt x="11488" y="3336"/>
                </a:lnTo>
                <a:lnTo>
                  <a:pt x="11486" y="3336"/>
                </a:lnTo>
                <a:lnTo>
                  <a:pt x="11484" y="3336"/>
                </a:lnTo>
                <a:lnTo>
                  <a:pt x="11482" y="3334"/>
                </a:lnTo>
                <a:lnTo>
                  <a:pt x="11478" y="3336"/>
                </a:lnTo>
                <a:lnTo>
                  <a:pt x="11474" y="3338"/>
                </a:lnTo>
                <a:lnTo>
                  <a:pt x="11472" y="3340"/>
                </a:lnTo>
                <a:lnTo>
                  <a:pt x="11470" y="3334"/>
                </a:lnTo>
                <a:lnTo>
                  <a:pt x="11468" y="3328"/>
                </a:lnTo>
                <a:lnTo>
                  <a:pt x="11466" y="3328"/>
                </a:lnTo>
                <a:lnTo>
                  <a:pt x="11462" y="3332"/>
                </a:lnTo>
                <a:lnTo>
                  <a:pt x="11456" y="3344"/>
                </a:lnTo>
                <a:lnTo>
                  <a:pt x="11452" y="3350"/>
                </a:lnTo>
                <a:lnTo>
                  <a:pt x="11448" y="3356"/>
                </a:lnTo>
                <a:lnTo>
                  <a:pt x="11438" y="3364"/>
                </a:lnTo>
                <a:lnTo>
                  <a:pt x="11432" y="3368"/>
                </a:lnTo>
                <a:lnTo>
                  <a:pt x="11438" y="3368"/>
                </a:lnTo>
                <a:lnTo>
                  <a:pt x="11442" y="3368"/>
                </a:lnTo>
                <a:lnTo>
                  <a:pt x="11444" y="3368"/>
                </a:lnTo>
                <a:lnTo>
                  <a:pt x="11446" y="3370"/>
                </a:lnTo>
                <a:lnTo>
                  <a:pt x="11446" y="3374"/>
                </a:lnTo>
                <a:lnTo>
                  <a:pt x="11446" y="3380"/>
                </a:lnTo>
                <a:lnTo>
                  <a:pt x="11448" y="3384"/>
                </a:lnTo>
                <a:lnTo>
                  <a:pt x="11450" y="3388"/>
                </a:lnTo>
                <a:lnTo>
                  <a:pt x="11452" y="3392"/>
                </a:lnTo>
                <a:lnTo>
                  <a:pt x="11454" y="3394"/>
                </a:lnTo>
                <a:lnTo>
                  <a:pt x="11452" y="3398"/>
                </a:lnTo>
                <a:lnTo>
                  <a:pt x="11452" y="3400"/>
                </a:lnTo>
                <a:lnTo>
                  <a:pt x="11462" y="3402"/>
                </a:lnTo>
                <a:lnTo>
                  <a:pt x="11466" y="3400"/>
                </a:lnTo>
                <a:lnTo>
                  <a:pt x="11468" y="3398"/>
                </a:lnTo>
                <a:lnTo>
                  <a:pt x="11474" y="3386"/>
                </a:lnTo>
                <a:lnTo>
                  <a:pt x="11476" y="3378"/>
                </a:lnTo>
                <a:lnTo>
                  <a:pt x="11478" y="3372"/>
                </a:lnTo>
                <a:lnTo>
                  <a:pt x="11484" y="3366"/>
                </a:lnTo>
                <a:lnTo>
                  <a:pt x="11490" y="3362"/>
                </a:lnTo>
                <a:lnTo>
                  <a:pt x="11496" y="3362"/>
                </a:lnTo>
                <a:lnTo>
                  <a:pt x="11502" y="3364"/>
                </a:lnTo>
                <a:lnTo>
                  <a:pt x="11510" y="3368"/>
                </a:lnTo>
                <a:lnTo>
                  <a:pt x="11512" y="3370"/>
                </a:lnTo>
                <a:lnTo>
                  <a:pt x="11514" y="3372"/>
                </a:lnTo>
                <a:lnTo>
                  <a:pt x="11516" y="3370"/>
                </a:lnTo>
                <a:lnTo>
                  <a:pt x="11518" y="3364"/>
                </a:lnTo>
                <a:lnTo>
                  <a:pt x="11520" y="3358"/>
                </a:lnTo>
                <a:lnTo>
                  <a:pt x="11524" y="3354"/>
                </a:lnTo>
                <a:lnTo>
                  <a:pt x="11530" y="3350"/>
                </a:lnTo>
                <a:lnTo>
                  <a:pt x="11534" y="3346"/>
                </a:lnTo>
                <a:lnTo>
                  <a:pt x="11536" y="3344"/>
                </a:lnTo>
                <a:lnTo>
                  <a:pt x="11534" y="3340"/>
                </a:lnTo>
                <a:lnTo>
                  <a:pt x="11532" y="3332"/>
                </a:lnTo>
                <a:lnTo>
                  <a:pt x="11534" y="3328"/>
                </a:lnTo>
                <a:lnTo>
                  <a:pt x="11532" y="3324"/>
                </a:lnTo>
                <a:lnTo>
                  <a:pt x="11528" y="3322"/>
                </a:lnTo>
                <a:close/>
                <a:moveTo>
                  <a:pt x="11746" y="2888"/>
                </a:moveTo>
                <a:lnTo>
                  <a:pt x="11746" y="2888"/>
                </a:lnTo>
                <a:lnTo>
                  <a:pt x="11752" y="2894"/>
                </a:lnTo>
                <a:lnTo>
                  <a:pt x="11754" y="2900"/>
                </a:lnTo>
                <a:lnTo>
                  <a:pt x="11754" y="2904"/>
                </a:lnTo>
                <a:lnTo>
                  <a:pt x="11752" y="2910"/>
                </a:lnTo>
                <a:lnTo>
                  <a:pt x="11748" y="2920"/>
                </a:lnTo>
                <a:lnTo>
                  <a:pt x="11750" y="2926"/>
                </a:lnTo>
                <a:lnTo>
                  <a:pt x="11752" y="2932"/>
                </a:lnTo>
                <a:lnTo>
                  <a:pt x="11756" y="2934"/>
                </a:lnTo>
                <a:lnTo>
                  <a:pt x="11758" y="2934"/>
                </a:lnTo>
                <a:lnTo>
                  <a:pt x="11762" y="2930"/>
                </a:lnTo>
                <a:lnTo>
                  <a:pt x="11768" y="2920"/>
                </a:lnTo>
                <a:lnTo>
                  <a:pt x="11774" y="2910"/>
                </a:lnTo>
                <a:lnTo>
                  <a:pt x="11776" y="2910"/>
                </a:lnTo>
                <a:lnTo>
                  <a:pt x="11778" y="2910"/>
                </a:lnTo>
                <a:lnTo>
                  <a:pt x="11784" y="2914"/>
                </a:lnTo>
                <a:lnTo>
                  <a:pt x="11790" y="2914"/>
                </a:lnTo>
                <a:lnTo>
                  <a:pt x="11796" y="2912"/>
                </a:lnTo>
                <a:lnTo>
                  <a:pt x="11800" y="2908"/>
                </a:lnTo>
                <a:lnTo>
                  <a:pt x="11798" y="2906"/>
                </a:lnTo>
                <a:lnTo>
                  <a:pt x="11782" y="2896"/>
                </a:lnTo>
                <a:lnTo>
                  <a:pt x="11774" y="2892"/>
                </a:lnTo>
                <a:lnTo>
                  <a:pt x="11766" y="2886"/>
                </a:lnTo>
                <a:lnTo>
                  <a:pt x="11764" y="2878"/>
                </a:lnTo>
                <a:lnTo>
                  <a:pt x="11764" y="2876"/>
                </a:lnTo>
                <a:lnTo>
                  <a:pt x="11764" y="2872"/>
                </a:lnTo>
                <a:lnTo>
                  <a:pt x="11770" y="2866"/>
                </a:lnTo>
                <a:lnTo>
                  <a:pt x="11774" y="2864"/>
                </a:lnTo>
                <a:lnTo>
                  <a:pt x="11778" y="2866"/>
                </a:lnTo>
                <a:lnTo>
                  <a:pt x="11780" y="2870"/>
                </a:lnTo>
                <a:lnTo>
                  <a:pt x="11784" y="2874"/>
                </a:lnTo>
                <a:lnTo>
                  <a:pt x="11788" y="2876"/>
                </a:lnTo>
                <a:lnTo>
                  <a:pt x="11794" y="2876"/>
                </a:lnTo>
                <a:lnTo>
                  <a:pt x="11800" y="2874"/>
                </a:lnTo>
                <a:lnTo>
                  <a:pt x="11808" y="2868"/>
                </a:lnTo>
                <a:lnTo>
                  <a:pt x="11814" y="2866"/>
                </a:lnTo>
                <a:lnTo>
                  <a:pt x="11818" y="2866"/>
                </a:lnTo>
                <a:lnTo>
                  <a:pt x="11826" y="2868"/>
                </a:lnTo>
                <a:lnTo>
                  <a:pt x="11842" y="2878"/>
                </a:lnTo>
                <a:lnTo>
                  <a:pt x="11872" y="2896"/>
                </a:lnTo>
                <a:lnTo>
                  <a:pt x="11880" y="2898"/>
                </a:lnTo>
                <a:lnTo>
                  <a:pt x="11884" y="2896"/>
                </a:lnTo>
                <a:lnTo>
                  <a:pt x="11888" y="2890"/>
                </a:lnTo>
                <a:lnTo>
                  <a:pt x="11890" y="2882"/>
                </a:lnTo>
                <a:lnTo>
                  <a:pt x="11896" y="2864"/>
                </a:lnTo>
                <a:lnTo>
                  <a:pt x="11900" y="2856"/>
                </a:lnTo>
                <a:lnTo>
                  <a:pt x="11906" y="2850"/>
                </a:lnTo>
                <a:lnTo>
                  <a:pt x="11918" y="2846"/>
                </a:lnTo>
                <a:lnTo>
                  <a:pt x="11930" y="2846"/>
                </a:lnTo>
                <a:lnTo>
                  <a:pt x="11942" y="2844"/>
                </a:lnTo>
                <a:lnTo>
                  <a:pt x="11956" y="2840"/>
                </a:lnTo>
                <a:lnTo>
                  <a:pt x="11978" y="2828"/>
                </a:lnTo>
                <a:lnTo>
                  <a:pt x="11984" y="2824"/>
                </a:lnTo>
                <a:lnTo>
                  <a:pt x="11984" y="2822"/>
                </a:lnTo>
                <a:lnTo>
                  <a:pt x="11984" y="2820"/>
                </a:lnTo>
                <a:lnTo>
                  <a:pt x="11982" y="2820"/>
                </a:lnTo>
                <a:lnTo>
                  <a:pt x="11978" y="2820"/>
                </a:lnTo>
                <a:lnTo>
                  <a:pt x="11972" y="2822"/>
                </a:lnTo>
                <a:lnTo>
                  <a:pt x="11970" y="2822"/>
                </a:lnTo>
                <a:lnTo>
                  <a:pt x="11966" y="2820"/>
                </a:lnTo>
                <a:lnTo>
                  <a:pt x="11962" y="2818"/>
                </a:lnTo>
                <a:lnTo>
                  <a:pt x="11958" y="2810"/>
                </a:lnTo>
                <a:lnTo>
                  <a:pt x="11956" y="2802"/>
                </a:lnTo>
                <a:lnTo>
                  <a:pt x="11956" y="2794"/>
                </a:lnTo>
                <a:lnTo>
                  <a:pt x="11958" y="2786"/>
                </a:lnTo>
                <a:lnTo>
                  <a:pt x="11962" y="2780"/>
                </a:lnTo>
                <a:lnTo>
                  <a:pt x="11966" y="2770"/>
                </a:lnTo>
                <a:lnTo>
                  <a:pt x="11966" y="2768"/>
                </a:lnTo>
                <a:lnTo>
                  <a:pt x="11964" y="2768"/>
                </a:lnTo>
                <a:lnTo>
                  <a:pt x="11960" y="2770"/>
                </a:lnTo>
                <a:lnTo>
                  <a:pt x="11958" y="2772"/>
                </a:lnTo>
                <a:lnTo>
                  <a:pt x="11950" y="2780"/>
                </a:lnTo>
                <a:lnTo>
                  <a:pt x="11944" y="2788"/>
                </a:lnTo>
                <a:lnTo>
                  <a:pt x="11938" y="2790"/>
                </a:lnTo>
                <a:lnTo>
                  <a:pt x="11932" y="2792"/>
                </a:lnTo>
                <a:lnTo>
                  <a:pt x="11928" y="2790"/>
                </a:lnTo>
                <a:lnTo>
                  <a:pt x="11926" y="2788"/>
                </a:lnTo>
                <a:lnTo>
                  <a:pt x="11924" y="2784"/>
                </a:lnTo>
                <a:lnTo>
                  <a:pt x="11922" y="2782"/>
                </a:lnTo>
                <a:lnTo>
                  <a:pt x="11920" y="2780"/>
                </a:lnTo>
                <a:lnTo>
                  <a:pt x="11916" y="2778"/>
                </a:lnTo>
                <a:lnTo>
                  <a:pt x="11910" y="2776"/>
                </a:lnTo>
                <a:lnTo>
                  <a:pt x="11900" y="2774"/>
                </a:lnTo>
                <a:lnTo>
                  <a:pt x="11892" y="2770"/>
                </a:lnTo>
                <a:lnTo>
                  <a:pt x="11882" y="2762"/>
                </a:lnTo>
                <a:lnTo>
                  <a:pt x="11872" y="2754"/>
                </a:lnTo>
                <a:lnTo>
                  <a:pt x="11854" y="2734"/>
                </a:lnTo>
                <a:lnTo>
                  <a:pt x="11840" y="2716"/>
                </a:lnTo>
                <a:lnTo>
                  <a:pt x="11836" y="2710"/>
                </a:lnTo>
                <a:lnTo>
                  <a:pt x="11828" y="2706"/>
                </a:lnTo>
                <a:lnTo>
                  <a:pt x="11822" y="2704"/>
                </a:lnTo>
                <a:lnTo>
                  <a:pt x="11818" y="2704"/>
                </a:lnTo>
                <a:lnTo>
                  <a:pt x="11814" y="2706"/>
                </a:lnTo>
                <a:lnTo>
                  <a:pt x="11812" y="2712"/>
                </a:lnTo>
                <a:lnTo>
                  <a:pt x="11812" y="2720"/>
                </a:lnTo>
                <a:lnTo>
                  <a:pt x="11816" y="2728"/>
                </a:lnTo>
                <a:lnTo>
                  <a:pt x="11820" y="2738"/>
                </a:lnTo>
                <a:lnTo>
                  <a:pt x="11822" y="2746"/>
                </a:lnTo>
                <a:lnTo>
                  <a:pt x="11820" y="2752"/>
                </a:lnTo>
                <a:lnTo>
                  <a:pt x="11820" y="2756"/>
                </a:lnTo>
                <a:lnTo>
                  <a:pt x="11816" y="2764"/>
                </a:lnTo>
                <a:lnTo>
                  <a:pt x="11814" y="2768"/>
                </a:lnTo>
                <a:lnTo>
                  <a:pt x="11816" y="2774"/>
                </a:lnTo>
                <a:lnTo>
                  <a:pt x="11818" y="2778"/>
                </a:lnTo>
                <a:lnTo>
                  <a:pt x="11816" y="2784"/>
                </a:lnTo>
                <a:lnTo>
                  <a:pt x="11812" y="2792"/>
                </a:lnTo>
                <a:lnTo>
                  <a:pt x="11806" y="2800"/>
                </a:lnTo>
                <a:lnTo>
                  <a:pt x="11804" y="2806"/>
                </a:lnTo>
                <a:lnTo>
                  <a:pt x="11804" y="2810"/>
                </a:lnTo>
                <a:lnTo>
                  <a:pt x="11806" y="2820"/>
                </a:lnTo>
                <a:lnTo>
                  <a:pt x="11806" y="2830"/>
                </a:lnTo>
                <a:lnTo>
                  <a:pt x="11804" y="2834"/>
                </a:lnTo>
                <a:lnTo>
                  <a:pt x="11800" y="2836"/>
                </a:lnTo>
                <a:lnTo>
                  <a:pt x="11794" y="2836"/>
                </a:lnTo>
                <a:lnTo>
                  <a:pt x="11788" y="2832"/>
                </a:lnTo>
                <a:lnTo>
                  <a:pt x="11774" y="2826"/>
                </a:lnTo>
                <a:lnTo>
                  <a:pt x="11764" y="2824"/>
                </a:lnTo>
                <a:lnTo>
                  <a:pt x="11762" y="2824"/>
                </a:lnTo>
                <a:lnTo>
                  <a:pt x="11762" y="2826"/>
                </a:lnTo>
                <a:lnTo>
                  <a:pt x="11762" y="2830"/>
                </a:lnTo>
                <a:lnTo>
                  <a:pt x="11766" y="2836"/>
                </a:lnTo>
                <a:lnTo>
                  <a:pt x="11768" y="2838"/>
                </a:lnTo>
                <a:lnTo>
                  <a:pt x="11770" y="2842"/>
                </a:lnTo>
                <a:lnTo>
                  <a:pt x="11766" y="2848"/>
                </a:lnTo>
                <a:lnTo>
                  <a:pt x="11760" y="2854"/>
                </a:lnTo>
                <a:lnTo>
                  <a:pt x="11754" y="2862"/>
                </a:lnTo>
                <a:lnTo>
                  <a:pt x="11746" y="2868"/>
                </a:lnTo>
                <a:lnTo>
                  <a:pt x="11742" y="2876"/>
                </a:lnTo>
                <a:lnTo>
                  <a:pt x="11740" y="2878"/>
                </a:lnTo>
                <a:lnTo>
                  <a:pt x="11740" y="2882"/>
                </a:lnTo>
                <a:lnTo>
                  <a:pt x="11742" y="2886"/>
                </a:lnTo>
                <a:lnTo>
                  <a:pt x="11746" y="2888"/>
                </a:lnTo>
                <a:close/>
                <a:moveTo>
                  <a:pt x="11370" y="3520"/>
                </a:moveTo>
                <a:lnTo>
                  <a:pt x="11370" y="3520"/>
                </a:lnTo>
                <a:lnTo>
                  <a:pt x="11368" y="3522"/>
                </a:lnTo>
                <a:lnTo>
                  <a:pt x="11366" y="3524"/>
                </a:lnTo>
                <a:lnTo>
                  <a:pt x="11366" y="3528"/>
                </a:lnTo>
                <a:lnTo>
                  <a:pt x="11366" y="3530"/>
                </a:lnTo>
                <a:lnTo>
                  <a:pt x="11370" y="3532"/>
                </a:lnTo>
                <a:lnTo>
                  <a:pt x="11374" y="3530"/>
                </a:lnTo>
                <a:lnTo>
                  <a:pt x="11374" y="3528"/>
                </a:lnTo>
                <a:lnTo>
                  <a:pt x="11372" y="3524"/>
                </a:lnTo>
                <a:lnTo>
                  <a:pt x="11370" y="3520"/>
                </a:lnTo>
                <a:close/>
                <a:moveTo>
                  <a:pt x="11300" y="3398"/>
                </a:moveTo>
                <a:lnTo>
                  <a:pt x="11300" y="3398"/>
                </a:lnTo>
                <a:lnTo>
                  <a:pt x="11296" y="3398"/>
                </a:lnTo>
                <a:lnTo>
                  <a:pt x="11294" y="3402"/>
                </a:lnTo>
                <a:lnTo>
                  <a:pt x="11294" y="3406"/>
                </a:lnTo>
                <a:lnTo>
                  <a:pt x="11296" y="3408"/>
                </a:lnTo>
                <a:lnTo>
                  <a:pt x="11302" y="3406"/>
                </a:lnTo>
                <a:lnTo>
                  <a:pt x="11304" y="3404"/>
                </a:lnTo>
                <a:lnTo>
                  <a:pt x="11304" y="3402"/>
                </a:lnTo>
                <a:lnTo>
                  <a:pt x="11300" y="3398"/>
                </a:lnTo>
                <a:close/>
                <a:moveTo>
                  <a:pt x="11356" y="3414"/>
                </a:moveTo>
                <a:lnTo>
                  <a:pt x="11356" y="3414"/>
                </a:lnTo>
                <a:lnTo>
                  <a:pt x="11356" y="3412"/>
                </a:lnTo>
                <a:lnTo>
                  <a:pt x="11352" y="3412"/>
                </a:lnTo>
                <a:lnTo>
                  <a:pt x="11348" y="3416"/>
                </a:lnTo>
                <a:lnTo>
                  <a:pt x="11348" y="3424"/>
                </a:lnTo>
                <a:lnTo>
                  <a:pt x="11350" y="3426"/>
                </a:lnTo>
                <a:lnTo>
                  <a:pt x="11352" y="3424"/>
                </a:lnTo>
                <a:lnTo>
                  <a:pt x="11356" y="3420"/>
                </a:lnTo>
                <a:lnTo>
                  <a:pt x="11356" y="3414"/>
                </a:lnTo>
                <a:close/>
                <a:moveTo>
                  <a:pt x="11550" y="3304"/>
                </a:moveTo>
                <a:lnTo>
                  <a:pt x="11550" y="3304"/>
                </a:lnTo>
                <a:lnTo>
                  <a:pt x="11548" y="3304"/>
                </a:lnTo>
                <a:lnTo>
                  <a:pt x="11544" y="3308"/>
                </a:lnTo>
                <a:lnTo>
                  <a:pt x="11540" y="3316"/>
                </a:lnTo>
                <a:lnTo>
                  <a:pt x="11540" y="3320"/>
                </a:lnTo>
                <a:lnTo>
                  <a:pt x="11542" y="3324"/>
                </a:lnTo>
                <a:lnTo>
                  <a:pt x="11544" y="3324"/>
                </a:lnTo>
                <a:lnTo>
                  <a:pt x="11548" y="3318"/>
                </a:lnTo>
                <a:lnTo>
                  <a:pt x="11550" y="3310"/>
                </a:lnTo>
                <a:lnTo>
                  <a:pt x="11550" y="3304"/>
                </a:lnTo>
                <a:close/>
                <a:moveTo>
                  <a:pt x="11484" y="3218"/>
                </a:moveTo>
                <a:lnTo>
                  <a:pt x="11484" y="3218"/>
                </a:lnTo>
                <a:lnTo>
                  <a:pt x="11486" y="3216"/>
                </a:lnTo>
                <a:lnTo>
                  <a:pt x="11484" y="3212"/>
                </a:lnTo>
                <a:lnTo>
                  <a:pt x="11482" y="3210"/>
                </a:lnTo>
                <a:lnTo>
                  <a:pt x="11480" y="3208"/>
                </a:lnTo>
                <a:lnTo>
                  <a:pt x="11478" y="3210"/>
                </a:lnTo>
                <a:lnTo>
                  <a:pt x="11476" y="3214"/>
                </a:lnTo>
                <a:lnTo>
                  <a:pt x="11478" y="3216"/>
                </a:lnTo>
                <a:lnTo>
                  <a:pt x="11482" y="3218"/>
                </a:lnTo>
                <a:lnTo>
                  <a:pt x="11484" y="3218"/>
                </a:lnTo>
                <a:close/>
                <a:moveTo>
                  <a:pt x="11262" y="3740"/>
                </a:moveTo>
                <a:lnTo>
                  <a:pt x="11262" y="3740"/>
                </a:lnTo>
                <a:lnTo>
                  <a:pt x="11262" y="3736"/>
                </a:lnTo>
                <a:lnTo>
                  <a:pt x="11264" y="3732"/>
                </a:lnTo>
                <a:lnTo>
                  <a:pt x="11276" y="3720"/>
                </a:lnTo>
                <a:lnTo>
                  <a:pt x="11282" y="3712"/>
                </a:lnTo>
                <a:lnTo>
                  <a:pt x="11282" y="3708"/>
                </a:lnTo>
                <a:lnTo>
                  <a:pt x="11278" y="3708"/>
                </a:lnTo>
                <a:lnTo>
                  <a:pt x="11272" y="3712"/>
                </a:lnTo>
                <a:lnTo>
                  <a:pt x="11262" y="3722"/>
                </a:lnTo>
                <a:lnTo>
                  <a:pt x="11258" y="3728"/>
                </a:lnTo>
                <a:lnTo>
                  <a:pt x="11254" y="3738"/>
                </a:lnTo>
                <a:lnTo>
                  <a:pt x="11254" y="3742"/>
                </a:lnTo>
                <a:lnTo>
                  <a:pt x="11256" y="3744"/>
                </a:lnTo>
                <a:lnTo>
                  <a:pt x="11260" y="3744"/>
                </a:lnTo>
                <a:lnTo>
                  <a:pt x="11262" y="3740"/>
                </a:lnTo>
                <a:close/>
                <a:moveTo>
                  <a:pt x="11304" y="3662"/>
                </a:moveTo>
                <a:lnTo>
                  <a:pt x="11304" y="3662"/>
                </a:lnTo>
                <a:lnTo>
                  <a:pt x="11308" y="3664"/>
                </a:lnTo>
                <a:lnTo>
                  <a:pt x="11310" y="3664"/>
                </a:lnTo>
                <a:lnTo>
                  <a:pt x="11310" y="3660"/>
                </a:lnTo>
                <a:lnTo>
                  <a:pt x="11308" y="3654"/>
                </a:lnTo>
                <a:lnTo>
                  <a:pt x="11306" y="3652"/>
                </a:lnTo>
                <a:lnTo>
                  <a:pt x="11304" y="3654"/>
                </a:lnTo>
                <a:lnTo>
                  <a:pt x="11304" y="3658"/>
                </a:lnTo>
                <a:lnTo>
                  <a:pt x="11304" y="3662"/>
                </a:lnTo>
                <a:close/>
                <a:moveTo>
                  <a:pt x="11320" y="3638"/>
                </a:moveTo>
                <a:lnTo>
                  <a:pt x="11320" y="3638"/>
                </a:lnTo>
                <a:lnTo>
                  <a:pt x="11320" y="3640"/>
                </a:lnTo>
                <a:lnTo>
                  <a:pt x="11322" y="3640"/>
                </a:lnTo>
                <a:lnTo>
                  <a:pt x="11330" y="3636"/>
                </a:lnTo>
                <a:lnTo>
                  <a:pt x="11336" y="3628"/>
                </a:lnTo>
                <a:lnTo>
                  <a:pt x="11336" y="3624"/>
                </a:lnTo>
                <a:lnTo>
                  <a:pt x="11336" y="3622"/>
                </a:lnTo>
                <a:lnTo>
                  <a:pt x="11332" y="3622"/>
                </a:lnTo>
                <a:lnTo>
                  <a:pt x="11328" y="3624"/>
                </a:lnTo>
                <a:lnTo>
                  <a:pt x="11322" y="3630"/>
                </a:lnTo>
                <a:lnTo>
                  <a:pt x="11320" y="3632"/>
                </a:lnTo>
                <a:lnTo>
                  <a:pt x="11320" y="3638"/>
                </a:lnTo>
                <a:close/>
                <a:moveTo>
                  <a:pt x="11104" y="3838"/>
                </a:moveTo>
                <a:lnTo>
                  <a:pt x="11104" y="3838"/>
                </a:lnTo>
                <a:lnTo>
                  <a:pt x="11104" y="3834"/>
                </a:lnTo>
                <a:lnTo>
                  <a:pt x="11100" y="3830"/>
                </a:lnTo>
                <a:lnTo>
                  <a:pt x="11098" y="3830"/>
                </a:lnTo>
                <a:lnTo>
                  <a:pt x="11096" y="3832"/>
                </a:lnTo>
                <a:lnTo>
                  <a:pt x="11094" y="3834"/>
                </a:lnTo>
                <a:lnTo>
                  <a:pt x="11096" y="3838"/>
                </a:lnTo>
                <a:lnTo>
                  <a:pt x="11098" y="3840"/>
                </a:lnTo>
                <a:lnTo>
                  <a:pt x="11102" y="3840"/>
                </a:lnTo>
                <a:lnTo>
                  <a:pt x="11104" y="3838"/>
                </a:lnTo>
                <a:close/>
                <a:moveTo>
                  <a:pt x="11122" y="3824"/>
                </a:moveTo>
                <a:lnTo>
                  <a:pt x="11122" y="3824"/>
                </a:lnTo>
                <a:lnTo>
                  <a:pt x="11120" y="3824"/>
                </a:lnTo>
                <a:lnTo>
                  <a:pt x="11116" y="3826"/>
                </a:lnTo>
                <a:lnTo>
                  <a:pt x="11110" y="3830"/>
                </a:lnTo>
                <a:lnTo>
                  <a:pt x="11110" y="3832"/>
                </a:lnTo>
                <a:lnTo>
                  <a:pt x="11112" y="3834"/>
                </a:lnTo>
                <a:lnTo>
                  <a:pt x="11116" y="3836"/>
                </a:lnTo>
                <a:lnTo>
                  <a:pt x="11118" y="3834"/>
                </a:lnTo>
                <a:lnTo>
                  <a:pt x="11122" y="3824"/>
                </a:lnTo>
                <a:close/>
                <a:moveTo>
                  <a:pt x="11164" y="3810"/>
                </a:moveTo>
                <a:lnTo>
                  <a:pt x="11164" y="3810"/>
                </a:lnTo>
                <a:lnTo>
                  <a:pt x="11162" y="3810"/>
                </a:lnTo>
                <a:lnTo>
                  <a:pt x="11158" y="3810"/>
                </a:lnTo>
                <a:lnTo>
                  <a:pt x="11156" y="3814"/>
                </a:lnTo>
                <a:lnTo>
                  <a:pt x="11156" y="3816"/>
                </a:lnTo>
                <a:lnTo>
                  <a:pt x="11160" y="3818"/>
                </a:lnTo>
                <a:lnTo>
                  <a:pt x="11162" y="3816"/>
                </a:lnTo>
                <a:lnTo>
                  <a:pt x="11164" y="3814"/>
                </a:lnTo>
                <a:lnTo>
                  <a:pt x="11164" y="3810"/>
                </a:lnTo>
                <a:close/>
                <a:moveTo>
                  <a:pt x="11654" y="2152"/>
                </a:moveTo>
                <a:lnTo>
                  <a:pt x="11654" y="2152"/>
                </a:lnTo>
                <a:lnTo>
                  <a:pt x="11660" y="2154"/>
                </a:lnTo>
                <a:lnTo>
                  <a:pt x="11664" y="2152"/>
                </a:lnTo>
                <a:lnTo>
                  <a:pt x="11668" y="2148"/>
                </a:lnTo>
                <a:lnTo>
                  <a:pt x="11670" y="2144"/>
                </a:lnTo>
                <a:lnTo>
                  <a:pt x="11672" y="2138"/>
                </a:lnTo>
                <a:lnTo>
                  <a:pt x="11672" y="2134"/>
                </a:lnTo>
                <a:lnTo>
                  <a:pt x="11668" y="2130"/>
                </a:lnTo>
                <a:lnTo>
                  <a:pt x="11664" y="2128"/>
                </a:lnTo>
                <a:lnTo>
                  <a:pt x="11658" y="2128"/>
                </a:lnTo>
                <a:lnTo>
                  <a:pt x="11652" y="2128"/>
                </a:lnTo>
                <a:lnTo>
                  <a:pt x="11650" y="2132"/>
                </a:lnTo>
                <a:lnTo>
                  <a:pt x="11648" y="2134"/>
                </a:lnTo>
                <a:lnTo>
                  <a:pt x="11646" y="2138"/>
                </a:lnTo>
                <a:lnTo>
                  <a:pt x="11648" y="2142"/>
                </a:lnTo>
                <a:lnTo>
                  <a:pt x="11650" y="2146"/>
                </a:lnTo>
                <a:lnTo>
                  <a:pt x="11654" y="2152"/>
                </a:lnTo>
                <a:close/>
                <a:moveTo>
                  <a:pt x="13688" y="1366"/>
                </a:moveTo>
                <a:lnTo>
                  <a:pt x="13688" y="1366"/>
                </a:lnTo>
                <a:lnTo>
                  <a:pt x="13680" y="1356"/>
                </a:lnTo>
                <a:lnTo>
                  <a:pt x="13670" y="1348"/>
                </a:lnTo>
                <a:lnTo>
                  <a:pt x="13660" y="1344"/>
                </a:lnTo>
                <a:lnTo>
                  <a:pt x="13648" y="1340"/>
                </a:lnTo>
                <a:lnTo>
                  <a:pt x="13620" y="1338"/>
                </a:lnTo>
                <a:lnTo>
                  <a:pt x="13588" y="1336"/>
                </a:lnTo>
                <a:lnTo>
                  <a:pt x="13580" y="1336"/>
                </a:lnTo>
                <a:lnTo>
                  <a:pt x="13576" y="1340"/>
                </a:lnTo>
                <a:lnTo>
                  <a:pt x="13574" y="1342"/>
                </a:lnTo>
                <a:lnTo>
                  <a:pt x="13574" y="1348"/>
                </a:lnTo>
                <a:lnTo>
                  <a:pt x="13578" y="1358"/>
                </a:lnTo>
                <a:lnTo>
                  <a:pt x="13584" y="1372"/>
                </a:lnTo>
                <a:lnTo>
                  <a:pt x="13590" y="1382"/>
                </a:lnTo>
                <a:lnTo>
                  <a:pt x="13592" y="1390"/>
                </a:lnTo>
                <a:lnTo>
                  <a:pt x="13592" y="1392"/>
                </a:lnTo>
                <a:lnTo>
                  <a:pt x="13588" y="1392"/>
                </a:lnTo>
                <a:lnTo>
                  <a:pt x="13572" y="1384"/>
                </a:lnTo>
                <a:lnTo>
                  <a:pt x="13564" y="1378"/>
                </a:lnTo>
                <a:lnTo>
                  <a:pt x="13558" y="1372"/>
                </a:lnTo>
                <a:lnTo>
                  <a:pt x="13554" y="1366"/>
                </a:lnTo>
                <a:lnTo>
                  <a:pt x="13552" y="1362"/>
                </a:lnTo>
                <a:lnTo>
                  <a:pt x="13552" y="1350"/>
                </a:lnTo>
                <a:lnTo>
                  <a:pt x="13554" y="1338"/>
                </a:lnTo>
                <a:lnTo>
                  <a:pt x="13554" y="1326"/>
                </a:lnTo>
                <a:lnTo>
                  <a:pt x="13552" y="1320"/>
                </a:lnTo>
                <a:lnTo>
                  <a:pt x="13550" y="1314"/>
                </a:lnTo>
                <a:lnTo>
                  <a:pt x="13544" y="1306"/>
                </a:lnTo>
                <a:lnTo>
                  <a:pt x="13534" y="1300"/>
                </a:lnTo>
                <a:lnTo>
                  <a:pt x="13522" y="1292"/>
                </a:lnTo>
                <a:lnTo>
                  <a:pt x="13506" y="1284"/>
                </a:lnTo>
                <a:lnTo>
                  <a:pt x="13470" y="1266"/>
                </a:lnTo>
                <a:lnTo>
                  <a:pt x="13434" y="1248"/>
                </a:lnTo>
                <a:lnTo>
                  <a:pt x="13366" y="1214"/>
                </a:lnTo>
                <a:lnTo>
                  <a:pt x="13366" y="1208"/>
                </a:lnTo>
                <a:lnTo>
                  <a:pt x="13336" y="1194"/>
                </a:lnTo>
                <a:lnTo>
                  <a:pt x="13306" y="1180"/>
                </a:lnTo>
                <a:lnTo>
                  <a:pt x="13276" y="1170"/>
                </a:lnTo>
                <a:lnTo>
                  <a:pt x="13244" y="1162"/>
                </a:lnTo>
                <a:lnTo>
                  <a:pt x="13200" y="1150"/>
                </a:lnTo>
                <a:lnTo>
                  <a:pt x="13182" y="1146"/>
                </a:lnTo>
                <a:lnTo>
                  <a:pt x="13158" y="1142"/>
                </a:lnTo>
                <a:lnTo>
                  <a:pt x="13098" y="1138"/>
                </a:lnTo>
                <a:lnTo>
                  <a:pt x="13058" y="1134"/>
                </a:lnTo>
                <a:lnTo>
                  <a:pt x="13032" y="1128"/>
                </a:lnTo>
                <a:lnTo>
                  <a:pt x="13014" y="1122"/>
                </a:lnTo>
                <a:lnTo>
                  <a:pt x="13004" y="1118"/>
                </a:lnTo>
                <a:lnTo>
                  <a:pt x="12996" y="1116"/>
                </a:lnTo>
                <a:lnTo>
                  <a:pt x="12992" y="1118"/>
                </a:lnTo>
                <a:lnTo>
                  <a:pt x="12984" y="1126"/>
                </a:lnTo>
                <a:lnTo>
                  <a:pt x="12974" y="1142"/>
                </a:lnTo>
                <a:lnTo>
                  <a:pt x="12968" y="1150"/>
                </a:lnTo>
                <a:lnTo>
                  <a:pt x="12966" y="1158"/>
                </a:lnTo>
                <a:lnTo>
                  <a:pt x="12966" y="1162"/>
                </a:lnTo>
                <a:lnTo>
                  <a:pt x="12968" y="1168"/>
                </a:lnTo>
                <a:lnTo>
                  <a:pt x="12972" y="1170"/>
                </a:lnTo>
                <a:lnTo>
                  <a:pt x="12976" y="1174"/>
                </a:lnTo>
                <a:lnTo>
                  <a:pt x="12988" y="1178"/>
                </a:lnTo>
                <a:lnTo>
                  <a:pt x="12998" y="1182"/>
                </a:lnTo>
                <a:lnTo>
                  <a:pt x="13002" y="1184"/>
                </a:lnTo>
                <a:lnTo>
                  <a:pt x="13004" y="1188"/>
                </a:lnTo>
                <a:lnTo>
                  <a:pt x="13004" y="1192"/>
                </a:lnTo>
                <a:lnTo>
                  <a:pt x="13002" y="1196"/>
                </a:lnTo>
                <a:lnTo>
                  <a:pt x="12998" y="1204"/>
                </a:lnTo>
                <a:lnTo>
                  <a:pt x="12988" y="1212"/>
                </a:lnTo>
                <a:lnTo>
                  <a:pt x="12972" y="1224"/>
                </a:lnTo>
                <a:lnTo>
                  <a:pt x="12966" y="1228"/>
                </a:lnTo>
                <a:lnTo>
                  <a:pt x="12960" y="1228"/>
                </a:lnTo>
                <a:lnTo>
                  <a:pt x="12956" y="1228"/>
                </a:lnTo>
                <a:lnTo>
                  <a:pt x="12952" y="1226"/>
                </a:lnTo>
                <a:lnTo>
                  <a:pt x="12946" y="1220"/>
                </a:lnTo>
                <a:lnTo>
                  <a:pt x="12940" y="1210"/>
                </a:lnTo>
                <a:lnTo>
                  <a:pt x="12934" y="1202"/>
                </a:lnTo>
                <a:lnTo>
                  <a:pt x="12928" y="1198"/>
                </a:lnTo>
                <a:lnTo>
                  <a:pt x="12922" y="1196"/>
                </a:lnTo>
                <a:lnTo>
                  <a:pt x="12916" y="1194"/>
                </a:lnTo>
                <a:lnTo>
                  <a:pt x="12908" y="1194"/>
                </a:lnTo>
                <a:lnTo>
                  <a:pt x="12900" y="1194"/>
                </a:lnTo>
                <a:lnTo>
                  <a:pt x="12894" y="1192"/>
                </a:lnTo>
                <a:lnTo>
                  <a:pt x="12892" y="1190"/>
                </a:lnTo>
                <a:lnTo>
                  <a:pt x="12890" y="1186"/>
                </a:lnTo>
                <a:lnTo>
                  <a:pt x="12888" y="1178"/>
                </a:lnTo>
                <a:lnTo>
                  <a:pt x="12888" y="1170"/>
                </a:lnTo>
                <a:lnTo>
                  <a:pt x="12888" y="1162"/>
                </a:lnTo>
                <a:lnTo>
                  <a:pt x="12886" y="1158"/>
                </a:lnTo>
                <a:lnTo>
                  <a:pt x="12882" y="1156"/>
                </a:lnTo>
                <a:lnTo>
                  <a:pt x="12876" y="1156"/>
                </a:lnTo>
                <a:lnTo>
                  <a:pt x="12870" y="1156"/>
                </a:lnTo>
                <a:lnTo>
                  <a:pt x="12846" y="1164"/>
                </a:lnTo>
                <a:lnTo>
                  <a:pt x="12832" y="1168"/>
                </a:lnTo>
                <a:lnTo>
                  <a:pt x="12820" y="1170"/>
                </a:lnTo>
                <a:lnTo>
                  <a:pt x="12808" y="1170"/>
                </a:lnTo>
                <a:lnTo>
                  <a:pt x="12796" y="1170"/>
                </a:lnTo>
                <a:lnTo>
                  <a:pt x="12778" y="1168"/>
                </a:lnTo>
                <a:lnTo>
                  <a:pt x="12758" y="1162"/>
                </a:lnTo>
                <a:lnTo>
                  <a:pt x="12740" y="1158"/>
                </a:lnTo>
                <a:lnTo>
                  <a:pt x="12716" y="1154"/>
                </a:lnTo>
                <a:lnTo>
                  <a:pt x="12704" y="1152"/>
                </a:lnTo>
                <a:lnTo>
                  <a:pt x="12688" y="1154"/>
                </a:lnTo>
                <a:lnTo>
                  <a:pt x="12672" y="1154"/>
                </a:lnTo>
                <a:lnTo>
                  <a:pt x="12654" y="1158"/>
                </a:lnTo>
                <a:lnTo>
                  <a:pt x="12620" y="1164"/>
                </a:lnTo>
                <a:lnTo>
                  <a:pt x="12594" y="1166"/>
                </a:lnTo>
                <a:lnTo>
                  <a:pt x="12574" y="1164"/>
                </a:lnTo>
                <a:lnTo>
                  <a:pt x="12562" y="1160"/>
                </a:lnTo>
                <a:lnTo>
                  <a:pt x="12558" y="1156"/>
                </a:lnTo>
                <a:lnTo>
                  <a:pt x="12554" y="1152"/>
                </a:lnTo>
                <a:lnTo>
                  <a:pt x="12552" y="1142"/>
                </a:lnTo>
                <a:lnTo>
                  <a:pt x="12552" y="1132"/>
                </a:lnTo>
                <a:lnTo>
                  <a:pt x="12556" y="1122"/>
                </a:lnTo>
                <a:lnTo>
                  <a:pt x="12558" y="1118"/>
                </a:lnTo>
                <a:lnTo>
                  <a:pt x="12558" y="1112"/>
                </a:lnTo>
                <a:lnTo>
                  <a:pt x="12556" y="1104"/>
                </a:lnTo>
                <a:lnTo>
                  <a:pt x="12552" y="1098"/>
                </a:lnTo>
                <a:lnTo>
                  <a:pt x="12544" y="1090"/>
                </a:lnTo>
                <a:lnTo>
                  <a:pt x="12536" y="1084"/>
                </a:lnTo>
                <a:lnTo>
                  <a:pt x="12524" y="1078"/>
                </a:lnTo>
                <a:lnTo>
                  <a:pt x="12512" y="1072"/>
                </a:lnTo>
                <a:lnTo>
                  <a:pt x="12496" y="1066"/>
                </a:lnTo>
                <a:lnTo>
                  <a:pt x="12480" y="1062"/>
                </a:lnTo>
                <a:lnTo>
                  <a:pt x="12460" y="1058"/>
                </a:lnTo>
                <a:lnTo>
                  <a:pt x="12440" y="1056"/>
                </a:lnTo>
                <a:lnTo>
                  <a:pt x="12416" y="1056"/>
                </a:lnTo>
                <a:lnTo>
                  <a:pt x="12392" y="1056"/>
                </a:lnTo>
                <a:lnTo>
                  <a:pt x="12364" y="1058"/>
                </a:lnTo>
                <a:lnTo>
                  <a:pt x="12336" y="1064"/>
                </a:lnTo>
                <a:lnTo>
                  <a:pt x="12308" y="1068"/>
                </a:lnTo>
                <a:lnTo>
                  <a:pt x="12284" y="1068"/>
                </a:lnTo>
                <a:lnTo>
                  <a:pt x="12264" y="1068"/>
                </a:lnTo>
                <a:lnTo>
                  <a:pt x="12246" y="1064"/>
                </a:lnTo>
                <a:lnTo>
                  <a:pt x="12230" y="1060"/>
                </a:lnTo>
                <a:lnTo>
                  <a:pt x="12218" y="1054"/>
                </a:lnTo>
                <a:lnTo>
                  <a:pt x="12206" y="1046"/>
                </a:lnTo>
                <a:lnTo>
                  <a:pt x="12196" y="1038"/>
                </a:lnTo>
                <a:lnTo>
                  <a:pt x="12180" y="1022"/>
                </a:lnTo>
                <a:lnTo>
                  <a:pt x="12168" y="1004"/>
                </a:lnTo>
                <a:lnTo>
                  <a:pt x="12152" y="988"/>
                </a:lnTo>
                <a:lnTo>
                  <a:pt x="12144" y="982"/>
                </a:lnTo>
                <a:lnTo>
                  <a:pt x="12136" y="978"/>
                </a:lnTo>
                <a:lnTo>
                  <a:pt x="12116" y="972"/>
                </a:lnTo>
                <a:lnTo>
                  <a:pt x="12102" y="968"/>
                </a:lnTo>
                <a:lnTo>
                  <a:pt x="12076" y="966"/>
                </a:lnTo>
                <a:lnTo>
                  <a:pt x="12042" y="964"/>
                </a:lnTo>
                <a:lnTo>
                  <a:pt x="12018" y="960"/>
                </a:lnTo>
                <a:lnTo>
                  <a:pt x="11988" y="954"/>
                </a:lnTo>
                <a:lnTo>
                  <a:pt x="11958" y="946"/>
                </a:lnTo>
                <a:lnTo>
                  <a:pt x="11932" y="942"/>
                </a:lnTo>
                <a:lnTo>
                  <a:pt x="11890" y="940"/>
                </a:lnTo>
                <a:lnTo>
                  <a:pt x="11854" y="936"/>
                </a:lnTo>
                <a:lnTo>
                  <a:pt x="11834" y="934"/>
                </a:lnTo>
                <a:lnTo>
                  <a:pt x="11810" y="928"/>
                </a:lnTo>
                <a:lnTo>
                  <a:pt x="11790" y="924"/>
                </a:lnTo>
                <a:lnTo>
                  <a:pt x="11782" y="924"/>
                </a:lnTo>
                <a:lnTo>
                  <a:pt x="11780" y="926"/>
                </a:lnTo>
                <a:lnTo>
                  <a:pt x="11778" y="928"/>
                </a:lnTo>
                <a:lnTo>
                  <a:pt x="11780" y="934"/>
                </a:lnTo>
                <a:lnTo>
                  <a:pt x="11780" y="940"/>
                </a:lnTo>
                <a:lnTo>
                  <a:pt x="11778" y="942"/>
                </a:lnTo>
                <a:lnTo>
                  <a:pt x="11776" y="946"/>
                </a:lnTo>
                <a:lnTo>
                  <a:pt x="11772" y="948"/>
                </a:lnTo>
                <a:lnTo>
                  <a:pt x="11764" y="950"/>
                </a:lnTo>
                <a:lnTo>
                  <a:pt x="11742" y="954"/>
                </a:lnTo>
                <a:lnTo>
                  <a:pt x="11730" y="954"/>
                </a:lnTo>
                <a:lnTo>
                  <a:pt x="11722" y="958"/>
                </a:lnTo>
                <a:lnTo>
                  <a:pt x="11720" y="962"/>
                </a:lnTo>
                <a:lnTo>
                  <a:pt x="11718" y="968"/>
                </a:lnTo>
                <a:lnTo>
                  <a:pt x="11720" y="974"/>
                </a:lnTo>
                <a:lnTo>
                  <a:pt x="11724" y="982"/>
                </a:lnTo>
                <a:lnTo>
                  <a:pt x="11734" y="996"/>
                </a:lnTo>
                <a:lnTo>
                  <a:pt x="11746" y="1010"/>
                </a:lnTo>
                <a:lnTo>
                  <a:pt x="11748" y="1016"/>
                </a:lnTo>
                <a:lnTo>
                  <a:pt x="11750" y="1022"/>
                </a:lnTo>
                <a:lnTo>
                  <a:pt x="11748" y="1024"/>
                </a:lnTo>
                <a:lnTo>
                  <a:pt x="11744" y="1026"/>
                </a:lnTo>
                <a:lnTo>
                  <a:pt x="11736" y="1026"/>
                </a:lnTo>
                <a:lnTo>
                  <a:pt x="11724" y="1024"/>
                </a:lnTo>
                <a:lnTo>
                  <a:pt x="11698" y="1018"/>
                </a:lnTo>
                <a:lnTo>
                  <a:pt x="11680" y="1016"/>
                </a:lnTo>
                <a:lnTo>
                  <a:pt x="11668" y="1018"/>
                </a:lnTo>
                <a:lnTo>
                  <a:pt x="11658" y="1020"/>
                </a:lnTo>
                <a:lnTo>
                  <a:pt x="11650" y="1022"/>
                </a:lnTo>
                <a:lnTo>
                  <a:pt x="11640" y="1024"/>
                </a:lnTo>
                <a:lnTo>
                  <a:pt x="11624" y="1024"/>
                </a:lnTo>
                <a:lnTo>
                  <a:pt x="11604" y="1020"/>
                </a:lnTo>
                <a:lnTo>
                  <a:pt x="11592" y="1018"/>
                </a:lnTo>
                <a:lnTo>
                  <a:pt x="11582" y="1016"/>
                </a:lnTo>
                <a:lnTo>
                  <a:pt x="11574" y="1018"/>
                </a:lnTo>
                <a:lnTo>
                  <a:pt x="11566" y="1020"/>
                </a:lnTo>
                <a:lnTo>
                  <a:pt x="11552" y="1024"/>
                </a:lnTo>
                <a:lnTo>
                  <a:pt x="11538" y="1030"/>
                </a:lnTo>
                <a:lnTo>
                  <a:pt x="11526" y="1036"/>
                </a:lnTo>
                <a:lnTo>
                  <a:pt x="11520" y="1036"/>
                </a:lnTo>
                <a:lnTo>
                  <a:pt x="11512" y="1036"/>
                </a:lnTo>
                <a:lnTo>
                  <a:pt x="11504" y="1034"/>
                </a:lnTo>
                <a:lnTo>
                  <a:pt x="11496" y="1032"/>
                </a:lnTo>
                <a:lnTo>
                  <a:pt x="11486" y="1026"/>
                </a:lnTo>
                <a:lnTo>
                  <a:pt x="11474" y="1018"/>
                </a:lnTo>
                <a:lnTo>
                  <a:pt x="11464" y="1012"/>
                </a:lnTo>
                <a:lnTo>
                  <a:pt x="11454" y="1010"/>
                </a:lnTo>
                <a:lnTo>
                  <a:pt x="11446" y="1010"/>
                </a:lnTo>
                <a:lnTo>
                  <a:pt x="11440" y="1014"/>
                </a:lnTo>
                <a:lnTo>
                  <a:pt x="11434" y="1020"/>
                </a:lnTo>
                <a:lnTo>
                  <a:pt x="11428" y="1028"/>
                </a:lnTo>
                <a:lnTo>
                  <a:pt x="11418" y="1046"/>
                </a:lnTo>
                <a:lnTo>
                  <a:pt x="11408" y="1064"/>
                </a:lnTo>
                <a:lnTo>
                  <a:pt x="11404" y="1070"/>
                </a:lnTo>
                <a:lnTo>
                  <a:pt x="11396" y="1076"/>
                </a:lnTo>
                <a:lnTo>
                  <a:pt x="11390" y="1078"/>
                </a:lnTo>
                <a:lnTo>
                  <a:pt x="11380" y="1078"/>
                </a:lnTo>
                <a:lnTo>
                  <a:pt x="11370" y="1072"/>
                </a:lnTo>
                <a:lnTo>
                  <a:pt x="11358" y="1062"/>
                </a:lnTo>
                <a:lnTo>
                  <a:pt x="11316" y="1022"/>
                </a:lnTo>
                <a:lnTo>
                  <a:pt x="11290" y="994"/>
                </a:lnTo>
                <a:lnTo>
                  <a:pt x="11278" y="984"/>
                </a:lnTo>
                <a:lnTo>
                  <a:pt x="11268" y="976"/>
                </a:lnTo>
                <a:lnTo>
                  <a:pt x="11256" y="968"/>
                </a:lnTo>
                <a:lnTo>
                  <a:pt x="11242" y="962"/>
                </a:lnTo>
                <a:lnTo>
                  <a:pt x="11234" y="960"/>
                </a:lnTo>
                <a:lnTo>
                  <a:pt x="11230" y="960"/>
                </a:lnTo>
                <a:lnTo>
                  <a:pt x="11226" y="962"/>
                </a:lnTo>
                <a:lnTo>
                  <a:pt x="11226" y="964"/>
                </a:lnTo>
                <a:lnTo>
                  <a:pt x="11228" y="972"/>
                </a:lnTo>
                <a:lnTo>
                  <a:pt x="11232" y="982"/>
                </a:lnTo>
                <a:lnTo>
                  <a:pt x="11236" y="992"/>
                </a:lnTo>
                <a:lnTo>
                  <a:pt x="11238" y="996"/>
                </a:lnTo>
                <a:lnTo>
                  <a:pt x="11238" y="998"/>
                </a:lnTo>
                <a:lnTo>
                  <a:pt x="11234" y="996"/>
                </a:lnTo>
                <a:lnTo>
                  <a:pt x="11224" y="988"/>
                </a:lnTo>
                <a:lnTo>
                  <a:pt x="11206" y="976"/>
                </a:lnTo>
                <a:lnTo>
                  <a:pt x="11184" y="964"/>
                </a:lnTo>
                <a:lnTo>
                  <a:pt x="11158" y="954"/>
                </a:lnTo>
                <a:lnTo>
                  <a:pt x="11130" y="944"/>
                </a:lnTo>
                <a:lnTo>
                  <a:pt x="11096" y="934"/>
                </a:lnTo>
                <a:lnTo>
                  <a:pt x="11058" y="926"/>
                </a:lnTo>
                <a:lnTo>
                  <a:pt x="11018" y="920"/>
                </a:lnTo>
                <a:lnTo>
                  <a:pt x="10970" y="916"/>
                </a:lnTo>
                <a:lnTo>
                  <a:pt x="10918" y="910"/>
                </a:lnTo>
                <a:lnTo>
                  <a:pt x="10900" y="908"/>
                </a:lnTo>
                <a:lnTo>
                  <a:pt x="10890" y="904"/>
                </a:lnTo>
                <a:lnTo>
                  <a:pt x="10882" y="900"/>
                </a:lnTo>
                <a:lnTo>
                  <a:pt x="10880" y="898"/>
                </a:lnTo>
                <a:lnTo>
                  <a:pt x="10880" y="894"/>
                </a:lnTo>
                <a:lnTo>
                  <a:pt x="10882" y="890"/>
                </a:lnTo>
                <a:lnTo>
                  <a:pt x="10890" y="884"/>
                </a:lnTo>
                <a:lnTo>
                  <a:pt x="10896" y="878"/>
                </a:lnTo>
                <a:lnTo>
                  <a:pt x="10898" y="874"/>
                </a:lnTo>
                <a:lnTo>
                  <a:pt x="10896" y="872"/>
                </a:lnTo>
                <a:lnTo>
                  <a:pt x="10890" y="870"/>
                </a:lnTo>
                <a:lnTo>
                  <a:pt x="10880" y="870"/>
                </a:lnTo>
                <a:lnTo>
                  <a:pt x="10834" y="866"/>
                </a:lnTo>
                <a:lnTo>
                  <a:pt x="10792" y="864"/>
                </a:lnTo>
                <a:lnTo>
                  <a:pt x="10752" y="864"/>
                </a:lnTo>
                <a:lnTo>
                  <a:pt x="10732" y="866"/>
                </a:lnTo>
                <a:lnTo>
                  <a:pt x="10710" y="868"/>
                </a:lnTo>
                <a:lnTo>
                  <a:pt x="10702" y="870"/>
                </a:lnTo>
                <a:lnTo>
                  <a:pt x="10694" y="870"/>
                </a:lnTo>
                <a:lnTo>
                  <a:pt x="10688" y="870"/>
                </a:lnTo>
                <a:lnTo>
                  <a:pt x="10684" y="866"/>
                </a:lnTo>
                <a:lnTo>
                  <a:pt x="10678" y="860"/>
                </a:lnTo>
                <a:lnTo>
                  <a:pt x="10674" y="854"/>
                </a:lnTo>
                <a:lnTo>
                  <a:pt x="10672" y="848"/>
                </a:lnTo>
                <a:lnTo>
                  <a:pt x="10668" y="842"/>
                </a:lnTo>
                <a:lnTo>
                  <a:pt x="10666" y="842"/>
                </a:lnTo>
                <a:lnTo>
                  <a:pt x="10662" y="842"/>
                </a:lnTo>
                <a:lnTo>
                  <a:pt x="10650" y="848"/>
                </a:lnTo>
                <a:lnTo>
                  <a:pt x="10636" y="852"/>
                </a:lnTo>
                <a:lnTo>
                  <a:pt x="10626" y="854"/>
                </a:lnTo>
                <a:lnTo>
                  <a:pt x="10618" y="852"/>
                </a:lnTo>
                <a:lnTo>
                  <a:pt x="10610" y="848"/>
                </a:lnTo>
                <a:lnTo>
                  <a:pt x="10602" y="842"/>
                </a:lnTo>
                <a:lnTo>
                  <a:pt x="10594" y="838"/>
                </a:lnTo>
                <a:lnTo>
                  <a:pt x="10580" y="838"/>
                </a:lnTo>
                <a:lnTo>
                  <a:pt x="10564" y="840"/>
                </a:lnTo>
                <a:lnTo>
                  <a:pt x="10548" y="844"/>
                </a:lnTo>
                <a:lnTo>
                  <a:pt x="10542" y="850"/>
                </a:lnTo>
                <a:lnTo>
                  <a:pt x="10538" y="856"/>
                </a:lnTo>
                <a:lnTo>
                  <a:pt x="10536" y="864"/>
                </a:lnTo>
                <a:lnTo>
                  <a:pt x="10532" y="872"/>
                </a:lnTo>
                <a:lnTo>
                  <a:pt x="10522" y="878"/>
                </a:lnTo>
                <a:lnTo>
                  <a:pt x="10504" y="886"/>
                </a:lnTo>
                <a:lnTo>
                  <a:pt x="10474" y="892"/>
                </a:lnTo>
                <a:lnTo>
                  <a:pt x="10442" y="896"/>
                </a:lnTo>
                <a:lnTo>
                  <a:pt x="10418" y="896"/>
                </a:lnTo>
                <a:lnTo>
                  <a:pt x="10404" y="896"/>
                </a:lnTo>
                <a:lnTo>
                  <a:pt x="10402" y="894"/>
                </a:lnTo>
                <a:lnTo>
                  <a:pt x="10400" y="892"/>
                </a:lnTo>
                <a:lnTo>
                  <a:pt x="10400" y="888"/>
                </a:lnTo>
                <a:lnTo>
                  <a:pt x="10404" y="886"/>
                </a:lnTo>
                <a:lnTo>
                  <a:pt x="10416" y="876"/>
                </a:lnTo>
                <a:lnTo>
                  <a:pt x="10438" y="866"/>
                </a:lnTo>
                <a:lnTo>
                  <a:pt x="10468" y="852"/>
                </a:lnTo>
                <a:lnTo>
                  <a:pt x="10498" y="838"/>
                </a:lnTo>
                <a:lnTo>
                  <a:pt x="10520" y="828"/>
                </a:lnTo>
                <a:lnTo>
                  <a:pt x="10548" y="808"/>
                </a:lnTo>
                <a:lnTo>
                  <a:pt x="10562" y="800"/>
                </a:lnTo>
                <a:lnTo>
                  <a:pt x="10576" y="792"/>
                </a:lnTo>
                <a:lnTo>
                  <a:pt x="10596" y="784"/>
                </a:lnTo>
                <a:lnTo>
                  <a:pt x="10622" y="776"/>
                </a:lnTo>
                <a:lnTo>
                  <a:pt x="10650" y="766"/>
                </a:lnTo>
                <a:lnTo>
                  <a:pt x="10670" y="754"/>
                </a:lnTo>
                <a:lnTo>
                  <a:pt x="10678" y="748"/>
                </a:lnTo>
                <a:lnTo>
                  <a:pt x="10684" y="740"/>
                </a:lnTo>
                <a:lnTo>
                  <a:pt x="10692" y="728"/>
                </a:lnTo>
                <a:lnTo>
                  <a:pt x="10694" y="714"/>
                </a:lnTo>
                <a:lnTo>
                  <a:pt x="10694" y="700"/>
                </a:lnTo>
                <a:lnTo>
                  <a:pt x="10692" y="688"/>
                </a:lnTo>
                <a:lnTo>
                  <a:pt x="10686" y="678"/>
                </a:lnTo>
                <a:lnTo>
                  <a:pt x="10680" y="670"/>
                </a:lnTo>
                <a:lnTo>
                  <a:pt x="10672" y="664"/>
                </a:lnTo>
                <a:lnTo>
                  <a:pt x="10664" y="660"/>
                </a:lnTo>
                <a:lnTo>
                  <a:pt x="10656" y="658"/>
                </a:lnTo>
                <a:lnTo>
                  <a:pt x="10636" y="652"/>
                </a:lnTo>
                <a:lnTo>
                  <a:pt x="10626" y="646"/>
                </a:lnTo>
                <a:lnTo>
                  <a:pt x="10614" y="638"/>
                </a:lnTo>
                <a:lnTo>
                  <a:pt x="10600" y="630"/>
                </a:lnTo>
                <a:lnTo>
                  <a:pt x="10588" y="624"/>
                </a:lnTo>
                <a:lnTo>
                  <a:pt x="10574" y="624"/>
                </a:lnTo>
                <a:lnTo>
                  <a:pt x="10562" y="624"/>
                </a:lnTo>
                <a:lnTo>
                  <a:pt x="10532" y="626"/>
                </a:lnTo>
                <a:lnTo>
                  <a:pt x="10518" y="626"/>
                </a:lnTo>
                <a:lnTo>
                  <a:pt x="10500" y="624"/>
                </a:lnTo>
                <a:lnTo>
                  <a:pt x="10486" y="622"/>
                </a:lnTo>
                <a:lnTo>
                  <a:pt x="10478" y="622"/>
                </a:lnTo>
                <a:lnTo>
                  <a:pt x="10472" y="624"/>
                </a:lnTo>
                <a:lnTo>
                  <a:pt x="10466" y="628"/>
                </a:lnTo>
                <a:lnTo>
                  <a:pt x="10462" y="632"/>
                </a:lnTo>
                <a:lnTo>
                  <a:pt x="10454" y="636"/>
                </a:lnTo>
                <a:lnTo>
                  <a:pt x="10442" y="640"/>
                </a:lnTo>
                <a:lnTo>
                  <a:pt x="10426" y="642"/>
                </a:lnTo>
                <a:lnTo>
                  <a:pt x="10404" y="644"/>
                </a:lnTo>
                <a:lnTo>
                  <a:pt x="10400" y="644"/>
                </a:lnTo>
                <a:lnTo>
                  <a:pt x="10400" y="642"/>
                </a:lnTo>
                <a:lnTo>
                  <a:pt x="10406" y="636"/>
                </a:lnTo>
                <a:lnTo>
                  <a:pt x="10416" y="628"/>
                </a:lnTo>
                <a:lnTo>
                  <a:pt x="10426" y="620"/>
                </a:lnTo>
                <a:lnTo>
                  <a:pt x="10430" y="616"/>
                </a:lnTo>
                <a:lnTo>
                  <a:pt x="10430" y="612"/>
                </a:lnTo>
                <a:lnTo>
                  <a:pt x="10428" y="608"/>
                </a:lnTo>
                <a:lnTo>
                  <a:pt x="10422" y="606"/>
                </a:lnTo>
                <a:lnTo>
                  <a:pt x="10412" y="604"/>
                </a:lnTo>
                <a:lnTo>
                  <a:pt x="10396" y="602"/>
                </a:lnTo>
                <a:lnTo>
                  <a:pt x="10366" y="600"/>
                </a:lnTo>
                <a:lnTo>
                  <a:pt x="10348" y="598"/>
                </a:lnTo>
                <a:lnTo>
                  <a:pt x="10336" y="594"/>
                </a:lnTo>
                <a:lnTo>
                  <a:pt x="10334" y="592"/>
                </a:lnTo>
                <a:lnTo>
                  <a:pt x="10338" y="588"/>
                </a:lnTo>
                <a:lnTo>
                  <a:pt x="10346" y="584"/>
                </a:lnTo>
                <a:lnTo>
                  <a:pt x="10374" y="578"/>
                </a:lnTo>
                <a:lnTo>
                  <a:pt x="10380" y="576"/>
                </a:lnTo>
                <a:lnTo>
                  <a:pt x="10384" y="572"/>
                </a:lnTo>
                <a:lnTo>
                  <a:pt x="10384" y="570"/>
                </a:lnTo>
                <a:lnTo>
                  <a:pt x="10384" y="566"/>
                </a:lnTo>
                <a:lnTo>
                  <a:pt x="10380" y="562"/>
                </a:lnTo>
                <a:lnTo>
                  <a:pt x="10374" y="558"/>
                </a:lnTo>
                <a:lnTo>
                  <a:pt x="10358" y="552"/>
                </a:lnTo>
                <a:lnTo>
                  <a:pt x="10336" y="548"/>
                </a:lnTo>
                <a:lnTo>
                  <a:pt x="10310" y="546"/>
                </a:lnTo>
                <a:lnTo>
                  <a:pt x="10296" y="548"/>
                </a:lnTo>
                <a:lnTo>
                  <a:pt x="10280" y="550"/>
                </a:lnTo>
                <a:lnTo>
                  <a:pt x="10266" y="554"/>
                </a:lnTo>
                <a:lnTo>
                  <a:pt x="10250" y="560"/>
                </a:lnTo>
                <a:lnTo>
                  <a:pt x="10230" y="570"/>
                </a:lnTo>
                <a:lnTo>
                  <a:pt x="10214" y="578"/>
                </a:lnTo>
                <a:lnTo>
                  <a:pt x="10202" y="586"/>
                </a:lnTo>
                <a:lnTo>
                  <a:pt x="10192" y="594"/>
                </a:lnTo>
                <a:lnTo>
                  <a:pt x="10184" y="602"/>
                </a:lnTo>
                <a:lnTo>
                  <a:pt x="10180" y="608"/>
                </a:lnTo>
                <a:lnTo>
                  <a:pt x="10174" y="618"/>
                </a:lnTo>
                <a:lnTo>
                  <a:pt x="10172" y="626"/>
                </a:lnTo>
                <a:lnTo>
                  <a:pt x="10168" y="634"/>
                </a:lnTo>
                <a:lnTo>
                  <a:pt x="10166" y="636"/>
                </a:lnTo>
                <a:lnTo>
                  <a:pt x="10160" y="638"/>
                </a:lnTo>
                <a:lnTo>
                  <a:pt x="10144" y="640"/>
                </a:lnTo>
                <a:lnTo>
                  <a:pt x="10112" y="640"/>
                </a:lnTo>
                <a:lnTo>
                  <a:pt x="10098" y="642"/>
                </a:lnTo>
                <a:lnTo>
                  <a:pt x="10094" y="644"/>
                </a:lnTo>
                <a:lnTo>
                  <a:pt x="10094" y="646"/>
                </a:lnTo>
                <a:lnTo>
                  <a:pt x="10096" y="648"/>
                </a:lnTo>
                <a:lnTo>
                  <a:pt x="10098" y="652"/>
                </a:lnTo>
                <a:lnTo>
                  <a:pt x="10098" y="654"/>
                </a:lnTo>
                <a:lnTo>
                  <a:pt x="10094" y="658"/>
                </a:lnTo>
                <a:lnTo>
                  <a:pt x="10080" y="664"/>
                </a:lnTo>
                <a:lnTo>
                  <a:pt x="10050" y="670"/>
                </a:lnTo>
                <a:lnTo>
                  <a:pt x="10020" y="676"/>
                </a:lnTo>
                <a:lnTo>
                  <a:pt x="10006" y="676"/>
                </a:lnTo>
                <a:lnTo>
                  <a:pt x="10002" y="676"/>
                </a:lnTo>
                <a:lnTo>
                  <a:pt x="10000" y="674"/>
                </a:lnTo>
                <a:lnTo>
                  <a:pt x="10000" y="670"/>
                </a:lnTo>
                <a:lnTo>
                  <a:pt x="10000" y="666"/>
                </a:lnTo>
                <a:lnTo>
                  <a:pt x="9998" y="664"/>
                </a:lnTo>
                <a:lnTo>
                  <a:pt x="9994" y="662"/>
                </a:lnTo>
                <a:lnTo>
                  <a:pt x="9988" y="660"/>
                </a:lnTo>
                <a:lnTo>
                  <a:pt x="9964" y="660"/>
                </a:lnTo>
                <a:lnTo>
                  <a:pt x="9922" y="664"/>
                </a:lnTo>
                <a:lnTo>
                  <a:pt x="9882" y="670"/>
                </a:lnTo>
                <a:lnTo>
                  <a:pt x="9870" y="674"/>
                </a:lnTo>
                <a:lnTo>
                  <a:pt x="9862" y="678"/>
                </a:lnTo>
                <a:lnTo>
                  <a:pt x="9858" y="680"/>
                </a:lnTo>
                <a:lnTo>
                  <a:pt x="9856" y="684"/>
                </a:lnTo>
                <a:lnTo>
                  <a:pt x="9858" y="690"/>
                </a:lnTo>
                <a:lnTo>
                  <a:pt x="9860" y="692"/>
                </a:lnTo>
                <a:lnTo>
                  <a:pt x="9858" y="696"/>
                </a:lnTo>
                <a:lnTo>
                  <a:pt x="9856" y="698"/>
                </a:lnTo>
                <a:lnTo>
                  <a:pt x="9852" y="700"/>
                </a:lnTo>
                <a:lnTo>
                  <a:pt x="9844" y="704"/>
                </a:lnTo>
                <a:lnTo>
                  <a:pt x="9830" y="706"/>
                </a:lnTo>
                <a:lnTo>
                  <a:pt x="9786" y="710"/>
                </a:lnTo>
                <a:lnTo>
                  <a:pt x="9738" y="716"/>
                </a:lnTo>
                <a:lnTo>
                  <a:pt x="9708" y="720"/>
                </a:lnTo>
                <a:lnTo>
                  <a:pt x="9688" y="726"/>
                </a:lnTo>
                <a:lnTo>
                  <a:pt x="9678" y="732"/>
                </a:lnTo>
                <a:lnTo>
                  <a:pt x="9672" y="738"/>
                </a:lnTo>
                <a:lnTo>
                  <a:pt x="9664" y="742"/>
                </a:lnTo>
                <a:lnTo>
                  <a:pt x="9652" y="746"/>
                </a:lnTo>
                <a:lnTo>
                  <a:pt x="9630" y="748"/>
                </a:lnTo>
                <a:lnTo>
                  <a:pt x="9618" y="750"/>
                </a:lnTo>
                <a:lnTo>
                  <a:pt x="9606" y="752"/>
                </a:lnTo>
                <a:lnTo>
                  <a:pt x="9596" y="756"/>
                </a:lnTo>
                <a:lnTo>
                  <a:pt x="9588" y="760"/>
                </a:lnTo>
                <a:lnTo>
                  <a:pt x="9580" y="766"/>
                </a:lnTo>
                <a:lnTo>
                  <a:pt x="9574" y="772"/>
                </a:lnTo>
                <a:lnTo>
                  <a:pt x="9570" y="778"/>
                </a:lnTo>
                <a:lnTo>
                  <a:pt x="9568" y="784"/>
                </a:lnTo>
                <a:lnTo>
                  <a:pt x="9566" y="790"/>
                </a:lnTo>
                <a:lnTo>
                  <a:pt x="9566" y="796"/>
                </a:lnTo>
                <a:lnTo>
                  <a:pt x="9568" y="802"/>
                </a:lnTo>
                <a:lnTo>
                  <a:pt x="9570" y="806"/>
                </a:lnTo>
                <a:lnTo>
                  <a:pt x="9574" y="810"/>
                </a:lnTo>
                <a:lnTo>
                  <a:pt x="9580" y="814"/>
                </a:lnTo>
                <a:lnTo>
                  <a:pt x="9586" y="818"/>
                </a:lnTo>
                <a:lnTo>
                  <a:pt x="9592" y="818"/>
                </a:lnTo>
                <a:lnTo>
                  <a:pt x="9604" y="820"/>
                </a:lnTo>
                <a:lnTo>
                  <a:pt x="9612" y="824"/>
                </a:lnTo>
                <a:lnTo>
                  <a:pt x="9614" y="828"/>
                </a:lnTo>
                <a:lnTo>
                  <a:pt x="9612" y="832"/>
                </a:lnTo>
                <a:lnTo>
                  <a:pt x="9604" y="838"/>
                </a:lnTo>
                <a:lnTo>
                  <a:pt x="9594" y="842"/>
                </a:lnTo>
                <a:lnTo>
                  <a:pt x="9578" y="848"/>
                </a:lnTo>
                <a:lnTo>
                  <a:pt x="9560" y="852"/>
                </a:lnTo>
                <a:lnTo>
                  <a:pt x="9526" y="858"/>
                </a:lnTo>
                <a:lnTo>
                  <a:pt x="9494" y="860"/>
                </a:lnTo>
                <a:lnTo>
                  <a:pt x="9430" y="862"/>
                </a:lnTo>
                <a:lnTo>
                  <a:pt x="9402" y="862"/>
                </a:lnTo>
                <a:lnTo>
                  <a:pt x="9378" y="866"/>
                </a:lnTo>
                <a:lnTo>
                  <a:pt x="9368" y="868"/>
                </a:lnTo>
                <a:lnTo>
                  <a:pt x="9358" y="870"/>
                </a:lnTo>
                <a:lnTo>
                  <a:pt x="9352" y="876"/>
                </a:lnTo>
                <a:lnTo>
                  <a:pt x="9346" y="882"/>
                </a:lnTo>
                <a:lnTo>
                  <a:pt x="9340" y="892"/>
                </a:lnTo>
                <a:lnTo>
                  <a:pt x="9338" y="894"/>
                </a:lnTo>
                <a:lnTo>
                  <a:pt x="9340" y="898"/>
                </a:lnTo>
                <a:lnTo>
                  <a:pt x="9344" y="900"/>
                </a:lnTo>
                <a:lnTo>
                  <a:pt x="9352" y="902"/>
                </a:lnTo>
                <a:lnTo>
                  <a:pt x="9358" y="906"/>
                </a:lnTo>
                <a:lnTo>
                  <a:pt x="9364" y="910"/>
                </a:lnTo>
                <a:lnTo>
                  <a:pt x="9366" y="914"/>
                </a:lnTo>
                <a:lnTo>
                  <a:pt x="9366" y="918"/>
                </a:lnTo>
                <a:lnTo>
                  <a:pt x="9364" y="924"/>
                </a:lnTo>
                <a:lnTo>
                  <a:pt x="9360" y="930"/>
                </a:lnTo>
                <a:lnTo>
                  <a:pt x="9356" y="938"/>
                </a:lnTo>
                <a:lnTo>
                  <a:pt x="9356" y="944"/>
                </a:lnTo>
                <a:lnTo>
                  <a:pt x="9356" y="948"/>
                </a:lnTo>
                <a:lnTo>
                  <a:pt x="9360" y="952"/>
                </a:lnTo>
                <a:lnTo>
                  <a:pt x="9368" y="956"/>
                </a:lnTo>
                <a:lnTo>
                  <a:pt x="9382" y="958"/>
                </a:lnTo>
                <a:lnTo>
                  <a:pt x="9394" y="960"/>
                </a:lnTo>
                <a:lnTo>
                  <a:pt x="9408" y="962"/>
                </a:lnTo>
                <a:lnTo>
                  <a:pt x="9412" y="966"/>
                </a:lnTo>
                <a:lnTo>
                  <a:pt x="9418" y="968"/>
                </a:lnTo>
                <a:lnTo>
                  <a:pt x="9420" y="974"/>
                </a:lnTo>
                <a:lnTo>
                  <a:pt x="9422" y="978"/>
                </a:lnTo>
                <a:lnTo>
                  <a:pt x="9422" y="984"/>
                </a:lnTo>
                <a:lnTo>
                  <a:pt x="9426" y="988"/>
                </a:lnTo>
                <a:lnTo>
                  <a:pt x="9428" y="992"/>
                </a:lnTo>
                <a:lnTo>
                  <a:pt x="9434" y="994"/>
                </a:lnTo>
                <a:lnTo>
                  <a:pt x="9446" y="996"/>
                </a:lnTo>
                <a:lnTo>
                  <a:pt x="9458" y="996"/>
                </a:lnTo>
                <a:lnTo>
                  <a:pt x="9468" y="998"/>
                </a:lnTo>
                <a:lnTo>
                  <a:pt x="9472" y="1000"/>
                </a:lnTo>
                <a:lnTo>
                  <a:pt x="9474" y="1002"/>
                </a:lnTo>
                <a:lnTo>
                  <a:pt x="9476" y="1006"/>
                </a:lnTo>
                <a:lnTo>
                  <a:pt x="9476" y="1012"/>
                </a:lnTo>
                <a:lnTo>
                  <a:pt x="9474" y="1018"/>
                </a:lnTo>
                <a:lnTo>
                  <a:pt x="9470" y="1028"/>
                </a:lnTo>
                <a:lnTo>
                  <a:pt x="9466" y="1036"/>
                </a:lnTo>
                <a:lnTo>
                  <a:pt x="9466" y="1044"/>
                </a:lnTo>
                <a:lnTo>
                  <a:pt x="9464" y="1050"/>
                </a:lnTo>
                <a:lnTo>
                  <a:pt x="9466" y="1056"/>
                </a:lnTo>
                <a:lnTo>
                  <a:pt x="9470" y="1066"/>
                </a:lnTo>
                <a:lnTo>
                  <a:pt x="9478" y="1074"/>
                </a:lnTo>
                <a:lnTo>
                  <a:pt x="9484" y="1082"/>
                </a:lnTo>
                <a:lnTo>
                  <a:pt x="9486" y="1086"/>
                </a:lnTo>
                <a:lnTo>
                  <a:pt x="9486" y="1090"/>
                </a:lnTo>
                <a:lnTo>
                  <a:pt x="9486" y="1094"/>
                </a:lnTo>
                <a:lnTo>
                  <a:pt x="9484" y="1100"/>
                </a:lnTo>
                <a:lnTo>
                  <a:pt x="9480" y="1106"/>
                </a:lnTo>
                <a:lnTo>
                  <a:pt x="9472" y="1112"/>
                </a:lnTo>
                <a:lnTo>
                  <a:pt x="9458" y="1122"/>
                </a:lnTo>
                <a:lnTo>
                  <a:pt x="9456" y="1122"/>
                </a:lnTo>
                <a:lnTo>
                  <a:pt x="9454" y="1120"/>
                </a:lnTo>
                <a:lnTo>
                  <a:pt x="9454" y="1112"/>
                </a:lnTo>
                <a:lnTo>
                  <a:pt x="9458" y="1098"/>
                </a:lnTo>
                <a:lnTo>
                  <a:pt x="9460" y="1084"/>
                </a:lnTo>
                <a:lnTo>
                  <a:pt x="9460" y="1076"/>
                </a:lnTo>
                <a:lnTo>
                  <a:pt x="9460" y="1070"/>
                </a:lnTo>
                <a:lnTo>
                  <a:pt x="9458" y="1066"/>
                </a:lnTo>
                <a:lnTo>
                  <a:pt x="9454" y="1064"/>
                </a:lnTo>
                <a:lnTo>
                  <a:pt x="9448" y="1062"/>
                </a:lnTo>
                <a:lnTo>
                  <a:pt x="9440" y="1064"/>
                </a:lnTo>
                <a:lnTo>
                  <a:pt x="9432" y="1066"/>
                </a:lnTo>
                <a:lnTo>
                  <a:pt x="9426" y="1068"/>
                </a:lnTo>
                <a:lnTo>
                  <a:pt x="9424" y="1066"/>
                </a:lnTo>
                <a:lnTo>
                  <a:pt x="9424" y="1064"/>
                </a:lnTo>
                <a:lnTo>
                  <a:pt x="9430" y="1054"/>
                </a:lnTo>
                <a:lnTo>
                  <a:pt x="9440" y="1042"/>
                </a:lnTo>
                <a:lnTo>
                  <a:pt x="9448" y="1030"/>
                </a:lnTo>
                <a:lnTo>
                  <a:pt x="9450" y="1024"/>
                </a:lnTo>
                <a:lnTo>
                  <a:pt x="9452" y="1020"/>
                </a:lnTo>
                <a:lnTo>
                  <a:pt x="9450" y="1016"/>
                </a:lnTo>
                <a:lnTo>
                  <a:pt x="9446" y="1012"/>
                </a:lnTo>
                <a:lnTo>
                  <a:pt x="9440" y="1010"/>
                </a:lnTo>
                <a:lnTo>
                  <a:pt x="9428" y="1010"/>
                </a:lnTo>
                <a:lnTo>
                  <a:pt x="9408" y="1008"/>
                </a:lnTo>
                <a:lnTo>
                  <a:pt x="9392" y="1004"/>
                </a:lnTo>
                <a:lnTo>
                  <a:pt x="9380" y="998"/>
                </a:lnTo>
                <a:lnTo>
                  <a:pt x="9372" y="990"/>
                </a:lnTo>
                <a:lnTo>
                  <a:pt x="9362" y="982"/>
                </a:lnTo>
                <a:lnTo>
                  <a:pt x="9348" y="974"/>
                </a:lnTo>
                <a:lnTo>
                  <a:pt x="9330" y="966"/>
                </a:lnTo>
                <a:lnTo>
                  <a:pt x="9304" y="962"/>
                </a:lnTo>
                <a:lnTo>
                  <a:pt x="9288" y="960"/>
                </a:lnTo>
                <a:lnTo>
                  <a:pt x="9274" y="958"/>
                </a:lnTo>
                <a:lnTo>
                  <a:pt x="9262" y="960"/>
                </a:lnTo>
                <a:lnTo>
                  <a:pt x="9254" y="962"/>
                </a:lnTo>
                <a:lnTo>
                  <a:pt x="9246" y="964"/>
                </a:lnTo>
                <a:lnTo>
                  <a:pt x="9240" y="968"/>
                </a:lnTo>
                <a:lnTo>
                  <a:pt x="9234" y="974"/>
                </a:lnTo>
                <a:lnTo>
                  <a:pt x="9230" y="982"/>
                </a:lnTo>
                <a:lnTo>
                  <a:pt x="9228" y="988"/>
                </a:lnTo>
                <a:lnTo>
                  <a:pt x="9226" y="992"/>
                </a:lnTo>
                <a:lnTo>
                  <a:pt x="9222" y="992"/>
                </a:lnTo>
                <a:lnTo>
                  <a:pt x="9218" y="992"/>
                </a:lnTo>
                <a:lnTo>
                  <a:pt x="9204" y="988"/>
                </a:lnTo>
                <a:lnTo>
                  <a:pt x="9190" y="988"/>
                </a:lnTo>
                <a:lnTo>
                  <a:pt x="9180" y="990"/>
                </a:lnTo>
                <a:lnTo>
                  <a:pt x="9172" y="996"/>
                </a:lnTo>
                <a:lnTo>
                  <a:pt x="9170" y="1000"/>
                </a:lnTo>
                <a:lnTo>
                  <a:pt x="9170" y="1004"/>
                </a:lnTo>
                <a:lnTo>
                  <a:pt x="9170" y="1006"/>
                </a:lnTo>
                <a:lnTo>
                  <a:pt x="9172" y="1012"/>
                </a:lnTo>
                <a:lnTo>
                  <a:pt x="9178" y="1016"/>
                </a:lnTo>
                <a:lnTo>
                  <a:pt x="9184" y="1020"/>
                </a:lnTo>
                <a:lnTo>
                  <a:pt x="9202" y="1028"/>
                </a:lnTo>
                <a:lnTo>
                  <a:pt x="9220" y="1034"/>
                </a:lnTo>
                <a:lnTo>
                  <a:pt x="9230" y="1040"/>
                </a:lnTo>
                <a:lnTo>
                  <a:pt x="9232" y="1042"/>
                </a:lnTo>
                <a:lnTo>
                  <a:pt x="9234" y="1044"/>
                </a:lnTo>
                <a:lnTo>
                  <a:pt x="9230" y="1046"/>
                </a:lnTo>
                <a:lnTo>
                  <a:pt x="9220" y="1048"/>
                </a:lnTo>
                <a:lnTo>
                  <a:pt x="9206" y="1048"/>
                </a:lnTo>
                <a:lnTo>
                  <a:pt x="9168" y="1044"/>
                </a:lnTo>
                <a:lnTo>
                  <a:pt x="9160" y="1042"/>
                </a:lnTo>
                <a:lnTo>
                  <a:pt x="9152" y="1040"/>
                </a:lnTo>
                <a:lnTo>
                  <a:pt x="9148" y="1036"/>
                </a:lnTo>
                <a:lnTo>
                  <a:pt x="9146" y="1030"/>
                </a:lnTo>
                <a:lnTo>
                  <a:pt x="9144" y="1024"/>
                </a:lnTo>
                <a:lnTo>
                  <a:pt x="9144" y="1018"/>
                </a:lnTo>
                <a:lnTo>
                  <a:pt x="9148" y="1004"/>
                </a:lnTo>
                <a:lnTo>
                  <a:pt x="9152" y="988"/>
                </a:lnTo>
                <a:lnTo>
                  <a:pt x="9156" y="972"/>
                </a:lnTo>
                <a:lnTo>
                  <a:pt x="9158" y="956"/>
                </a:lnTo>
                <a:lnTo>
                  <a:pt x="9156" y="950"/>
                </a:lnTo>
                <a:lnTo>
                  <a:pt x="9154" y="944"/>
                </a:lnTo>
                <a:lnTo>
                  <a:pt x="9146" y="934"/>
                </a:lnTo>
                <a:lnTo>
                  <a:pt x="9140" y="926"/>
                </a:lnTo>
                <a:lnTo>
                  <a:pt x="9132" y="922"/>
                </a:lnTo>
                <a:lnTo>
                  <a:pt x="9128" y="920"/>
                </a:lnTo>
                <a:lnTo>
                  <a:pt x="9124" y="922"/>
                </a:lnTo>
                <a:lnTo>
                  <a:pt x="9122" y="928"/>
                </a:lnTo>
                <a:lnTo>
                  <a:pt x="9122" y="938"/>
                </a:lnTo>
                <a:lnTo>
                  <a:pt x="9126" y="952"/>
                </a:lnTo>
                <a:lnTo>
                  <a:pt x="9128" y="962"/>
                </a:lnTo>
                <a:lnTo>
                  <a:pt x="9128" y="970"/>
                </a:lnTo>
                <a:lnTo>
                  <a:pt x="9124" y="978"/>
                </a:lnTo>
                <a:lnTo>
                  <a:pt x="9118" y="984"/>
                </a:lnTo>
                <a:lnTo>
                  <a:pt x="9112" y="988"/>
                </a:lnTo>
                <a:lnTo>
                  <a:pt x="9104" y="992"/>
                </a:lnTo>
                <a:lnTo>
                  <a:pt x="9086" y="998"/>
                </a:lnTo>
                <a:lnTo>
                  <a:pt x="9070" y="1004"/>
                </a:lnTo>
                <a:lnTo>
                  <a:pt x="9064" y="1008"/>
                </a:lnTo>
                <a:lnTo>
                  <a:pt x="9060" y="1012"/>
                </a:lnTo>
                <a:lnTo>
                  <a:pt x="9056" y="1018"/>
                </a:lnTo>
                <a:lnTo>
                  <a:pt x="9056" y="1024"/>
                </a:lnTo>
                <a:lnTo>
                  <a:pt x="9060" y="1032"/>
                </a:lnTo>
                <a:lnTo>
                  <a:pt x="9066" y="1042"/>
                </a:lnTo>
                <a:lnTo>
                  <a:pt x="9090" y="1068"/>
                </a:lnTo>
                <a:lnTo>
                  <a:pt x="9096" y="1078"/>
                </a:lnTo>
                <a:lnTo>
                  <a:pt x="9100" y="1086"/>
                </a:lnTo>
                <a:lnTo>
                  <a:pt x="9100" y="1094"/>
                </a:lnTo>
                <a:lnTo>
                  <a:pt x="9098" y="1102"/>
                </a:lnTo>
                <a:lnTo>
                  <a:pt x="9092" y="1112"/>
                </a:lnTo>
                <a:lnTo>
                  <a:pt x="9082" y="1126"/>
                </a:lnTo>
                <a:lnTo>
                  <a:pt x="9072" y="1138"/>
                </a:lnTo>
                <a:lnTo>
                  <a:pt x="9068" y="1148"/>
                </a:lnTo>
                <a:lnTo>
                  <a:pt x="9068" y="1156"/>
                </a:lnTo>
                <a:lnTo>
                  <a:pt x="9070" y="1162"/>
                </a:lnTo>
                <a:lnTo>
                  <a:pt x="9078" y="1172"/>
                </a:lnTo>
                <a:lnTo>
                  <a:pt x="9080" y="1180"/>
                </a:lnTo>
                <a:lnTo>
                  <a:pt x="9082" y="1190"/>
                </a:lnTo>
                <a:lnTo>
                  <a:pt x="9082" y="1196"/>
                </a:lnTo>
                <a:lnTo>
                  <a:pt x="9084" y="1198"/>
                </a:lnTo>
                <a:lnTo>
                  <a:pt x="9088" y="1200"/>
                </a:lnTo>
                <a:lnTo>
                  <a:pt x="9092" y="1202"/>
                </a:lnTo>
                <a:lnTo>
                  <a:pt x="9106" y="1200"/>
                </a:lnTo>
                <a:lnTo>
                  <a:pt x="9122" y="1196"/>
                </a:lnTo>
                <a:lnTo>
                  <a:pt x="9142" y="1192"/>
                </a:lnTo>
                <a:lnTo>
                  <a:pt x="9164" y="1190"/>
                </a:lnTo>
                <a:lnTo>
                  <a:pt x="9176" y="1192"/>
                </a:lnTo>
                <a:lnTo>
                  <a:pt x="9188" y="1194"/>
                </a:lnTo>
                <a:lnTo>
                  <a:pt x="9198" y="1198"/>
                </a:lnTo>
                <a:lnTo>
                  <a:pt x="9210" y="1204"/>
                </a:lnTo>
                <a:lnTo>
                  <a:pt x="9228" y="1216"/>
                </a:lnTo>
                <a:lnTo>
                  <a:pt x="9240" y="1226"/>
                </a:lnTo>
                <a:lnTo>
                  <a:pt x="9246" y="1236"/>
                </a:lnTo>
                <a:lnTo>
                  <a:pt x="9248" y="1242"/>
                </a:lnTo>
                <a:lnTo>
                  <a:pt x="9248" y="1248"/>
                </a:lnTo>
                <a:lnTo>
                  <a:pt x="9246" y="1254"/>
                </a:lnTo>
                <a:lnTo>
                  <a:pt x="9238" y="1264"/>
                </a:lnTo>
                <a:lnTo>
                  <a:pt x="9232" y="1278"/>
                </a:lnTo>
                <a:lnTo>
                  <a:pt x="9224" y="1292"/>
                </a:lnTo>
                <a:lnTo>
                  <a:pt x="9220" y="1296"/>
                </a:lnTo>
                <a:lnTo>
                  <a:pt x="9218" y="1296"/>
                </a:lnTo>
                <a:lnTo>
                  <a:pt x="9218" y="1292"/>
                </a:lnTo>
                <a:lnTo>
                  <a:pt x="9220" y="1280"/>
                </a:lnTo>
                <a:lnTo>
                  <a:pt x="9222" y="1266"/>
                </a:lnTo>
                <a:lnTo>
                  <a:pt x="9222" y="1252"/>
                </a:lnTo>
                <a:lnTo>
                  <a:pt x="9218" y="1238"/>
                </a:lnTo>
                <a:lnTo>
                  <a:pt x="9212" y="1226"/>
                </a:lnTo>
                <a:lnTo>
                  <a:pt x="9206" y="1220"/>
                </a:lnTo>
                <a:lnTo>
                  <a:pt x="9200" y="1216"/>
                </a:lnTo>
                <a:lnTo>
                  <a:pt x="9194" y="1212"/>
                </a:lnTo>
                <a:lnTo>
                  <a:pt x="9186" y="1210"/>
                </a:lnTo>
                <a:lnTo>
                  <a:pt x="9176" y="1210"/>
                </a:lnTo>
                <a:lnTo>
                  <a:pt x="9166" y="1210"/>
                </a:lnTo>
                <a:lnTo>
                  <a:pt x="9154" y="1212"/>
                </a:lnTo>
                <a:lnTo>
                  <a:pt x="9142" y="1216"/>
                </a:lnTo>
                <a:lnTo>
                  <a:pt x="9130" y="1220"/>
                </a:lnTo>
                <a:lnTo>
                  <a:pt x="9122" y="1224"/>
                </a:lnTo>
                <a:lnTo>
                  <a:pt x="9116" y="1230"/>
                </a:lnTo>
                <a:lnTo>
                  <a:pt x="9112" y="1236"/>
                </a:lnTo>
                <a:lnTo>
                  <a:pt x="9110" y="1242"/>
                </a:lnTo>
                <a:lnTo>
                  <a:pt x="9110" y="1248"/>
                </a:lnTo>
                <a:lnTo>
                  <a:pt x="9114" y="1262"/>
                </a:lnTo>
                <a:lnTo>
                  <a:pt x="9118" y="1274"/>
                </a:lnTo>
                <a:lnTo>
                  <a:pt x="9122" y="1286"/>
                </a:lnTo>
                <a:lnTo>
                  <a:pt x="9122" y="1292"/>
                </a:lnTo>
                <a:lnTo>
                  <a:pt x="9120" y="1296"/>
                </a:lnTo>
                <a:lnTo>
                  <a:pt x="9116" y="1302"/>
                </a:lnTo>
                <a:lnTo>
                  <a:pt x="9110" y="1304"/>
                </a:lnTo>
                <a:lnTo>
                  <a:pt x="9098" y="1312"/>
                </a:lnTo>
                <a:lnTo>
                  <a:pt x="9090" y="1320"/>
                </a:lnTo>
                <a:lnTo>
                  <a:pt x="9086" y="1328"/>
                </a:lnTo>
                <a:lnTo>
                  <a:pt x="9084" y="1336"/>
                </a:lnTo>
                <a:lnTo>
                  <a:pt x="9082" y="1344"/>
                </a:lnTo>
                <a:lnTo>
                  <a:pt x="9078" y="1352"/>
                </a:lnTo>
                <a:lnTo>
                  <a:pt x="9068" y="1360"/>
                </a:lnTo>
                <a:lnTo>
                  <a:pt x="9054" y="1368"/>
                </a:lnTo>
                <a:lnTo>
                  <a:pt x="9040" y="1376"/>
                </a:lnTo>
                <a:lnTo>
                  <a:pt x="9032" y="1382"/>
                </a:lnTo>
                <a:lnTo>
                  <a:pt x="9024" y="1396"/>
                </a:lnTo>
                <a:lnTo>
                  <a:pt x="9018" y="1400"/>
                </a:lnTo>
                <a:lnTo>
                  <a:pt x="9006" y="1402"/>
                </a:lnTo>
                <a:lnTo>
                  <a:pt x="8988" y="1400"/>
                </a:lnTo>
                <a:lnTo>
                  <a:pt x="8958" y="1394"/>
                </a:lnTo>
                <a:lnTo>
                  <a:pt x="8932" y="1390"/>
                </a:lnTo>
                <a:lnTo>
                  <a:pt x="8924" y="1386"/>
                </a:lnTo>
                <a:lnTo>
                  <a:pt x="8924" y="1384"/>
                </a:lnTo>
                <a:lnTo>
                  <a:pt x="8928" y="1384"/>
                </a:lnTo>
                <a:lnTo>
                  <a:pt x="8942" y="1380"/>
                </a:lnTo>
                <a:lnTo>
                  <a:pt x="8960" y="1374"/>
                </a:lnTo>
                <a:lnTo>
                  <a:pt x="8982" y="1368"/>
                </a:lnTo>
                <a:lnTo>
                  <a:pt x="8992" y="1362"/>
                </a:lnTo>
                <a:lnTo>
                  <a:pt x="9002" y="1356"/>
                </a:lnTo>
                <a:lnTo>
                  <a:pt x="9010" y="1348"/>
                </a:lnTo>
                <a:lnTo>
                  <a:pt x="9016" y="1338"/>
                </a:lnTo>
                <a:lnTo>
                  <a:pt x="9026" y="1322"/>
                </a:lnTo>
                <a:lnTo>
                  <a:pt x="9034" y="1312"/>
                </a:lnTo>
                <a:lnTo>
                  <a:pt x="9042" y="1306"/>
                </a:lnTo>
                <a:lnTo>
                  <a:pt x="9048" y="1302"/>
                </a:lnTo>
                <a:lnTo>
                  <a:pt x="9054" y="1300"/>
                </a:lnTo>
                <a:lnTo>
                  <a:pt x="9058" y="1294"/>
                </a:lnTo>
                <a:lnTo>
                  <a:pt x="9062" y="1286"/>
                </a:lnTo>
                <a:lnTo>
                  <a:pt x="9066" y="1272"/>
                </a:lnTo>
                <a:lnTo>
                  <a:pt x="9066" y="1256"/>
                </a:lnTo>
                <a:lnTo>
                  <a:pt x="9062" y="1244"/>
                </a:lnTo>
                <a:lnTo>
                  <a:pt x="9056" y="1234"/>
                </a:lnTo>
                <a:lnTo>
                  <a:pt x="9048" y="1224"/>
                </a:lnTo>
                <a:lnTo>
                  <a:pt x="9040" y="1214"/>
                </a:lnTo>
                <a:lnTo>
                  <a:pt x="9034" y="1202"/>
                </a:lnTo>
                <a:lnTo>
                  <a:pt x="9030" y="1186"/>
                </a:lnTo>
                <a:lnTo>
                  <a:pt x="9032" y="1166"/>
                </a:lnTo>
                <a:lnTo>
                  <a:pt x="9038" y="1126"/>
                </a:lnTo>
                <a:lnTo>
                  <a:pt x="9040" y="1110"/>
                </a:lnTo>
                <a:lnTo>
                  <a:pt x="9042" y="1094"/>
                </a:lnTo>
                <a:lnTo>
                  <a:pt x="9040" y="1080"/>
                </a:lnTo>
                <a:lnTo>
                  <a:pt x="9036" y="1068"/>
                </a:lnTo>
                <a:lnTo>
                  <a:pt x="9028" y="1056"/>
                </a:lnTo>
                <a:lnTo>
                  <a:pt x="9014" y="1042"/>
                </a:lnTo>
                <a:lnTo>
                  <a:pt x="9004" y="1032"/>
                </a:lnTo>
                <a:lnTo>
                  <a:pt x="9002" y="1028"/>
                </a:lnTo>
                <a:lnTo>
                  <a:pt x="9002" y="1024"/>
                </a:lnTo>
                <a:lnTo>
                  <a:pt x="9002" y="1020"/>
                </a:lnTo>
                <a:lnTo>
                  <a:pt x="9006" y="1018"/>
                </a:lnTo>
                <a:lnTo>
                  <a:pt x="9014" y="1012"/>
                </a:lnTo>
                <a:lnTo>
                  <a:pt x="9024" y="1004"/>
                </a:lnTo>
                <a:lnTo>
                  <a:pt x="9034" y="994"/>
                </a:lnTo>
                <a:lnTo>
                  <a:pt x="9038" y="988"/>
                </a:lnTo>
                <a:lnTo>
                  <a:pt x="9042" y="982"/>
                </a:lnTo>
                <a:lnTo>
                  <a:pt x="9044" y="974"/>
                </a:lnTo>
                <a:lnTo>
                  <a:pt x="9044" y="964"/>
                </a:lnTo>
                <a:lnTo>
                  <a:pt x="9044" y="952"/>
                </a:lnTo>
                <a:lnTo>
                  <a:pt x="9040" y="944"/>
                </a:lnTo>
                <a:lnTo>
                  <a:pt x="9036" y="936"/>
                </a:lnTo>
                <a:lnTo>
                  <a:pt x="9030" y="932"/>
                </a:lnTo>
                <a:lnTo>
                  <a:pt x="9022" y="928"/>
                </a:lnTo>
                <a:lnTo>
                  <a:pt x="9014" y="924"/>
                </a:lnTo>
                <a:lnTo>
                  <a:pt x="8994" y="922"/>
                </a:lnTo>
                <a:lnTo>
                  <a:pt x="8974" y="922"/>
                </a:lnTo>
                <a:lnTo>
                  <a:pt x="8952" y="922"/>
                </a:lnTo>
                <a:lnTo>
                  <a:pt x="8932" y="924"/>
                </a:lnTo>
                <a:lnTo>
                  <a:pt x="8916" y="922"/>
                </a:lnTo>
                <a:lnTo>
                  <a:pt x="8908" y="920"/>
                </a:lnTo>
                <a:lnTo>
                  <a:pt x="8900" y="922"/>
                </a:lnTo>
                <a:lnTo>
                  <a:pt x="8896" y="926"/>
                </a:lnTo>
                <a:lnTo>
                  <a:pt x="8890" y="932"/>
                </a:lnTo>
                <a:lnTo>
                  <a:pt x="8882" y="946"/>
                </a:lnTo>
                <a:lnTo>
                  <a:pt x="8876" y="966"/>
                </a:lnTo>
                <a:lnTo>
                  <a:pt x="8868" y="986"/>
                </a:lnTo>
                <a:lnTo>
                  <a:pt x="8860" y="1006"/>
                </a:lnTo>
                <a:lnTo>
                  <a:pt x="8854" y="1016"/>
                </a:lnTo>
                <a:lnTo>
                  <a:pt x="8846" y="1024"/>
                </a:lnTo>
                <a:lnTo>
                  <a:pt x="8838" y="1030"/>
                </a:lnTo>
                <a:lnTo>
                  <a:pt x="8826" y="1036"/>
                </a:lnTo>
                <a:lnTo>
                  <a:pt x="8804" y="1048"/>
                </a:lnTo>
                <a:lnTo>
                  <a:pt x="8798" y="1052"/>
                </a:lnTo>
                <a:lnTo>
                  <a:pt x="8794" y="1058"/>
                </a:lnTo>
                <a:lnTo>
                  <a:pt x="8792" y="1062"/>
                </a:lnTo>
                <a:lnTo>
                  <a:pt x="8794" y="1066"/>
                </a:lnTo>
                <a:lnTo>
                  <a:pt x="8800" y="1074"/>
                </a:lnTo>
                <a:lnTo>
                  <a:pt x="8808" y="1082"/>
                </a:lnTo>
                <a:lnTo>
                  <a:pt x="8812" y="1088"/>
                </a:lnTo>
                <a:lnTo>
                  <a:pt x="8814" y="1094"/>
                </a:lnTo>
                <a:lnTo>
                  <a:pt x="8816" y="1102"/>
                </a:lnTo>
                <a:lnTo>
                  <a:pt x="8814" y="1108"/>
                </a:lnTo>
                <a:lnTo>
                  <a:pt x="8812" y="1118"/>
                </a:lnTo>
                <a:lnTo>
                  <a:pt x="8806" y="1128"/>
                </a:lnTo>
                <a:lnTo>
                  <a:pt x="8800" y="1138"/>
                </a:lnTo>
                <a:lnTo>
                  <a:pt x="8798" y="1146"/>
                </a:lnTo>
                <a:lnTo>
                  <a:pt x="8800" y="1154"/>
                </a:lnTo>
                <a:lnTo>
                  <a:pt x="8804" y="1162"/>
                </a:lnTo>
                <a:lnTo>
                  <a:pt x="8812" y="1168"/>
                </a:lnTo>
                <a:lnTo>
                  <a:pt x="8820" y="1174"/>
                </a:lnTo>
                <a:lnTo>
                  <a:pt x="8842" y="1184"/>
                </a:lnTo>
                <a:lnTo>
                  <a:pt x="8862" y="1196"/>
                </a:lnTo>
                <a:lnTo>
                  <a:pt x="8872" y="1200"/>
                </a:lnTo>
                <a:lnTo>
                  <a:pt x="8878" y="1208"/>
                </a:lnTo>
                <a:lnTo>
                  <a:pt x="8884" y="1214"/>
                </a:lnTo>
                <a:lnTo>
                  <a:pt x="8886" y="1220"/>
                </a:lnTo>
                <a:lnTo>
                  <a:pt x="8886" y="1230"/>
                </a:lnTo>
                <a:lnTo>
                  <a:pt x="8880" y="1238"/>
                </a:lnTo>
                <a:lnTo>
                  <a:pt x="8870" y="1254"/>
                </a:lnTo>
                <a:lnTo>
                  <a:pt x="8866" y="1258"/>
                </a:lnTo>
                <a:lnTo>
                  <a:pt x="8862" y="1260"/>
                </a:lnTo>
                <a:lnTo>
                  <a:pt x="8858" y="1260"/>
                </a:lnTo>
                <a:lnTo>
                  <a:pt x="8854" y="1258"/>
                </a:lnTo>
                <a:lnTo>
                  <a:pt x="8844" y="1252"/>
                </a:lnTo>
                <a:lnTo>
                  <a:pt x="8830" y="1240"/>
                </a:lnTo>
                <a:lnTo>
                  <a:pt x="8806" y="1224"/>
                </a:lnTo>
                <a:lnTo>
                  <a:pt x="8772" y="1204"/>
                </a:lnTo>
                <a:lnTo>
                  <a:pt x="8752" y="1194"/>
                </a:lnTo>
                <a:lnTo>
                  <a:pt x="8726" y="1184"/>
                </a:lnTo>
                <a:lnTo>
                  <a:pt x="8698" y="1174"/>
                </a:lnTo>
                <a:lnTo>
                  <a:pt x="8674" y="1166"/>
                </a:lnTo>
                <a:lnTo>
                  <a:pt x="8652" y="1160"/>
                </a:lnTo>
                <a:lnTo>
                  <a:pt x="8630" y="1156"/>
                </a:lnTo>
                <a:lnTo>
                  <a:pt x="8612" y="1152"/>
                </a:lnTo>
                <a:lnTo>
                  <a:pt x="8594" y="1152"/>
                </a:lnTo>
                <a:lnTo>
                  <a:pt x="8580" y="1152"/>
                </a:lnTo>
                <a:lnTo>
                  <a:pt x="8568" y="1152"/>
                </a:lnTo>
                <a:lnTo>
                  <a:pt x="8556" y="1156"/>
                </a:lnTo>
                <a:lnTo>
                  <a:pt x="8548" y="1158"/>
                </a:lnTo>
                <a:lnTo>
                  <a:pt x="8542" y="1162"/>
                </a:lnTo>
                <a:lnTo>
                  <a:pt x="8540" y="1168"/>
                </a:lnTo>
                <a:lnTo>
                  <a:pt x="8538" y="1174"/>
                </a:lnTo>
                <a:lnTo>
                  <a:pt x="8538" y="1180"/>
                </a:lnTo>
                <a:lnTo>
                  <a:pt x="8542" y="1186"/>
                </a:lnTo>
                <a:lnTo>
                  <a:pt x="8548" y="1194"/>
                </a:lnTo>
                <a:lnTo>
                  <a:pt x="8552" y="1198"/>
                </a:lnTo>
                <a:lnTo>
                  <a:pt x="8552" y="1204"/>
                </a:lnTo>
                <a:lnTo>
                  <a:pt x="8552" y="1210"/>
                </a:lnTo>
                <a:lnTo>
                  <a:pt x="8550" y="1216"/>
                </a:lnTo>
                <a:lnTo>
                  <a:pt x="8542" y="1228"/>
                </a:lnTo>
                <a:lnTo>
                  <a:pt x="8530" y="1238"/>
                </a:lnTo>
                <a:lnTo>
                  <a:pt x="8518" y="1244"/>
                </a:lnTo>
                <a:lnTo>
                  <a:pt x="8512" y="1246"/>
                </a:lnTo>
                <a:lnTo>
                  <a:pt x="8506" y="1246"/>
                </a:lnTo>
                <a:lnTo>
                  <a:pt x="8500" y="1244"/>
                </a:lnTo>
                <a:lnTo>
                  <a:pt x="8496" y="1242"/>
                </a:lnTo>
                <a:lnTo>
                  <a:pt x="8494" y="1236"/>
                </a:lnTo>
                <a:lnTo>
                  <a:pt x="8494" y="1230"/>
                </a:lnTo>
                <a:lnTo>
                  <a:pt x="8492" y="1216"/>
                </a:lnTo>
                <a:lnTo>
                  <a:pt x="8490" y="1208"/>
                </a:lnTo>
                <a:lnTo>
                  <a:pt x="8486" y="1206"/>
                </a:lnTo>
                <a:lnTo>
                  <a:pt x="8478" y="1206"/>
                </a:lnTo>
                <a:lnTo>
                  <a:pt x="8470" y="1208"/>
                </a:lnTo>
                <a:lnTo>
                  <a:pt x="8458" y="1214"/>
                </a:lnTo>
                <a:lnTo>
                  <a:pt x="8430" y="1234"/>
                </a:lnTo>
                <a:lnTo>
                  <a:pt x="8416" y="1242"/>
                </a:lnTo>
                <a:lnTo>
                  <a:pt x="8410" y="1242"/>
                </a:lnTo>
                <a:lnTo>
                  <a:pt x="8404" y="1242"/>
                </a:lnTo>
                <a:lnTo>
                  <a:pt x="8394" y="1240"/>
                </a:lnTo>
                <a:lnTo>
                  <a:pt x="8386" y="1236"/>
                </a:lnTo>
                <a:lnTo>
                  <a:pt x="8378" y="1232"/>
                </a:lnTo>
                <a:lnTo>
                  <a:pt x="8366" y="1230"/>
                </a:lnTo>
                <a:lnTo>
                  <a:pt x="8358" y="1232"/>
                </a:lnTo>
                <a:lnTo>
                  <a:pt x="8350" y="1234"/>
                </a:lnTo>
                <a:lnTo>
                  <a:pt x="8330" y="1246"/>
                </a:lnTo>
                <a:lnTo>
                  <a:pt x="8308" y="1256"/>
                </a:lnTo>
                <a:lnTo>
                  <a:pt x="8300" y="1258"/>
                </a:lnTo>
                <a:lnTo>
                  <a:pt x="8294" y="1260"/>
                </a:lnTo>
                <a:lnTo>
                  <a:pt x="8288" y="1260"/>
                </a:lnTo>
                <a:lnTo>
                  <a:pt x="8284" y="1258"/>
                </a:lnTo>
                <a:lnTo>
                  <a:pt x="8280" y="1254"/>
                </a:lnTo>
                <a:lnTo>
                  <a:pt x="8278" y="1250"/>
                </a:lnTo>
                <a:lnTo>
                  <a:pt x="8278" y="1240"/>
                </a:lnTo>
                <a:lnTo>
                  <a:pt x="8280" y="1230"/>
                </a:lnTo>
                <a:lnTo>
                  <a:pt x="8286" y="1220"/>
                </a:lnTo>
                <a:lnTo>
                  <a:pt x="8294" y="1212"/>
                </a:lnTo>
                <a:lnTo>
                  <a:pt x="8300" y="1206"/>
                </a:lnTo>
                <a:lnTo>
                  <a:pt x="8300" y="1204"/>
                </a:lnTo>
                <a:lnTo>
                  <a:pt x="8298" y="1204"/>
                </a:lnTo>
                <a:lnTo>
                  <a:pt x="8290" y="1204"/>
                </a:lnTo>
                <a:lnTo>
                  <a:pt x="8276" y="1206"/>
                </a:lnTo>
                <a:lnTo>
                  <a:pt x="8256" y="1214"/>
                </a:lnTo>
                <a:lnTo>
                  <a:pt x="8230" y="1224"/>
                </a:lnTo>
                <a:lnTo>
                  <a:pt x="8200" y="1236"/>
                </a:lnTo>
                <a:lnTo>
                  <a:pt x="8164" y="1254"/>
                </a:lnTo>
                <a:lnTo>
                  <a:pt x="8130" y="1270"/>
                </a:lnTo>
                <a:lnTo>
                  <a:pt x="8104" y="1278"/>
                </a:lnTo>
                <a:lnTo>
                  <a:pt x="8084" y="1282"/>
                </a:lnTo>
                <a:lnTo>
                  <a:pt x="8068" y="1286"/>
                </a:lnTo>
                <a:lnTo>
                  <a:pt x="8056" y="1288"/>
                </a:lnTo>
                <a:lnTo>
                  <a:pt x="8048" y="1294"/>
                </a:lnTo>
                <a:lnTo>
                  <a:pt x="8040" y="1304"/>
                </a:lnTo>
                <a:lnTo>
                  <a:pt x="8034" y="1322"/>
                </a:lnTo>
                <a:lnTo>
                  <a:pt x="8026" y="1342"/>
                </a:lnTo>
                <a:lnTo>
                  <a:pt x="8020" y="1352"/>
                </a:lnTo>
                <a:lnTo>
                  <a:pt x="8016" y="1356"/>
                </a:lnTo>
                <a:lnTo>
                  <a:pt x="8010" y="1358"/>
                </a:lnTo>
                <a:lnTo>
                  <a:pt x="7996" y="1354"/>
                </a:lnTo>
                <a:lnTo>
                  <a:pt x="7986" y="1356"/>
                </a:lnTo>
                <a:lnTo>
                  <a:pt x="7976" y="1360"/>
                </a:lnTo>
                <a:lnTo>
                  <a:pt x="7966" y="1364"/>
                </a:lnTo>
                <a:lnTo>
                  <a:pt x="7960" y="1364"/>
                </a:lnTo>
                <a:lnTo>
                  <a:pt x="7956" y="1362"/>
                </a:lnTo>
                <a:lnTo>
                  <a:pt x="7954" y="1358"/>
                </a:lnTo>
                <a:lnTo>
                  <a:pt x="7952" y="1352"/>
                </a:lnTo>
                <a:lnTo>
                  <a:pt x="7948" y="1344"/>
                </a:lnTo>
                <a:lnTo>
                  <a:pt x="7942" y="1338"/>
                </a:lnTo>
                <a:lnTo>
                  <a:pt x="7930" y="1330"/>
                </a:lnTo>
                <a:lnTo>
                  <a:pt x="7920" y="1324"/>
                </a:lnTo>
                <a:lnTo>
                  <a:pt x="7918" y="1322"/>
                </a:lnTo>
                <a:lnTo>
                  <a:pt x="7918" y="1318"/>
                </a:lnTo>
                <a:lnTo>
                  <a:pt x="7918" y="1314"/>
                </a:lnTo>
                <a:lnTo>
                  <a:pt x="7920" y="1312"/>
                </a:lnTo>
                <a:lnTo>
                  <a:pt x="7926" y="1304"/>
                </a:lnTo>
                <a:lnTo>
                  <a:pt x="7934" y="1300"/>
                </a:lnTo>
                <a:lnTo>
                  <a:pt x="7946" y="1296"/>
                </a:lnTo>
                <a:lnTo>
                  <a:pt x="7958" y="1292"/>
                </a:lnTo>
                <a:lnTo>
                  <a:pt x="7970" y="1292"/>
                </a:lnTo>
                <a:lnTo>
                  <a:pt x="7976" y="1290"/>
                </a:lnTo>
                <a:lnTo>
                  <a:pt x="7980" y="1288"/>
                </a:lnTo>
                <a:lnTo>
                  <a:pt x="7982" y="1286"/>
                </a:lnTo>
                <a:lnTo>
                  <a:pt x="7984" y="1282"/>
                </a:lnTo>
                <a:lnTo>
                  <a:pt x="7982" y="1274"/>
                </a:lnTo>
                <a:lnTo>
                  <a:pt x="7978" y="1264"/>
                </a:lnTo>
                <a:lnTo>
                  <a:pt x="7968" y="1254"/>
                </a:lnTo>
                <a:lnTo>
                  <a:pt x="7956" y="1246"/>
                </a:lnTo>
                <a:lnTo>
                  <a:pt x="7942" y="1240"/>
                </a:lnTo>
                <a:lnTo>
                  <a:pt x="7934" y="1238"/>
                </a:lnTo>
                <a:lnTo>
                  <a:pt x="7926" y="1238"/>
                </a:lnTo>
                <a:lnTo>
                  <a:pt x="7910" y="1238"/>
                </a:lnTo>
                <a:lnTo>
                  <a:pt x="7892" y="1236"/>
                </a:lnTo>
                <a:lnTo>
                  <a:pt x="7866" y="1230"/>
                </a:lnTo>
                <a:lnTo>
                  <a:pt x="7858" y="1230"/>
                </a:lnTo>
                <a:lnTo>
                  <a:pt x="7856" y="1230"/>
                </a:lnTo>
                <a:lnTo>
                  <a:pt x="7860" y="1236"/>
                </a:lnTo>
                <a:lnTo>
                  <a:pt x="7870" y="1246"/>
                </a:lnTo>
                <a:lnTo>
                  <a:pt x="7876" y="1252"/>
                </a:lnTo>
                <a:lnTo>
                  <a:pt x="7880" y="1258"/>
                </a:lnTo>
                <a:lnTo>
                  <a:pt x="7882" y="1264"/>
                </a:lnTo>
                <a:lnTo>
                  <a:pt x="7884" y="1270"/>
                </a:lnTo>
                <a:lnTo>
                  <a:pt x="7882" y="1284"/>
                </a:lnTo>
                <a:lnTo>
                  <a:pt x="7876" y="1296"/>
                </a:lnTo>
                <a:lnTo>
                  <a:pt x="7872" y="1306"/>
                </a:lnTo>
                <a:lnTo>
                  <a:pt x="7870" y="1318"/>
                </a:lnTo>
                <a:lnTo>
                  <a:pt x="7870" y="1324"/>
                </a:lnTo>
                <a:lnTo>
                  <a:pt x="7874" y="1328"/>
                </a:lnTo>
                <a:lnTo>
                  <a:pt x="7878" y="1334"/>
                </a:lnTo>
                <a:lnTo>
                  <a:pt x="7884" y="1340"/>
                </a:lnTo>
                <a:lnTo>
                  <a:pt x="7896" y="1348"/>
                </a:lnTo>
                <a:lnTo>
                  <a:pt x="7900" y="1352"/>
                </a:lnTo>
                <a:lnTo>
                  <a:pt x="7902" y="1356"/>
                </a:lnTo>
                <a:lnTo>
                  <a:pt x="7902" y="1364"/>
                </a:lnTo>
                <a:lnTo>
                  <a:pt x="7898" y="1372"/>
                </a:lnTo>
                <a:lnTo>
                  <a:pt x="7892" y="1380"/>
                </a:lnTo>
                <a:lnTo>
                  <a:pt x="7888" y="1390"/>
                </a:lnTo>
                <a:lnTo>
                  <a:pt x="7884" y="1400"/>
                </a:lnTo>
                <a:lnTo>
                  <a:pt x="7886" y="1414"/>
                </a:lnTo>
                <a:lnTo>
                  <a:pt x="7886" y="1424"/>
                </a:lnTo>
                <a:lnTo>
                  <a:pt x="7884" y="1422"/>
                </a:lnTo>
                <a:lnTo>
                  <a:pt x="7876" y="1414"/>
                </a:lnTo>
                <a:lnTo>
                  <a:pt x="7864" y="1402"/>
                </a:lnTo>
                <a:lnTo>
                  <a:pt x="7850" y="1390"/>
                </a:lnTo>
                <a:lnTo>
                  <a:pt x="7842" y="1386"/>
                </a:lnTo>
                <a:lnTo>
                  <a:pt x="7832" y="1382"/>
                </a:lnTo>
                <a:lnTo>
                  <a:pt x="7822" y="1382"/>
                </a:lnTo>
                <a:lnTo>
                  <a:pt x="7810" y="1382"/>
                </a:lnTo>
                <a:lnTo>
                  <a:pt x="7798" y="1386"/>
                </a:lnTo>
                <a:lnTo>
                  <a:pt x="7786" y="1394"/>
                </a:lnTo>
                <a:lnTo>
                  <a:pt x="7762" y="1410"/>
                </a:lnTo>
                <a:lnTo>
                  <a:pt x="7740" y="1422"/>
                </a:lnTo>
                <a:lnTo>
                  <a:pt x="7724" y="1432"/>
                </a:lnTo>
                <a:lnTo>
                  <a:pt x="7712" y="1440"/>
                </a:lnTo>
                <a:lnTo>
                  <a:pt x="7706" y="1448"/>
                </a:lnTo>
                <a:lnTo>
                  <a:pt x="7706" y="1452"/>
                </a:lnTo>
                <a:lnTo>
                  <a:pt x="7706" y="1456"/>
                </a:lnTo>
                <a:lnTo>
                  <a:pt x="7712" y="1468"/>
                </a:lnTo>
                <a:lnTo>
                  <a:pt x="7724" y="1482"/>
                </a:lnTo>
                <a:lnTo>
                  <a:pt x="7736" y="1498"/>
                </a:lnTo>
                <a:lnTo>
                  <a:pt x="7738" y="1504"/>
                </a:lnTo>
                <a:lnTo>
                  <a:pt x="7740" y="1508"/>
                </a:lnTo>
                <a:lnTo>
                  <a:pt x="7738" y="1512"/>
                </a:lnTo>
                <a:lnTo>
                  <a:pt x="7736" y="1516"/>
                </a:lnTo>
                <a:lnTo>
                  <a:pt x="7732" y="1518"/>
                </a:lnTo>
                <a:lnTo>
                  <a:pt x="7726" y="1520"/>
                </a:lnTo>
                <a:lnTo>
                  <a:pt x="7710" y="1520"/>
                </a:lnTo>
                <a:lnTo>
                  <a:pt x="7690" y="1516"/>
                </a:lnTo>
                <a:lnTo>
                  <a:pt x="7668" y="1508"/>
                </a:lnTo>
                <a:lnTo>
                  <a:pt x="7642" y="1496"/>
                </a:lnTo>
                <a:lnTo>
                  <a:pt x="7618" y="1486"/>
                </a:lnTo>
                <a:lnTo>
                  <a:pt x="7600" y="1482"/>
                </a:lnTo>
                <a:lnTo>
                  <a:pt x="7586" y="1480"/>
                </a:lnTo>
                <a:lnTo>
                  <a:pt x="7576" y="1482"/>
                </a:lnTo>
                <a:lnTo>
                  <a:pt x="7574" y="1484"/>
                </a:lnTo>
                <a:lnTo>
                  <a:pt x="7572" y="1486"/>
                </a:lnTo>
                <a:lnTo>
                  <a:pt x="7572" y="1494"/>
                </a:lnTo>
                <a:lnTo>
                  <a:pt x="7576" y="1504"/>
                </a:lnTo>
                <a:lnTo>
                  <a:pt x="7584" y="1514"/>
                </a:lnTo>
                <a:lnTo>
                  <a:pt x="7596" y="1524"/>
                </a:lnTo>
                <a:lnTo>
                  <a:pt x="7610" y="1530"/>
                </a:lnTo>
                <a:lnTo>
                  <a:pt x="7632" y="1540"/>
                </a:lnTo>
                <a:lnTo>
                  <a:pt x="7638" y="1544"/>
                </a:lnTo>
                <a:lnTo>
                  <a:pt x="7640" y="1546"/>
                </a:lnTo>
                <a:lnTo>
                  <a:pt x="7640" y="1548"/>
                </a:lnTo>
                <a:lnTo>
                  <a:pt x="7636" y="1554"/>
                </a:lnTo>
                <a:lnTo>
                  <a:pt x="7624" y="1562"/>
                </a:lnTo>
                <a:lnTo>
                  <a:pt x="7610" y="1568"/>
                </a:lnTo>
                <a:lnTo>
                  <a:pt x="7604" y="1570"/>
                </a:lnTo>
                <a:lnTo>
                  <a:pt x="7600" y="1568"/>
                </a:lnTo>
                <a:lnTo>
                  <a:pt x="7592" y="1564"/>
                </a:lnTo>
                <a:lnTo>
                  <a:pt x="7586" y="1558"/>
                </a:lnTo>
                <a:lnTo>
                  <a:pt x="7580" y="1550"/>
                </a:lnTo>
                <a:lnTo>
                  <a:pt x="7570" y="1540"/>
                </a:lnTo>
                <a:lnTo>
                  <a:pt x="7560" y="1532"/>
                </a:lnTo>
                <a:lnTo>
                  <a:pt x="7552" y="1530"/>
                </a:lnTo>
                <a:lnTo>
                  <a:pt x="7544" y="1528"/>
                </a:lnTo>
                <a:lnTo>
                  <a:pt x="7528" y="1524"/>
                </a:lnTo>
                <a:lnTo>
                  <a:pt x="7520" y="1518"/>
                </a:lnTo>
                <a:lnTo>
                  <a:pt x="7516" y="1512"/>
                </a:lnTo>
                <a:lnTo>
                  <a:pt x="7516" y="1506"/>
                </a:lnTo>
                <a:lnTo>
                  <a:pt x="7516" y="1498"/>
                </a:lnTo>
                <a:lnTo>
                  <a:pt x="7514" y="1490"/>
                </a:lnTo>
                <a:lnTo>
                  <a:pt x="7512" y="1482"/>
                </a:lnTo>
                <a:lnTo>
                  <a:pt x="7504" y="1474"/>
                </a:lnTo>
                <a:lnTo>
                  <a:pt x="7498" y="1468"/>
                </a:lnTo>
                <a:lnTo>
                  <a:pt x="7496" y="1464"/>
                </a:lnTo>
                <a:lnTo>
                  <a:pt x="7496" y="1460"/>
                </a:lnTo>
                <a:lnTo>
                  <a:pt x="7496" y="1458"/>
                </a:lnTo>
                <a:lnTo>
                  <a:pt x="7500" y="1452"/>
                </a:lnTo>
                <a:lnTo>
                  <a:pt x="7506" y="1446"/>
                </a:lnTo>
                <a:lnTo>
                  <a:pt x="7512" y="1438"/>
                </a:lnTo>
                <a:lnTo>
                  <a:pt x="7514" y="1432"/>
                </a:lnTo>
                <a:lnTo>
                  <a:pt x="7512" y="1428"/>
                </a:lnTo>
                <a:lnTo>
                  <a:pt x="7510" y="1424"/>
                </a:lnTo>
                <a:lnTo>
                  <a:pt x="7506" y="1418"/>
                </a:lnTo>
                <a:lnTo>
                  <a:pt x="7500" y="1412"/>
                </a:lnTo>
                <a:lnTo>
                  <a:pt x="7484" y="1402"/>
                </a:lnTo>
                <a:lnTo>
                  <a:pt x="7470" y="1394"/>
                </a:lnTo>
                <a:lnTo>
                  <a:pt x="7442" y="1378"/>
                </a:lnTo>
                <a:lnTo>
                  <a:pt x="7432" y="1370"/>
                </a:lnTo>
                <a:lnTo>
                  <a:pt x="7422" y="1364"/>
                </a:lnTo>
                <a:lnTo>
                  <a:pt x="7416" y="1354"/>
                </a:lnTo>
                <a:lnTo>
                  <a:pt x="7412" y="1344"/>
                </a:lnTo>
                <a:lnTo>
                  <a:pt x="7410" y="1336"/>
                </a:lnTo>
                <a:lnTo>
                  <a:pt x="7410" y="1334"/>
                </a:lnTo>
                <a:lnTo>
                  <a:pt x="7420" y="1344"/>
                </a:lnTo>
                <a:lnTo>
                  <a:pt x="7430" y="1352"/>
                </a:lnTo>
                <a:lnTo>
                  <a:pt x="7446" y="1362"/>
                </a:lnTo>
                <a:lnTo>
                  <a:pt x="7466" y="1370"/>
                </a:lnTo>
                <a:lnTo>
                  <a:pt x="7492" y="1376"/>
                </a:lnTo>
                <a:lnTo>
                  <a:pt x="7520" y="1382"/>
                </a:lnTo>
                <a:lnTo>
                  <a:pt x="7548" y="1390"/>
                </a:lnTo>
                <a:lnTo>
                  <a:pt x="7606" y="1408"/>
                </a:lnTo>
                <a:lnTo>
                  <a:pt x="7632" y="1414"/>
                </a:lnTo>
                <a:lnTo>
                  <a:pt x="7646" y="1416"/>
                </a:lnTo>
                <a:lnTo>
                  <a:pt x="7660" y="1416"/>
                </a:lnTo>
                <a:lnTo>
                  <a:pt x="7674" y="1416"/>
                </a:lnTo>
                <a:lnTo>
                  <a:pt x="7686" y="1414"/>
                </a:lnTo>
                <a:lnTo>
                  <a:pt x="7700" y="1408"/>
                </a:lnTo>
                <a:lnTo>
                  <a:pt x="7714" y="1402"/>
                </a:lnTo>
                <a:lnTo>
                  <a:pt x="7738" y="1388"/>
                </a:lnTo>
                <a:lnTo>
                  <a:pt x="7756" y="1374"/>
                </a:lnTo>
                <a:lnTo>
                  <a:pt x="7770" y="1360"/>
                </a:lnTo>
                <a:lnTo>
                  <a:pt x="7774" y="1354"/>
                </a:lnTo>
                <a:lnTo>
                  <a:pt x="7776" y="1346"/>
                </a:lnTo>
                <a:lnTo>
                  <a:pt x="7778" y="1340"/>
                </a:lnTo>
                <a:lnTo>
                  <a:pt x="7778" y="1334"/>
                </a:lnTo>
                <a:lnTo>
                  <a:pt x="7774" y="1326"/>
                </a:lnTo>
                <a:lnTo>
                  <a:pt x="7770" y="1320"/>
                </a:lnTo>
                <a:lnTo>
                  <a:pt x="7764" y="1312"/>
                </a:lnTo>
                <a:lnTo>
                  <a:pt x="7756" y="1304"/>
                </a:lnTo>
                <a:lnTo>
                  <a:pt x="7734" y="1288"/>
                </a:lnTo>
                <a:lnTo>
                  <a:pt x="7694" y="1264"/>
                </a:lnTo>
                <a:lnTo>
                  <a:pt x="7666" y="1252"/>
                </a:lnTo>
                <a:lnTo>
                  <a:pt x="7638" y="1238"/>
                </a:lnTo>
                <a:lnTo>
                  <a:pt x="7594" y="1212"/>
                </a:lnTo>
                <a:lnTo>
                  <a:pt x="7570" y="1198"/>
                </a:lnTo>
                <a:lnTo>
                  <a:pt x="7552" y="1190"/>
                </a:lnTo>
                <a:lnTo>
                  <a:pt x="7538" y="1188"/>
                </a:lnTo>
                <a:lnTo>
                  <a:pt x="7528" y="1188"/>
                </a:lnTo>
                <a:lnTo>
                  <a:pt x="7518" y="1190"/>
                </a:lnTo>
                <a:lnTo>
                  <a:pt x="7508" y="1190"/>
                </a:lnTo>
                <a:lnTo>
                  <a:pt x="7492" y="1188"/>
                </a:lnTo>
                <a:lnTo>
                  <a:pt x="7472" y="1182"/>
                </a:lnTo>
                <a:lnTo>
                  <a:pt x="7452" y="1176"/>
                </a:lnTo>
                <a:lnTo>
                  <a:pt x="7442" y="1170"/>
                </a:lnTo>
                <a:lnTo>
                  <a:pt x="7440" y="1166"/>
                </a:lnTo>
                <a:lnTo>
                  <a:pt x="7440" y="1164"/>
                </a:lnTo>
                <a:lnTo>
                  <a:pt x="7442" y="1160"/>
                </a:lnTo>
                <a:lnTo>
                  <a:pt x="7442" y="1156"/>
                </a:lnTo>
                <a:lnTo>
                  <a:pt x="7436" y="1152"/>
                </a:lnTo>
                <a:lnTo>
                  <a:pt x="7424" y="1146"/>
                </a:lnTo>
                <a:lnTo>
                  <a:pt x="7410" y="1140"/>
                </a:lnTo>
                <a:lnTo>
                  <a:pt x="7402" y="1140"/>
                </a:lnTo>
                <a:lnTo>
                  <a:pt x="7398" y="1144"/>
                </a:lnTo>
                <a:lnTo>
                  <a:pt x="7394" y="1148"/>
                </a:lnTo>
                <a:lnTo>
                  <a:pt x="7390" y="1152"/>
                </a:lnTo>
                <a:lnTo>
                  <a:pt x="7384" y="1156"/>
                </a:lnTo>
                <a:lnTo>
                  <a:pt x="7370" y="1156"/>
                </a:lnTo>
                <a:lnTo>
                  <a:pt x="7350" y="1150"/>
                </a:lnTo>
                <a:lnTo>
                  <a:pt x="7342" y="1150"/>
                </a:lnTo>
                <a:lnTo>
                  <a:pt x="7336" y="1150"/>
                </a:lnTo>
                <a:lnTo>
                  <a:pt x="7332" y="1148"/>
                </a:lnTo>
                <a:lnTo>
                  <a:pt x="7328" y="1146"/>
                </a:lnTo>
                <a:lnTo>
                  <a:pt x="7326" y="1144"/>
                </a:lnTo>
                <a:lnTo>
                  <a:pt x="7322" y="1148"/>
                </a:lnTo>
                <a:lnTo>
                  <a:pt x="7320" y="1152"/>
                </a:lnTo>
                <a:lnTo>
                  <a:pt x="7314" y="1154"/>
                </a:lnTo>
                <a:lnTo>
                  <a:pt x="7304" y="1156"/>
                </a:lnTo>
                <a:lnTo>
                  <a:pt x="7302" y="1154"/>
                </a:lnTo>
                <a:lnTo>
                  <a:pt x="7304" y="1152"/>
                </a:lnTo>
                <a:lnTo>
                  <a:pt x="7306" y="1148"/>
                </a:lnTo>
                <a:lnTo>
                  <a:pt x="7306" y="1142"/>
                </a:lnTo>
                <a:lnTo>
                  <a:pt x="7304" y="1140"/>
                </a:lnTo>
                <a:lnTo>
                  <a:pt x="7302" y="1138"/>
                </a:lnTo>
                <a:lnTo>
                  <a:pt x="7298" y="1136"/>
                </a:lnTo>
                <a:lnTo>
                  <a:pt x="7292" y="1134"/>
                </a:lnTo>
                <a:lnTo>
                  <a:pt x="7282" y="1134"/>
                </a:lnTo>
                <a:lnTo>
                  <a:pt x="7276" y="1130"/>
                </a:lnTo>
                <a:lnTo>
                  <a:pt x="7270" y="1128"/>
                </a:lnTo>
                <a:lnTo>
                  <a:pt x="7264" y="1128"/>
                </a:lnTo>
                <a:lnTo>
                  <a:pt x="7260" y="1126"/>
                </a:lnTo>
                <a:lnTo>
                  <a:pt x="7264" y="1124"/>
                </a:lnTo>
                <a:lnTo>
                  <a:pt x="7276" y="1124"/>
                </a:lnTo>
                <a:lnTo>
                  <a:pt x="7298" y="1128"/>
                </a:lnTo>
                <a:lnTo>
                  <a:pt x="7308" y="1130"/>
                </a:lnTo>
                <a:lnTo>
                  <a:pt x="7318" y="1130"/>
                </a:lnTo>
                <a:lnTo>
                  <a:pt x="7324" y="1128"/>
                </a:lnTo>
                <a:lnTo>
                  <a:pt x="7330" y="1124"/>
                </a:lnTo>
                <a:lnTo>
                  <a:pt x="7338" y="1118"/>
                </a:lnTo>
                <a:lnTo>
                  <a:pt x="7342" y="1116"/>
                </a:lnTo>
                <a:lnTo>
                  <a:pt x="7348" y="1116"/>
                </a:lnTo>
                <a:lnTo>
                  <a:pt x="7352" y="1116"/>
                </a:lnTo>
                <a:lnTo>
                  <a:pt x="7356" y="1116"/>
                </a:lnTo>
                <a:lnTo>
                  <a:pt x="7358" y="1114"/>
                </a:lnTo>
                <a:lnTo>
                  <a:pt x="7360" y="1110"/>
                </a:lnTo>
                <a:lnTo>
                  <a:pt x="7360" y="1108"/>
                </a:lnTo>
                <a:lnTo>
                  <a:pt x="7358" y="1106"/>
                </a:lnTo>
                <a:lnTo>
                  <a:pt x="7356" y="1104"/>
                </a:lnTo>
                <a:lnTo>
                  <a:pt x="7352" y="1104"/>
                </a:lnTo>
                <a:lnTo>
                  <a:pt x="7346" y="1102"/>
                </a:lnTo>
                <a:lnTo>
                  <a:pt x="7342" y="1100"/>
                </a:lnTo>
                <a:lnTo>
                  <a:pt x="7340" y="1096"/>
                </a:lnTo>
                <a:lnTo>
                  <a:pt x="7336" y="1094"/>
                </a:lnTo>
                <a:lnTo>
                  <a:pt x="7332" y="1094"/>
                </a:lnTo>
                <a:lnTo>
                  <a:pt x="7328" y="1092"/>
                </a:lnTo>
                <a:lnTo>
                  <a:pt x="7326" y="1088"/>
                </a:lnTo>
                <a:lnTo>
                  <a:pt x="7320" y="1084"/>
                </a:lnTo>
                <a:lnTo>
                  <a:pt x="7318" y="1084"/>
                </a:lnTo>
                <a:lnTo>
                  <a:pt x="7314" y="1084"/>
                </a:lnTo>
                <a:lnTo>
                  <a:pt x="7308" y="1086"/>
                </a:lnTo>
                <a:lnTo>
                  <a:pt x="7308" y="1084"/>
                </a:lnTo>
                <a:lnTo>
                  <a:pt x="7306" y="1082"/>
                </a:lnTo>
                <a:lnTo>
                  <a:pt x="7298" y="1084"/>
                </a:lnTo>
                <a:lnTo>
                  <a:pt x="7290" y="1084"/>
                </a:lnTo>
                <a:lnTo>
                  <a:pt x="7290" y="1082"/>
                </a:lnTo>
                <a:lnTo>
                  <a:pt x="7290" y="1080"/>
                </a:lnTo>
                <a:lnTo>
                  <a:pt x="7290" y="1078"/>
                </a:lnTo>
                <a:lnTo>
                  <a:pt x="7286" y="1074"/>
                </a:lnTo>
                <a:lnTo>
                  <a:pt x="7280" y="1072"/>
                </a:lnTo>
                <a:lnTo>
                  <a:pt x="7274" y="1072"/>
                </a:lnTo>
                <a:lnTo>
                  <a:pt x="7268" y="1072"/>
                </a:lnTo>
                <a:lnTo>
                  <a:pt x="7262" y="1074"/>
                </a:lnTo>
                <a:lnTo>
                  <a:pt x="7258" y="1078"/>
                </a:lnTo>
                <a:lnTo>
                  <a:pt x="7256" y="1082"/>
                </a:lnTo>
                <a:lnTo>
                  <a:pt x="7254" y="1088"/>
                </a:lnTo>
                <a:lnTo>
                  <a:pt x="7254" y="1098"/>
                </a:lnTo>
                <a:lnTo>
                  <a:pt x="7256" y="1104"/>
                </a:lnTo>
                <a:lnTo>
                  <a:pt x="7254" y="1102"/>
                </a:lnTo>
                <a:lnTo>
                  <a:pt x="7248" y="1100"/>
                </a:lnTo>
                <a:lnTo>
                  <a:pt x="7246" y="1100"/>
                </a:lnTo>
                <a:lnTo>
                  <a:pt x="7242" y="1100"/>
                </a:lnTo>
                <a:lnTo>
                  <a:pt x="7236" y="1102"/>
                </a:lnTo>
                <a:lnTo>
                  <a:pt x="7232" y="1100"/>
                </a:lnTo>
                <a:lnTo>
                  <a:pt x="7232" y="1098"/>
                </a:lnTo>
                <a:lnTo>
                  <a:pt x="7238" y="1094"/>
                </a:lnTo>
                <a:lnTo>
                  <a:pt x="7244" y="1090"/>
                </a:lnTo>
                <a:lnTo>
                  <a:pt x="7248" y="1086"/>
                </a:lnTo>
                <a:lnTo>
                  <a:pt x="7250" y="1084"/>
                </a:lnTo>
                <a:lnTo>
                  <a:pt x="7246" y="1082"/>
                </a:lnTo>
                <a:lnTo>
                  <a:pt x="7240" y="1084"/>
                </a:lnTo>
                <a:lnTo>
                  <a:pt x="7238" y="1082"/>
                </a:lnTo>
                <a:lnTo>
                  <a:pt x="7240" y="1078"/>
                </a:lnTo>
                <a:lnTo>
                  <a:pt x="7242" y="1076"/>
                </a:lnTo>
                <a:lnTo>
                  <a:pt x="7250" y="1074"/>
                </a:lnTo>
                <a:lnTo>
                  <a:pt x="7256" y="1070"/>
                </a:lnTo>
                <a:lnTo>
                  <a:pt x="7258" y="1068"/>
                </a:lnTo>
                <a:lnTo>
                  <a:pt x="7258" y="1066"/>
                </a:lnTo>
                <a:lnTo>
                  <a:pt x="7258" y="1064"/>
                </a:lnTo>
                <a:lnTo>
                  <a:pt x="7256" y="1062"/>
                </a:lnTo>
                <a:lnTo>
                  <a:pt x="7250" y="1064"/>
                </a:lnTo>
                <a:lnTo>
                  <a:pt x="7246" y="1064"/>
                </a:lnTo>
                <a:lnTo>
                  <a:pt x="7246" y="1062"/>
                </a:lnTo>
                <a:lnTo>
                  <a:pt x="7244" y="1060"/>
                </a:lnTo>
                <a:lnTo>
                  <a:pt x="7244" y="1058"/>
                </a:lnTo>
                <a:lnTo>
                  <a:pt x="7244" y="1056"/>
                </a:lnTo>
                <a:lnTo>
                  <a:pt x="7238" y="1058"/>
                </a:lnTo>
                <a:lnTo>
                  <a:pt x="7232" y="1058"/>
                </a:lnTo>
                <a:lnTo>
                  <a:pt x="7230" y="1058"/>
                </a:lnTo>
                <a:lnTo>
                  <a:pt x="7226" y="1056"/>
                </a:lnTo>
                <a:lnTo>
                  <a:pt x="7222" y="1054"/>
                </a:lnTo>
                <a:lnTo>
                  <a:pt x="7220" y="1054"/>
                </a:lnTo>
                <a:lnTo>
                  <a:pt x="7218" y="1058"/>
                </a:lnTo>
                <a:lnTo>
                  <a:pt x="7216" y="1062"/>
                </a:lnTo>
                <a:lnTo>
                  <a:pt x="7214" y="1062"/>
                </a:lnTo>
                <a:lnTo>
                  <a:pt x="7212" y="1062"/>
                </a:lnTo>
                <a:lnTo>
                  <a:pt x="7208" y="1060"/>
                </a:lnTo>
                <a:lnTo>
                  <a:pt x="7206" y="1060"/>
                </a:lnTo>
                <a:lnTo>
                  <a:pt x="7202" y="1064"/>
                </a:lnTo>
                <a:lnTo>
                  <a:pt x="7202" y="1066"/>
                </a:lnTo>
                <a:lnTo>
                  <a:pt x="7202" y="1068"/>
                </a:lnTo>
                <a:lnTo>
                  <a:pt x="7204" y="1070"/>
                </a:lnTo>
                <a:lnTo>
                  <a:pt x="7208" y="1070"/>
                </a:lnTo>
                <a:lnTo>
                  <a:pt x="7214" y="1072"/>
                </a:lnTo>
                <a:lnTo>
                  <a:pt x="7212" y="1074"/>
                </a:lnTo>
                <a:lnTo>
                  <a:pt x="7208" y="1076"/>
                </a:lnTo>
                <a:lnTo>
                  <a:pt x="7208" y="1080"/>
                </a:lnTo>
                <a:lnTo>
                  <a:pt x="7204" y="1082"/>
                </a:lnTo>
                <a:lnTo>
                  <a:pt x="7200" y="1082"/>
                </a:lnTo>
                <a:lnTo>
                  <a:pt x="7200" y="1086"/>
                </a:lnTo>
                <a:lnTo>
                  <a:pt x="7198" y="1088"/>
                </a:lnTo>
                <a:lnTo>
                  <a:pt x="7196" y="1090"/>
                </a:lnTo>
                <a:lnTo>
                  <a:pt x="7194" y="1092"/>
                </a:lnTo>
                <a:lnTo>
                  <a:pt x="7194" y="1096"/>
                </a:lnTo>
                <a:lnTo>
                  <a:pt x="7196" y="1100"/>
                </a:lnTo>
                <a:lnTo>
                  <a:pt x="7194" y="1102"/>
                </a:lnTo>
                <a:lnTo>
                  <a:pt x="7190" y="1102"/>
                </a:lnTo>
                <a:lnTo>
                  <a:pt x="7180" y="1106"/>
                </a:lnTo>
                <a:lnTo>
                  <a:pt x="7176" y="1108"/>
                </a:lnTo>
                <a:lnTo>
                  <a:pt x="7176" y="1102"/>
                </a:lnTo>
                <a:lnTo>
                  <a:pt x="7180" y="1094"/>
                </a:lnTo>
                <a:lnTo>
                  <a:pt x="7180" y="1088"/>
                </a:lnTo>
                <a:lnTo>
                  <a:pt x="7180" y="1084"/>
                </a:lnTo>
                <a:lnTo>
                  <a:pt x="7182" y="1078"/>
                </a:lnTo>
                <a:lnTo>
                  <a:pt x="7184" y="1070"/>
                </a:lnTo>
                <a:lnTo>
                  <a:pt x="7184" y="1068"/>
                </a:lnTo>
                <a:lnTo>
                  <a:pt x="7182" y="1066"/>
                </a:lnTo>
                <a:lnTo>
                  <a:pt x="7178" y="1066"/>
                </a:lnTo>
                <a:lnTo>
                  <a:pt x="7174" y="1070"/>
                </a:lnTo>
                <a:lnTo>
                  <a:pt x="7164" y="1078"/>
                </a:lnTo>
                <a:lnTo>
                  <a:pt x="7140" y="1102"/>
                </a:lnTo>
                <a:lnTo>
                  <a:pt x="7134" y="1108"/>
                </a:lnTo>
                <a:lnTo>
                  <a:pt x="7134" y="1112"/>
                </a:lnTo>
                <a:lnTo>
                  <a:pt x="7134" y="1116"/>
                </a:lnTo>
                <a:lnTo>
                  <a:pt x="7130" y="1122"/>
                </a:lnTo>
                <a:lnTo>
                  <a:pt x="7124" y="1126"/>
                </a:lnTo>
                <a:lnTo>
                  <a:pt x="7122" y="1128"/>
                </a:lnTo>
                <a:lnTo>
                  <a:pt x="7118" y="1126"/>
                </a:lnTo>
                <a:lnTo>
                  <a:pt x="7116" y="1128"/>
                </a:lnTo>
                <a:lnTo>
                  <a:pt x="7112" y="1130"/>
                </a:lnTo>
                <a:lnTo>
                  <a:pt x="7112" y="1128"/>
                </a:lnTo>
                <a:lnTo>
                  <a:pt x="7112" y="1126"/>
                </a:lnTo>
                <a:lnTo>
                  <a:pt x="7116" y="1120"/>
                </a:lnTo>
                <a:lnTo>
                  <a:pt x="7120" y="1114"/>
                </a:lnTo>
                <a:lnTo>
                  <a:pt x="7120" y="1112"/>
                </a:lnTo>
                <a:lnTo>
                  <a:pt x="7120" y="1110"/>
                </a:lnTo>
                <a:lnTo>
                  <a:pt x="7122" y="1106"/>
                </a:lnTo>
                <a:lnTo>
                  <a:pt x="7126" y="1102"/>
                </a:lnTo>
                <a:lnTo>
                  <a:pt x="7124" y="1100"/>
                </a:lnTo>
                <a:lnTo>
                  <a:pt x="7124" y="1098"/>
                </a:lnTo>
                <a:lnTo>
                  <a:pt x="7124" y="1096"/>
                </a:lnTo>
                <a:lnTo>
                  <a:pt x="7132" y="1088"/>
                </a:lnTo>
                <a:lnTo>
                  <a:pt x="7150" y="1072"/>
                </a:lnTo>
                <a:lnTo>
                  <a:pt x="7152" y="1072"/>
                </a:lnTo>
                <a:lnTo>
                  <a:pt x="7150" y="1070"/>
                </a:lnTo>
                <a:lnTo>
                  <a:pt x="7144" y="1070"/>
                </a:lnTo>
                <a:lnTo>
                  <a:pt x="7138" y="1070"/>
                </a:lnTo>
                <a:lnTo>
                  <a:pt x="7136" y="1068"/>
                </a:lnTo>
                <a:lnTo>
                  <a:pt x="7132" y="1064"/>
                </a:lnTo>
                <a:lnTo>
                  <a:pt x="7130" y="1064"/>
                </a:lnTo>
                <a:lnTo>
                  <a:pt x="7128" y="1070"/>
                </a:lnTo>
                <a:lnTo>
                  <a:pt x="7126" y="1076"/>
                </a:lnTo>
                <a:lnTo>
                  <a:pt x="7122" y="1070"/>
                </a:lnTo>
                <a:lnTo>
                  <a:pt x="7118" y="1066"/>
                </a:lnTo>
                <a:lnTo>
                  <a:pt x="7114" y="1066"/>
                </a:lnTo>
                <a:lnTo>
                  <a:pt x="7112" y="1066"/>
                </a:lnTo>
                <a:lnTo>
                  <a:pt x="7108" y="1066"/>
                </a:lnTo>
                <a:lnTo>
                  <a:pt x="7106" y="1066"/>
                </a:lnTo>
                <a:lnTo>
                  <a:pt x="7102" y="1064"/>
                </a:lnTo>
                <a:lnTo>
                  <a:pt x="7098" y="1064"/>
                </a:lnTo>
                <a:lnTo>
                  <a:pt x="7096" y="1066"/>
                </a:lnTo>
                <a:lnTo>
                  <a:pt x="7098" y="1068"/>
                </a:lnTo>
                <a:lnTo>
                  <a:pt x="7100" y="1072"/>
                </a:lnTo>
                <a:lnTo>
                  <a:pt x="7100" y="1076"/>
                </a:lnTo>
                <a:lnTo>
                  <a:pt x="7098" y="1076"/>
                </a:lnTo>
                <a:lnTo>
                  <a:pt x="7094" y="1074"/>
                </a:lnTo>
                <a:lnTo>
                  <a:pt x="7088" y="1072"/>
                </a:lnTo>
                <a:lnTo>
                  <a:pt x="7084" y="1074"/>
                </a:lnTo>
                <a:lnTo>
                  <a:pt x="7086" y="1078"/>
                </a:lnTo>
                <a:lnTo>
                  <a:pt x="7094" y="1082"/>
                </a:lnTo>
                <a:lnTo>
                  <a:pt x="7102" y="1086"/>
                </a:lnTo>
                <a:lnTo>
                  <a:pt x="7106" y="1088"/>
                </a:lnTo>
                <a:lnTo>
                  <a:pt x="7104" y="1088"/>
                </a:lnTo>
                <a:lnTo>
                  <a:pt x="7094" y="1086"/>
                </a:lnTo>
                <a:lnTo>
                  <a:pt x="7088" y="1084"/>
                </a:lnTo>
                <a:lnTo>
                  <a:pt x="7088" y="1086"/>
                </a:lnTo>
                <a:lnTo>
                  <a:pt x="7086" y="1088"/>
                </a:lnTo>
                <a:lnTo>
                  <a:pt x="7084" y="1090"/>
                </a:lnTo>
                <a:lnTo>
                  <a:pt x="7080" y="1094"/>
                </a:lnTo>
                <a:lnTo>
                  <a:pt x="7072" y="1100"/>
                </a:lnTo>
                <a:lnTo>
                  <a:pt x="7060" y="1106"/>
                </a:lnTo>
                <a:lnTo>
                  <a:pt x="7056" y="1110"/>
                </a:lnTo>
                <a:lnTo>
                  <a:pt x="7056" y="1112"/>
                </a:lnTo>
                <a:lnTo>
                  <a:pt x="7050" y="1116"/>
                </a:lnTo>
                <a:lnTo>
                  <a:pt x="7046" y="1118"/>
                </a:lnTo>
                <a:lnTo>
                  <a:pt x="7044" y="1120"/>
                </a:lnTo>
                <a:lnTo>
                  <a:pt x="7044" y="1122"/>
                </a:lnTo>
                <a:lnTo>
                  <a:pt x="7048" y="1124"/>
                </a:lnTo>
                <a:lnTo>
                  <a:pt x="7046" y="1126"/>
                </a:lnTo>
                <a:lnTo>
                  <a:pt x="7044" y="1126"/>
                </a:lnTo>
                <a:lnTo>
                  <a:pt x="7042" y="1128"/>
                </a:lnTo>
                <a:lnTo>
                  <a:pt x="7042" y="1130"/>
                </a:lnTo>
                <a:lnTo>
                  <a:pt x="7046" y="1132"/>
                </a:lnTo>
                <a:lnTo>
                  <a:pt x="7052" y="1134"/>
                </a:lnTo>
                <a:lnTo>
                  <a:pt x="7054" y="1136"/>
                </a:lnTo>
                <a:lnTo>
                  <a:pt x="7052" y="1136"/>
                </a:lnTo>
                <a:lnTo>
                  <a:pt x="7048" y="1136"/>
                </a:lnTo>
                <a:lnTo>
                  <a:pt x="7040" y="1136"/>
                </a:lnTo>
                <a:lnTo>
                  <a:pt x="7034" y="1132"/>
                </a:lnTo>
                <a:lnTo>
                  <a:pt x="7034" y="1130"/>
                </a:lnTo>
                <a:lnTo>
                  <a:pt x="7034" y="1128"/>
                </a:lnTo>
                <a:lnTo>
                  <a:pt x="7036" y="1124"/>
                </a:lnTo>
                <a:lnTo>
                  <a:pt x="7034" y="1122"/>
                </a:lnTo>
                <a:lnTo>
                  <a:pt x="7028" y="1118"/>
                </a:lnTo>
                <a:lnTo>
                  <a:pt x="7018" y="1116"/>
                </a:lnTo>
                <a:lnTo>
                  <a:pt x="7012" y="1116"/>
                </a:lnTo>
                <a:lnTo>
                  <a:pt x="7008" y="1116"/>
                </a:lnTo>
                <a:lnTo>
                  <a:pt x="7006" y="1114"/>
                </a:lnTo>
                <a:lnTo>
                  <a:pt x="7004" y="1114"/>
                </a:lnTo>
                <a:lnTo>
                  <a:pt x="7002" y="1114"/>
                </a:lnTo>
                <a:lnTo>
                  <a:pt x="6998" y="1114"/>
                </a:lnTo>
                <a:lnTo>
                  <a:pt x="6992" y="1112"/>
                </a:lnTo>
                <a:lnTo>
                  <a:pt x="6990" y="1112"/>
                </a:lnTo>
                <a:lnTo>
                  <a:pt x="6988" y="1120"/>
                </a:lnTo>
                <a:lnTo>
                  <a:pt x="6988" y="1124"/>
                </a:lnTo>
                <a:lnTo>
                  <a:pt x="6984" y="1120"/>
                </a:lnTo>
                <a:lnTo>
                  <a:pt x="6982" y="1116"/>
                </a:lnTo>
                <a:lnTo>
                  <a:pt x="6978" y="1114"/>
                </a:lnTo>
                <a:lnTo>
                  <a:pt x="6974" y="1114"/>
                </a:lnTo>
                <a:lnTo>
                  <a:pt x="6968" y="1114"/>
                </a:lnTo>
                <a:lnTo>
                  <a:pt x="6964" y="1118"/>
                </a:lnTo>
                <a:lnTo>
                  <a:pt x="6964" y="1120"/>
                </a:lnTo>
                <a:lnTo>
                  <a:pt x="6966" y="1122"/>
                </a:lnTo>
                <a:lnTo>
                  <a:pt x="6970" y="1124"/>
                </a:lnTo>
                <a:lnTo>
                  <a:pt x="6972" y="1124"/>
                </a:lnTo>
                <a:lnTo>
                  <a:pt x="6972" y="1126"/>
                </a:lnTo>
                <a:lnTo>
                  <a:pt x="6974" y="1128"/>
                </a:lnTo>
                <a:lnTo>
                  <a:pt x="6978" y="1128"/>
                </a:lnTo>
                <a:lnTo>
                  <a:pt x="6982" y="1128"/>
                </a:lnTo>
                <a:lnTo>
                  <a:pt x="6986" y="1132"/>
                </a:lnTo>
                <a:lnTo>
                  <a:pt x="6988" y="1134"/>
                </a:lnTo>
                <a:lnTo>
                  <a:pt x="6992" y="1134"/>
                </a:lnTo>
                <a:lnTo>
                  <a:pt x="6994" y="1134"/>
                </a:lnTo>
                <a:lnTo>
                  <a:pt x="6992" y="1138"/>
                </a:lnTo>
                <a:lnTo>
                  <a:pt x="6990" y="1140"/>
                </a:lnTo>
                <a:lnTo>
                  <a:pt x="6990" y="1142"/>
                </a:lnTo>
                <a:lnTo>
                  <a:pt x="6996" y="1150"/>
                </a:lnTo>
                <a:lnTo>
                  <a:pt x="6998" y="1154"/>
                </a:lnTo>
                <a:lnTo>
                  <a:pt x="6996" y="1152"/>
                </a:lnTo>
                <a:lnTo>
                  <a:pt x="6980" y="1140"/>
                </a:lnTo>
                <a:lnTo>
                  <a:pt x="6970" y="1134"/>
                </a:lnTo>
                <a:lnTo>
                  <a:pt x="6964" y="1134"/>
                </a:lnTo>
                <a:lnTo>
                  <a:pt x="6962" y="1136"/>
                </a:lnTo>
                <a:lnTo>
                  <a:pt x="6964" y="1138"/>
                </a:lnTo>
                <a:lnTo>
                  <a:pt x="6964" y="1140"/>
                </a:lnTo>
                <a:lnTo>
                  <a:pt x="6964" y="1142"/>
                </a:lnTo>
                <a:lnTo>
                  <a:pt x="6960" y="1144"/>
                </a:lnTo>
                <a:lnTo>
                  <a:pt x="6958" y="1144"/>
                </a:lnTo>
                <a:lnTo>
                  <a:pt x="6956" y="1142"/>
                </a:lnTo>
                <a:lnTo>
                  <a:pt x="6958" y="1140"/>
                </a:lnTo>
                <a:lnTo>
                  <a:pt x="6958" y="1138"/>
                </a:lnTo>
                <a:lnTo>
                  <a:pt x="6956" y="1138"/>
                </a:lnTo>
                <a:lnTo>
                  <a:pt x="6950" y="1142"/>
                </a:lnTo>
                <a:lnTo>
                  <a:pt x="6938" y="1152"/>
                </a:lnTo>
                <a:lnTo>
                  <a:pt x="6936" y="1152"/>
                </a:lnTo>
                <a:lnTo>
                  <a:pt x="6934" y="1154"/>
                </a:lnTo>
                <a:lnTo>
                  <a:pt x="6934" y="1162"/>
                </a:lnTo>
                <a:lnTo>
                  <a:pt x="6932" y="1168"/>
                </a:lnTo>
                <a:lnTo>
                  <a:pt x="6928" y="1172"/>
                </a:lnTo>
                <a:lnTo>
                  <a:pt x="6922" y="1180"/>
                </a:lnTo>
                <a:lnTo>
                  <a:pt x="6914" y="1186"/>
                </a:lnTo>
                <a:lnTo>
                  <a:pt x="6922" y="1172"/>
                </a:lnTo>
                <a:lnTo>
                  <a:pt x="6926" y="1160"/>
                </a:lnTo>
                <a:lnTo>
                  <a:pt x="6928" y="1150"/>
                </a:lnTo>
                <a:lnTo>
                  <a:pt x="6928" y="1140"/>
                </a:lnTo>
                <a:lnTo>
                  <a:pt x="6926" y="1136"/>
                </a:lnTo>
                <a:lnTo>
                  <a:pt x="6924" y="1138"/>
                </a:lnTo>
                <a:lnTo>
                  <a:pt x="6922" y="1142"/>
                </a:lnTo>
                <a:lnTo>
                  <a:pt x="6920" y="1142"/>
                </a:lnTo>
                <a:lnTo>
                  <a:pt x="6918" y="1140"/>
                </a:lnTo>
                <a:lnTo>
                  <a:pt x="6916" y="1140"/>
                </a:lnTo>
                <a:lnTo>
                  <a:pt x="6908" y="1150"/>
                </a:lnTo>
                <a:lnTo>
                  <a:pt x="6906" y="1156"/>
                </a:lnTo>
                <a:lnTo>
                  <a:pt x="6906" y="1160"/>
                </a:lnTo>
                <a:lnTo>
                  <a:pt x="6908" y="1160"/>
                </a:lnTo>
                <a:lnTo>
                  <a:pt x="6904" y="1164"/>
                </a:lnTo>
                <a:lnTo>
                  <a:pt x="6902" y="1166"/>
                </a:lnTo>
                <a:lnTo>
                  <a:pt x="6898" y="1166"/>
                </a:lnTo>
                <a:lnTo>
                  <a:pt x="6898" y="1162"/>
                </a:lnTo>
                <a:lnTo>
                  <a:pt x="6900" y="1158"/>
                </a:lnTo>
                <a:lnTo>
                  <a:pt x="6902" y="1152"/>
                </a:lnTo>
                <a:lnTo>
                  <a:pt x="6902" y="1150"/>
                </a:lnTo>
                <a:lnTo>
                  <a:pt x="6900" y="1148"/>
                </a:lnTo>
                <a:lnTo>
                  <a:pt x="6896" y="1148"/>
                </a:lnTo>
                <a:lnTo>
                  <a:pt x="6888" y="1150"/>
                </a:lnTo>
                <a:lnTo>
                  <a:pt x="6882" y="1152"/>
                </a:lnTo>
                <a:lnTo>
                  <a:pt x="6870" y="1160"/>
                </a:lnTo>
                <a:lnTo>
                  <a:pt x="6868" y="1162"/>
                </a:lnTo>
                <a:lnTo>
                  <a:pt x="6870" y="1164"/>
                </a:lnTo>
                <a:lnTo>
                  <a:pt x="6872" y="1166"/>
                </a:lnTo>
                <a:lnTo>
                  <a:pt x="6872" y="1168"/>
                </a:lnTo>
                <a:lnTo>
                  <a:pt x="6872" y="1170"/>
                </a:lnTo>
                <a:lnTo>
                  <a:pt x="6872" y="1174"/>
                </a:lnTo>
                <a:lnTo>
                  <a:pt x="6874" y="1174"/>
                </a:lnTo>
                <a:lnTo>
                  <a:pt x="6882" y="1178"/>
                </a:lnTo>
                <a:lnTo>
                  <a:pt x="6886" y="1178"/>
                </a:lnTo>
                <a:lnTo>
                  <a:pt x="6890" y="1182"/>
                </a:lnTo>
                <a:lnTo>
                  <a:pt x="6892" y="1186"/>
                </a:lnTo>
                <a:lnTo>
                  <a:pt x="6894" y="1192"/>
                </a:lnTo>
                <a:lnTo>
                  <a:pt x="6884" y="1188"/>
                </a:lnTo>
                <a:lnTo>
                  <a:pt x="6884" y="1186"/>
                </a:lnTo>
                <a:lnTo>
                  <a:pt x="6886" y="1184"/>
                </a:lnTo>
                <a:lnTo>
                  <a:pt x="6880" y="1182"/>
                </a:lnTo>
                <a:lnTo>
                  <a:pt x="6874" y="1180"/>
                </a:lnTo>
                <a:lnTo>
                  <a:pt x="6870" y="1178"/>
                </a:lnTo>
                <a:lnTo>
                  <a:pt x="6868" y="1172"/>
                </a:lnTo>
                <a:lnTo>
                  <a:pt x="6864" y="1168"/>
                </a:lnTo>
                <a:lnTo>
                  <a:pt x="6858" y="1168"/>
                </a:lnTo>
                <a:lnTo>
                  <a:pt x="6850" y="1172"/>
                </a:lnTo>
                <a:lnTo>
                  <a:pt x="6850" y="1174"/>
                </a:lnTo>
                <a:lnTo>
                  <a:pt x="6858" y="1180"/>
                </a:lnTo>
                <a:lnTo>
                  <a:pt x="6862" y="1184"/>
                </a:lnTo>
                <a:lnTo>
                  <a:pt x="6860" y="1186"/>
                </a:lnTo>
                <a:lnTo>
                  <a:pt x="6856" y="1184"/>
                </a:lnTo>
                <a:lnTo>
                  <a:pt x="6852" y="1180"/>
                </a:lnTo>
                <a:lnTo>
                  <a:pt x="6842" y="1172"/>
                </a:lnTo>
                <a:lnTo>
                  <a:pt x="6838" y="1172"/>
                </a:lnTo>
                <a:lnTo>
                  <a:pt x="6838" y="1174"/>
                </a:lnTo>
                <a:lnTo>
                  <a:pt x="6840" y="1178"/>
                </a:lnTo>
                <a:lnTo>
                  <a:pt x="6838" y="1180"/>
                </a:lnTo>
                <a:lnTo>
                  <a:pt x="6836" y="1182"/>
                </a:lnTo>
                <a:lnTo>
                  <a:pt x="6834" y="1184"/>
                </a:lnTo>
                <a:lnTo>
                  <a:pt x="6836" y="1190"/>
                </a:lnTo>
                <a:lnTo>
                  <a:pt x="6836" y="1194"/>
                </a:lnTo>
                <a:lnTo>
                  <a:pt x="6836" y="1196"/>
                </a:lnTo>
                <a:lnTo>
                  <a:pt x="6830" y="1198"/>
                </a:lnTo>
                <a:lnTo>
                  <a:pt x="6822" y="1200"/>
                </a:lnTo>
                <a:lnTo>
                  <a:pt x="6818" y="1202"/>
                </a:lnTo>
                <a:lnTo>
                  <a:pt x="6814" y="1206"/>
                </a:lnTo>
                <a:lnTo>
                  <a:pt x="6812" y="1210"/>
                </a:lnTo>
                <a:lnTo>
                  <a:pt x="6814" y="1212"/>
                </a:lnTo>
                <a:lnTo>
                  <a:pt x="6818" y="1214"/>
                </a:lnTo>
                <a:lnTo>
                  <a:pt x="6822" y="1214"/>
                </a:lnTo>
                <a:lnTo>
                  <a:pt x="6816" y="1216"/>
                </a:lnTo>
                <a:lnTo>
                  <a:pt x="6808" y="1220"/>
                </a:lnTo>
                <a:lnTo>
                  <a:pt x="6804" y="1222"/>
                </a:lnTo>
                <a:lnTo>
                  <a:pt x="6802" y="1226"/>
                </a:lnTo>
                <a:lnTo>
                  <a:pt x="6798" y="1228"/>
                </a:lnTo>
                <a:lnTo>
                  <a:pt x="6792" y="1230"/>
                </a:lnTo>
                <a:lnTo>
                  <a:pt x="6786" y="1230"/>
                </a:lnTo>
                <a:lnTo>
                  <a:pt x="6780" y="1232"/>
                </a:lnTo>
                <a:lnTo>
                  <a:pt x="6774" y="1240"/>
                </a:lnTo>
                <a:lnTo>
                  <a:pt x="6772" y="1244"/>
                </a:lnTo>
                <a:lnTo>
                  <a:pt x="6772" y="1246"/>
                </a:lnTo>
                <a:lnTo>
                  <a:pt x="6776" y="1248"/>
                </a:lnTo>
                <a:lnTo>
                  <a:pt x="6780" y="1246"/>
                </a:lnTo>
                <a:lnTo>
                  <a:pt x="6790" y="1244"/>
                </a:lnTo>
                <a:lnTo>
                  <a:pt x="6792" y="1244"/>
                </a:lnTo>
                <a:lnTo>
                  <a:pt x="6794" y="1244"/>
                </a:lnTo>
                <a:lnTo>
                  <a:pt x="6794" y="1246"/>
                </a:lnTo>
                <a:lnTo>
                  <a:pt x="6796" y="1248"/>
                </a:lnTo>
                <a:lnTo>
                  <a:pt x="6808" y="1242"/>
                </a:lnTo>
                <a:lnTo>
                  <a:pt x="6812" y="1240"/>
                </a:lnTo>
                <a:lnTo>
                  <a:pt x="6814" y="1240"/>
                </a:lnTo>
                <a:lnTo>
                  <a:pt x="6812" y="1244"/>
                </a:lnTo>
                <a:lnTo>
                  <a:pt x="6804" y="1250"/>
                </a:lnTo>
                <a:lnTo>
                  <a:pt x="6794" y="1254"/>
                </a:lnTo>
                <a:lnTo>
                  <a:pt x="6786" y="1254"/>
                </a:lnTo>
                <a:lnTo>
                  <a:pt x="6784" y="1252"/>
                </a:lnTo>
                <a:lnTo>
                  <a:pt x="6780" y="1252"/>
                </a:lnTo>
                <a:lnTo>
                  <a:pt x="6772" y="1250"/>
                </a:lnTo>
                <a:lnTo>
                  <a:pt x="6764" y="1252"/>
                </a:lnTo>
                <a:lnTo>
                  <a:pt x="6756" y="1254"/>
                </a:lnTo>
                <a:lnTo>
                  <a:pt x="6754" y="1258"/>
                </a:lnTo>
                <a:lnTo>
                  <a:pt x="6758" y="1260"/>
                </a:lnTo>
                <a:lnTo>
                  <a:pt x="6760" y="1262"/>
                </a:lnTo>
                <a:lnTo>
                  <a:pt x="6760" y="1264"/>
                </a:lnTo>
                <a:lnTo>
                  <a:pt x="6764" y="1264"/>
                </a:lnTo>
                <a:lnTo>
                  <a:pt x="6770" y="1266"/>
                </a:lnTo>
                <a:lnTo>
                  <a:pt x="6768" y="1270"/>
                </a:lnTo>
                <a:lnTo>
                  <a:pt x="6764" y="1274"/>
                </a:lnTo>
                <a:lnTo>
                  <a:pt x="6762" y="1278"/>
                </a:lnTo>
                <a:lnTo>
                  <a:pt x="6762" y="1282"/>
                </a:lnTo>
                <a:lnTo>
                  <a:pt x="6760" y="1286"/>
                </a:lnTo>
                <a:lnTo>
                  <a:pt x="6758" y="1284"/>
                </a:lnTo>
                <a:lnTo>
                  <a:pt x="6756" y="1278"/>
                </a:lnTo>
                <a:lnTo>
                  <a:pt x="6754" y="1272"/>
                </a:lnTo>
                <a:lnTo>
                  <a:pt x="6754" y="1266"/>
                </a:lnTo>
                <a:lnTo>
                  <a:pt x="6754" y="1262"/>
                </a:lnTo>
                <a:lnTo>
                  <a:pt x="6750" y="1262"/>
                </a:lnTo>
                <a:lnTo>
                  <a:pt x="6748" y="1266"/>
                </a:lnTo>
                <a:lnTo>
                  <a:pt x="6744" y="1270"/>
                </a:lnTo>
                <a:lnTo>
                  <a:pt x="6742" y="1272"/>
                </a:lnTo>
                <a:lnTo>
                  <a:pt x="6742" y="1270"/>
                </a:lnTo>
                <a:lnTo>
                  <a:pt x="6740" y="1268"/>
                </a:lnTo>
                <a:lnTo>
                  <a:pt x="6736" y="1268"/>
                </a:lnTo>
                <a:lnTo>
                  <a:pt x="6730" y="1270"/>
                </a:lnTo>
                <a:lnTo>
                  <a:pt x="6726" y="1272"/>
                </a:lnTo>
                <a:lnTo>
                  <a:pt x="6724" y="1274"/>
                </a:lnTo>
                <a:lnTo>
                  <a:pt x="6724" y="1276"/>
                </a:lnTo>
                <a:lnTo>
                  <a:pt x="6726" y="1278"/>
                </a:lnTo>
                <a:lnTo>
                  <a:pt x="6728" y="1276"/>
                </a:lnTo>
                <a:lnTo>
                  <a:pt x="6732" y="1276"/>
                </a:lnTo>
                <a:lnTo>
                  <a:pt x="6740" y="1276"/>
                </a:lnTo>
                <a:lnTo>
                  <a:pt x="6746" y="1278"/>
                </a:lnTo>
                <a:lnTo>
                  <a:pt x="6750" y="1280"/>
                </a:lnTo>
                <a:lnTo>
                  <a:pt x="6748" y="1282"/>
                </a:lnTo>
                <a:lnTo>
                  <a:pt x="6744" y="1282"/>
                </a:lnTo>
                <a:lnTo>
                  <a:pt x="6734" y="1284"/>
                </a:lnTo>
                <a:lnTo>
                  <a:pt x="6716" y="1286"/>
                </a:lnTo>
                <a:lnTo>
                  <a:pt x="6704" y="1290"/>
                </a:lnTo>
                <a:lnTo>
                  <a:pt x="6702" y="1294"/>
                </a:lnTo>
                <a:lnTo>
                  <a:pt x="6704" y="1296"/>
                </a:lnTo>
                <a:lnTo>
                  <a:pt x="6706" y="1296"/>
                </a:lnTo>
                <a:lnTo>
                  <a:pt x="6706" y="1298"/>
                </a:lnTo>
                <a:lnTo>
                  <a:pt x="6702" y="1300"/>
                </a:lnTo>
                <a:lnTo>
                  <a:pt x="6700" y="1302"/>
                </a:lnTo>
                <a:lnTo>
                  <a:pt x="6704" y="1304"/>
                </a:lnTo>
                <a:lnTo>
                  <a:pt x="6710" y="1304"/>
                </a:lnTo>
                <a:lnTo>
                  <a:pt x="6714" y="1304"/>
                </a:lnTo>
                <a:lnTo>
                  <a:pt x="6720" y="1298"/>
                </a:lnTo>
                <a:lnTo>
                  <a:pt x="6726" y="1294"/>
                </a:lnTo>
                <a:lnTo>
                  <a:pt x="6732" y="1294"/>
                </a:lnTo>
                <a:lnTo>
                  <a:pt x="6736" y="1294"/>
                </a:lnTo>
                <a:lnTo>
                  <a:pt x="6744" y="1296"/>
                </a:lnTo>
                <a:lnTo>
                  <a:pt x="6742" y="1298"/>
                </a:lnTo>
                <a:lnTo>
                  <a:pt x="6734" y="1298"/>
                </a:lnTo>
                <a:lnTo>
                  <a:pt x="6724" y="1300"/>
                </a:lnTo>
                <a:lnTo>
                  <a:pt x="6718" y="1304"/>
                </a:lnTo>
                <a:lnTo>
                  <a:pt x="6720" y="1306"/>
                </a:lnTo>
                <a:lnTo>
                  <a:pt x="6718" y="1308"/>
                </a:lnTo>
                <a:lnTo>
                  <a:pt x="6710" y="1310"/>
                </a:lnTo>
                <a:lnTo>
                  <a:pt x="6700" y="1312"/>
                </a:lnTo>
                <a:lnTo>
                  <a:pt x="6700" y="1314"/>
                </a:lnTo>
                <a:lnTo>
                  <a:pt x="6700" y="1316"/>
                </a:lnTo>
                <a:lnTo>
                  <a:pt x="6706" y="1318"/>
                </a:lnTo>
                <a:lnTo>
                  <a:pt x="6706" y="1320"/>
                </a:lnTo>
                <a:lnTo>
                  <a:pt x="6706" y="1322"/>
                </a:lnTo>
                <a:lnTo>
                  <a:pt x="6704" y="1322"/>
                </a:lnTo>
                <a:lnTo>
                  <a:pt x="6702" y="1320"/>
                </a:lnTo>
                <a:lnTo>
                  <a:pt x="6698" y="1320"/>
                </a:lnTo>
                <a:lnTo>
                  <a:pt x="6694" y="1322"/>
                </a:lnTo>
                <a:lnTo>
                  <a:pt x="6688" y="1328"/>
                </a:lnTo>
                <a:lnTo>
                  <a:pt x="6688" y="1330"/>
                </a:lnTo>
                <a:lnTo>
                  <a:pt x="6692" y="1332"/>
                </a:lnTo>
                <a:lnTo>
                  <a:pt x="6696" y="1332"/>
                </a:lnTo>
                <a:lnTo>
                  <a:pt x="6700" y="1330"/>
                </a:lnTo>
                <a:lnTo>
                  <a:pt x="6708" y="1330"/>
                </a:lnTo>
                <a:lnTo>
                  <a:pt x="6720" y="1330"/>
                </a:lnTo>
                <a:lnTo>
                  <a:pt x="6736" y="1332"/>
                </a:lnTo>
                <a:lnTo>
                  <a:pt x="6732" y="1334"/>
                </a:lnTo>
                <a:lnTo>
                  <a:pt x="6730" y="1336"/>
                </a:lnTo>
                <a:lnTo>
                  <a:pt x="6730" y="1338"/>
                </a:lnTo>
                <a:lnTo>
                  <a:pt x="6732" y="1342"/>
                </a:lnTo>
                <a:lnTo>
                  <a:pt x="6728" y="1340"/>
                </a:lnTo>
                <a:lnTo>
                  <a:pt x="6722" y="1336"/>
                </a:lnTo>
                <a:lnTo>
                  <a:pt x="6718" y="1334"/>
                </a:lnTo>
                <a:lnTo>
                  <a:pt x="6712" y="1332"/>
                </a:lnTo>
                <a:lnTo>
                  <a:pt x="6704" y="1334"/>
                </a:lnTo>
                <a:lnTo>
                  <a:pt x="6698" y="1334"/>
                </a:lnTo>
                <a:lnTo>
                  <a:pt x="6692" y="1336"/>
                </a:lnTo>
                <a:lnTo>
                  <a:pt x="6686" y="1338"/>
                </a:lnTo>
                <a:lnTo>
                  <a:pt x="6682" y="1338"/>
                </a:lnTo>
                <a:lnTo>
                  <a:pt x="6680" y="1338"/>
                </a:lnTo>
                <a:lnTo>
                  <a:pt x="6678" y="1340"/>
                </a:lnTo>
                <a:lnTo>
                  <a:pt x="6674" y="1340"/>
                </a:lnTo>
                <a:lnTo>
                  <a:pt x="6672" y="1340"/>
                </a:lnTo>
                <a:lnTo>
                  <a:pt x="6672" y="1342"/>
                </a:lnTo>
                <a:lnTo>
                  <a:pt x="6672" y="1346"/>
                </a:lnTo>
                <a:lnTo>
                  <a:pt x="6672" y="1348"/>
                </a:lnTo>
                <a:lnTo>
                  <a:pt x="6670" y="1350"/>
                </a:lnTo>
                <a:lnTo>
                  <a:pt x="6666" y="1350"/>
                </a:lnTo>
                <a:lnTo>
                  <a:pt x="6660" y="1352"/>
                </a:lnTo>
                <a:lnTo>
                  <a:pt x="6652" y="1352"/>
                </a:lnTo>
                <a:lnTo>
                  <a:pt x="6654" y="1356"/>
                </a:lnTo>
                <a:lnTo>
                  <a:pt x="6658" y="1360"/>
                </a:lnTo>
                <a:lnTo>
                  <a:pt x="6658" y="1362"/>
                </a:lnTo>
                <a:lnTo>
                  <a:pt x="6656" y="1364"/>
                </a:lnTo>
                <a:lnTo>
                  <a:pt x="6652" y="1366"/>
                </a:lnTo>
                <a:lnTo>
                  <a:pt x="6648" y="1366"/>
                </a:lnTo>
                <a:lnTo>
                  <a:pt x="6646" y="1366"/>
                </a:lnTo>
                <a:lnTo>
                  <a:pt x="6642" y="1370"/>
                </a:lnTo>
                <a:lnTo>
                  <a:pt x="6638" y="1374"/>
                </a:lnTo>
                <a:lnTo>
                  <a:pt x="6640" y="1374"/>
                </a:lnTo>
                <a:lnTo>
                  <a:pt x="6644" y="1376"/>
                </a:lnTo>
                <a:lnTo>
                  <a:pt x="6642" y="1378"/>
                </a:lnTo>
                <a:lnTo>
                  <a:pt x="6640" y="1380"/>
                </a:lnTo>
                <a:lnTo>
                  <a:pt x="6640" y="1382"/>
                </a:lnTo>
                <a:lnTo>
                  <a:pt x="6638" y="1382"/>
                </a:lnTo>
                <a:lnTo>
                  <a:pt x="6634" y="1382"/>
                </a:lnTo>
                <a:lnTo>
                  <a:pt x="6632" y="1382"/>
                </a:lnTo>
                <a:lnTo>
                  <a:pt x="6630" y="1382"/>
                </a:lnTo>
                <a:lnTo>
                  <a:pt x="6632" y="1386"/>
                </a:lnTo>
                <a:lnTo>
                  <a:pt x="6634" y="1388"/>
                </a:lnTo>
                <a:lnTo>
                  <a:pt x="6634" y="1390"/>
                </a:lnTo>
                <a:lnTo>
                  <a:pt x="6632" y="1394"/>
                </a:lnTo>
                <a:lnTo>
                  <a:pt x="6632" y="1396"/>
                </a:lnTo>
                <a:lnTo>
                  <a:pt x="6638" y="1398"/>
                </a:lnTo>
                <a:lnTo>
                  <a:pt x="6642" y="1398"/>
                </a:lnTo>
                <a:lnTo>
                  <a:pt x="6638" y="1400"/>
                </a:lnTo>
                <a:lnTo>
                  <a:pt x="6632" y="1402"/>
                </a:lnTo>
                <a:lnTo>
                  <a:pt x="6632" y="1404"/>
                </a:lnTo>
                <a:lnTo>
                  <a:pt x="6638" y="1404"/>
                </a:lnTo>
                <a:lnTo>
                  <a:pt x="6648" y="1402"/>
                </a:lnTo>
                <a:lnTo>
                  <a:pt x="6674" y="1396"/>
                </a:lnTo>
                <a:lnTo>
                  <a:pt x="6678" y="1396"/>
                </a:lnTo>
                <a:lnTo>
                  <a:pt x="6676" y="1398"/>
                </a:lnTo>
                <a:lnTo>
                  <a:pt x="6666" y="1402"/>
                </a:lnTo>
                <a:lnTo>
                  <a:pt x="6656" y="1404"/>
                </a:lnTo>
                <a:lnTo>
                  <a:pt x="6638" y="1408"/>
                </a:lnTo>
                <a:lnTo>
                  <a:pt x="6630" y="1408"/>
                </a:lnTo>
                <a:lnTo>
                  <a:pt x="6622" y="1412"/>
                </a:lnTo>
                <a:lnTo>
                  <a:pt x="6616" y="1414"/>
                </a:lnTo>
                <a:lnTo>
                  <a:pt x="6620" y="1414"/>
                </a:lnTo>
                <a:lnTo>
                  <a:pt x="6626" y="1414"/>
                </a:lnTo>
                <a:lnTo>
                  <a:pt x="6630" y="1416"/>
                </a:lnTo>
                <a:lnTo>
                  <a:pt x="6630" y="1418"/>
                </a:lnTo>
                <a:lnTo>
                  <a:pt x="6628" y="1422"/>
                </a:lnTo>
                <a:lnTo>
                  <a:pt x="6624" y="1422"/>
                </a:lnTo>
                <a:lnTo>
                  <a:pt x="6620" y="1426"/>
                </a:lnTo>
                <a:lnTo>
                  <a:pt x="6616" y="1432"/>
                </a:lnTo>
                <a:lnTo>
                  <a:pt x="6614" y="1436"/>
                </a:lnTo>
                <a:lnTo>
                  <a:pt x="6612" y="1438"/>
                </a:lnTo>
                <a:lnTo>
                  <a:pt x="6608" y="1438"/>
                </a:lnTo>
                <a:lnTo>
                  <a:pt x="6604" y="1440"/>
                </a:lnTo>
                <a:lnTo>
                  <a:pt x="6604" y="1444"/>
                </a:lnTo>
                <a:lnTo>
                  <a:pt x="6606" y="1450"/>
                </a:lnTo>
                <a:lnTo>
                  <a:pt x="6608" y="1450"/>
                </a:lnTo>
                <a:lnTo>
                  <a:pt x="6612" y="1450"/>
                </a:lnTo>
                <a:lnTo>
                  <a:pt x="6612" y="1454"/>
                </a:lnTo>
                <a:lnTo>
                  <a:pt x="6612" y="1458"/>
                </a:lnTo>
                <a:lnTo>
                  <a:pt x="6612" y="1460"/>
                </a:lnTo>
                <a:lnTo>
                  <a:pt x="6608" y="1464"/>
                </a:lnTo>
                <a:lnTo>
                  <a:pt x="6604" y="1468"/>
                </a:lnTo>
                <a:lnTo>
                  <a:pt x="6602" y="1468"/>
                </a:lnTo>
                <a:lnTo>
                  <a:pt x="6604" y="1470"/>
                </a:lnTo>
                <a:lnTo>
                  <a:pt x="6606" y="1474"/>
                </a:lnTo>
                <a:lnTo>
                  <a:pt x="6606" y="1478"/>
                </a:lnTo>
                <a:lnTo>
                  <a:pt x="6602" y="1482"/>
                </a:lnTo>
                <a:lnTo>
                  <a:pt x="6596" y="1484"/>
                </a:lnTo>
                <a:lnTo>
                  <a:pt x="6588" y="1484"/>
                </a:lnTo>
                <a:lnTo>
                  <a:pt x="6586" y="1486"/>
                </a:lnTo>
                <a:lnTo>
                  <a:pt x="6582" y="1488"/>
                </a:lnTo>
                <a:lnTo>
                  <a:pt x="6576" y="1490"/>
                </a:lnTo>
                <a:lnTo>
                  <a:pt x="6572" y="1490"/>
                </a:lnTo>
                <a:lnTo>
                  <a:pt x="6568" y="1492"/>
                </a:lnTo>
                <a:lnTo>
                  <a:pt x="6564" y="1494"/>
                </a:lnTo>
                <a:lnTo>
                  <a:pt x="6562" y="1494"/>
                </a:lnTo>
                <a:lnTo>
                  <a:pt x="6552" y="1492"/>
                </a:lnTo>
                <a:lnTo>
                  <a:pt x="6546" y="1494"/>
                </a:lnTo>
                <a:lnTo>
                  <a:pt x="6544" y="1496"/>
                </a:lnTo>
                <a:lnTo>
                  <a:pt x="6544" y="1498"/>
                </a:lnTo>
                <a:lnTo>
                  <a:pt x="6548" y="1498"/>
                </a:lnTo>
                <a:lnTo>
                  <a:pt x="6552" y="1498"/>
                </a:lnTo>
                <a:lnTo>
                  <a:pt x="6560" y="1498"/>
                </a:lnTo>
                <a:lnTo>
                  <a:pt x="6562" y="1500"/>
                </a:lnTo>
                <a:lnTo>
                  <a:pt x="6564" y="1500"/>
                </a:lnTo>
                <a:lnTo>
                  <a:pt x="6564" y="1504"/>
                </a:lnTo>
                <a:lnTo>
                  <a:pt x="6562" y="1506"/>
                </a:lnTo>
                <a:lnTo>
                  <a:pt x="6564" y="1506"/>
                </a:lnTo>
                <a:lnTo>
                  <a:pt x="6570" y="1502"/>
                </a:lnTo>
                <a:lnTo>
                  <a:pt x="6576" y="1500"/>
                </a:lnTo>
                <a:lnTo>
                  <a:pt x="6578" y="1500"/>
                </a:lnTo>
                <a:lnTo>
                  <a:pt x="6576" y="1504"/>
                </a:lnTo>
                <a:lnTo>
                  <a:pt x="6570" y="1506"/>
                </a:lnTo>
                <a:lnTo>
                  <a:pt x="6568" y="1508"/>
                </a:lnTo>
                <a:lnTo>
                  <a:pt x="6570" y="1512"/>
                </a:lnTo>
                <a:lnTo>
                  <a:pt x="6574" y="1514"/>
                </a:lnTo>
                <a:lnTo>
                  <a:pt x="6574" y="1516"/>
                </a:lnTo>
                <a:lnTo>
                  <a:pt x="6570" y="1520"/>
                </a:lnTo>
                <a:lnTo>
                  <a:pt x="6570" y="1524"/>
                </a:lnTo>
                <a:lnTo>
                  <a:pt x="6568" y="1524"/>
                </a:lnTo>
                <a:lnTo>
                  <a:pt x="6562" y="1526"/>
                </a:lnTo>
                <a:lnTo>
                  <a:pt x="6560" y="1526"/>
                </a:lnTo>
                <a:lnTo>
                  <a:pt x="6558" y="1524"/>
                </a:lnTo>
                <a:lnTo>
                  <a:pt x="6554" y="1520"/>
                </a:lnTo>
                <a:lnTo>
                  <a:pt x="6552" y="1516"/>
                </a:lnTo>
                <a:lnTo>
                  <a:pt x="6552" y="1514"/>
                </a:lnTo>
                <a:lnTo>
                  <a:pt x="6548" y="1514"/>
                </a:lnTo>
                <a:lnTo>
                  <a:pt x="6546" y="1516"/>
                </a:lnTo>
                <a:lnTo>
                  <a:pt x="6546" y="1518"/>
                </a:lnTo>
                <a:lnTo>
                  <a:pt x="6546" y="1520"/>
                </a:lnTo>
                <a:lnTo>
                  <a:pt x="6544" y="1520"/>
                </a:lnTo>
                <a:lnTo>
                  <a:pt x="6536" y="1522"/>
                </a:lnTo>
                <a:lnTo>
                  <a:pt x="6532" y="1524"/>
                </a:lnTo>
                <a:lnTo>
                  <a:pt x="6530" y="1528"/>
                </a:lnTo>
                <a:lnTo>
                  <a:pt x="6530" y="1530"/>
                </a:lnTo>
                <a:lnTo>
                  <a:pt x="6530" y="1534"/>
                </a:lnTo>
                <a:lnTo>
                  <a:pt x="6528" y="1536"/>
                </a:lnTo>
                <a:lnTo>
                  <a:pt x="6524" y="1538"/>
                </a:lnTo>
                <a:lnTo>
                  <a:pt x="6520" y="1538"/>
                </a:lnTo>
                <a:lnTo>
                  <a:pt x="6516" y="1540"/>
                </a:lnTo>
                <a:lnTo>
                  <a:pt x="6514" y="1544"/>
                </a:lnTo>
                <a:lnTo>
                  <a:pt x="6512" y="1552"/>
                </a:lnTo>
                <a:lnTo>
                  <a:pt x="6510" y="1556"/>
                </a:lnTo>
                <a:lnTo>
                  <a:pt x="6502" y="1562"/>
                </a:lnTo>
                <a:lnTo>
                  <a:pt x="6496" y="1566"/>
                </a:lnTo>
                <a:lnTo>
                  <a:pt x="6494" y="1570"/>
                </a:lnTo>
                <a:lnTo>
                  <a:pt x="6492" y="1572"/>
                </a:lnTo>
                <a:lnTo>
                  <a:pt x="6490" y="1576"/>
                </a:lnTo>
                <a:lnTo>
                  <a:pt x="6492" y="1578"/>
                </a:lnTo>
                <a:lnTo>
                  <a:pt x="6496" y="1576"/>
                </a:lnTo>
                <a:lnTo>
                  <a:pt x="6500" y="1574"/>
                </a:lnTo>
                <a:lnTo>
                  <a:pt x="6502" y="1574"/>
                </a:lnTo>
                <a:lnTo>
                  <a:pt x="6502" y="1576"/>
                </a:lnTo>
                <a:lnTo>
                  <a:pt x="6502" y="1578"/>
                </a:lnTo>
                <a:lnTo>
                  <a:pt x="6504" y="1580"/>
                </a:lnTo>
                <a:lnTo>
                  <a:pt x="6506" y="1582"/>
                </a:lnTo>
                <a:lnTo>
                  <a:pt x="6506" y="1584"/>
                </a:lnTo>
                <a:lnTo>
                  <a:pt x="6508" y="1586"/>
                </a:lnTo>
                <a:lnTo>
                  <a:pt x="6510" y="1588"/>
                </a:lnTo>
                <a:lnTo>
                  <a:pt x="6520" y="1586"/>
                </a:lnTo>
                <a:lnTo>
                  <a:pt x="6532" y="1582"/>
                </a:lnTo>
                <a:lnTo>
                  <a:pt x="6546" y="1572"/>
                </a:lnTo>
                <a:lnTo>
                  <a:pt x="6552" y="1566"/>
                </a:lnTo>
                <a:lnTo>
                  <a:pt x="6554" y="1564"/>
                </a:lnTo>
                <a:lnTo>
                  <a:pt x="6552" y="1562"/>
                </a:lnTo>
                <a:lnTo>
                  <a:pt x="6548" y="1562"/>
                </a:lnTo>
                <a:lnTo>
                  <a:pt x="6544" y="1562"/>
                </a:lnTo>
                <a:lnTo>
                  <a:pt x="6542" y="1562"/>
                </a:lnTo>
                <a:lnTo>
                  <a:pt x="6546" y="1560"/>
                </a:lnTo>
                <a:lnTo>
                  <a:pt x="6554" y="1554"/>
                </a:lnTo>
                <a:lnTo>
                  <a:pt x="6558" y="1552"/>
                </a:lnTo>
                <a:lnTo>
                  <a:pt x="6560" y="1552"/>
                </a:lnTo>
                <a:lnTo>
                  <a:pt x="6566" y="1552"/>
                </a:lnTo>
                <a:lnTo>
                  <a:pt x="6568" y="1554"/>
                </a:lnTo>
                <a:lnTo>
                  <a:pt x="6562" y="1558"/>
                </a:lnTo>
                <a:lnTo>
                  <a:pt x="6558" y="1560"/>
                </a:lnTo>
                <a:lnTo>
                  <a:pt x="6556" y="1562"/>
                </a:lnTo>
                <a:lnTo>
                  <a:pt x="6558" y="1564"/>
                </a:lnTo>
                <a:lnTo>
                  <a:pt x="6564" y="1566"/>
                </a:lnTo>
                <a:lnTo>
                  <a:pt x="6568" y="1568"/>
                </a:lnTo>
                <a:lnTo>
                  <a:pt x="6564" y="1570"/>
                </a:lnTo>
                <a:lnTo>
                  <a:pt x="6544" y="1580"/>
                </a:lnTo>
                <a:lnTo>
                  <a:pt x="6538" y="1584"/>
                </a:lnTo>
                <a:lnTo>
                  <a:pt x="6540" y="1584"/>
                </a:lnTo>
                <a:lnTo>
                  <a:pt x="6542" y="1584"/>
                </a:lnTo>
                <a:lnTo>
                  <a:pt x="6542" y="1586"/>
                </a:lnTo>
                <a:lnTo>
                  <a:pt x="6540" y="1588"/>
                </a:lnTo>
                <a:lnTo>
                  <a:pt x="6544" y="1590"/>
                </a:lnTo>
                <a:lnTo>
                  <a:pt x="6546" y="1592"/>
                </a:lnTo>
                <a:lnTo>
                  <a:pt x="6544" y="1594"/>
                </a:lnTo>
                <a:lnTo>
                  <a:pt x="6538" y="1594"/>
                </a:lnTo>
                <a:lnTo>
                  <a:pt x="6528" y="1592"/>
                </a:lnTo>
                <a:lnTo>
                  <a:pt x="6520" y="1592"/>
                </a:lnTo>
                <a:lnTo>
                  <a:pt x="6514" y="1594"/>
                </a:lnTo>
                <a:lnTo>
                  <a:pt x="6510" y="1596"/>
                </a:lnTo>
                <a:lnTo>
                  <a:pt x="6506" y="1600"/>
                </a:lnTo>
                <a:lnTo>
                  <a:pt x="6506" y="1598"/>
                </a:lnTo>
                <a:lnTo>
                  <a:pt x="6506" y="1594"/>
                </a:lnTo>
                <a:lnTo>
                  <a:pt x="6502" y="1586"/>
                </a:lnTo>
                <a:lnTo>
                  <a:pt x="6498" y="1580"/>
                </a:lnTo>
                <a:lnTo>
                  <a:pt x="6494" y="1580"/>
                </a:lnTo>
                <a:lnTo>
                  <a:pt x="6490" y="1582"/>
                </a:lnTo>
                <a:lnTo>
                  <a:pt x="6484" y="1584"/>
                </a:lnTo>
                <a:lnTo>
                  <a:pt x="6480" y="1586"/>
                </a:lnTo>
                <a:lnTo>
                  <a:pt x="6478" y="1586"/>
                </a:lnTo>
                <a:lnTo>
                  <a:pt x="6476" y="1590"/>
                </a:lnTo>
                <a:lnTo>
                  <a:pt x="6476" y="1594"/>
                </a:lnTo>
                <a:lnTo>
                  <a:pt x="6474" y="1592"/>
                </a:lnTo>
                <a:lnTo>
                  <a:pt x="6468" y="1590"/>
                </a:lnTo>
                <a:lnTo>
                  <a:pt x="6462" y="1592"/>
                </a:lnTo>
                <a:lnTo>
                  <a:pt x="6446" y="1598"/>
                </a:lnTo>
                <a:lnTo>
                  <a:pt x="6444" y="1600"/>
                </a:lnTo>
                <a:lnTo>
                  <a:pt x="6444" y="1602"/>
                </a:lnTo>
                <a:lnTo>
                  <a:pt x="6450" y="1606"/>
                </a:lnTo>
                <a:lnTo>
                  <a:pt x="6452" y="1608"/>
                </a:lnTo>
                <a:lnTo>
                  <a:pt x="6454" y="1610"/>
                </a:lnTo>
                <a:lnTo>
                  <a:pt x="6450" y="1612"/>
                </a:lnTo>
                <a:lnTo>
                  <a:pt x="6444" y="1612"/>
                </a:lnTo>
                <a:lnTo>
                  <a:pt x="6438" y="1614"/>
                </a:lnTo>
                <a:lnTo>
                  <a:pt x="6436" y="1614"/>
                </a:lnTo>
                <a:lnTo>
                  <a:pt x="6436" y="1616"/>
                </a:lnTo>
                <a:lnTo>
                  <a:pt x="6438" y="1618"/>
                </a:lnTo>
                <a:lnTo>
                  <a:pt x="6440" y="1620"/>
                </a:lnTo>
                <a:lnTo>
                  <a:pt x="6432" y="1618"/>
                </a:lnTo>
                <a:lnTo>
                  <a:pt x="6424" y="1616"/>
                </a:lnTo>
                <a:lnTo>
                  <a:pt x="6426" y="1618"/>
                </a:lnTo>
                <a:lnTo>
                  <a:pt x="6428" y="1622"/>
                </a:lnTo>
                <a:lnTo>
                  <a:pt x="6428" y="1624"/>
                </a:lnTo>
                <a:lnTo>
                  <a:pt x="6424" y="1624"/>
                </a:lnTo>
                <a:lnTo>
                  <a:pt x="6412" y="1626"/>
                </a:lnTo>
                <a:lnTo>
                  <a:pt x="6402" y="1624"/>
                </a:lnTo>
                <a:lnTo>
                  <a:pt x="6394" y="1624"/>
                </a:lnTo>
                <a:lnTo>
                  <a:pt x="6388" y="1624"/>
                </a:lnTo>
                <a:lnTo>
                  <a:pt x="6386" y="1628"/>
                </a:lnTo>
                <a:lnTo>
                  <a:pt x="6388" y="1632"/>
                </a:lnTo>
                <a:lnTo>
                  <a:pt x="6388" y="1634"/>
                </a:lnTo>
                <a:lnTo>
                  <a:pt x="6392" y="1636"/>
                </a:lnTo>
                <a:lnTo>
                  <a:pt x="6396" y="1638"/>
                </a:lnTo>
                <a:lnTo>
                  <a:pt x="6404" y="1638"/>
                </a:lnTo>
                <a:lnTo>
                  <a:pt x="6410" y="1636"/>
                </a:lnTo>
                <a:lnTo>
                  <a:pt x="6410" y="1638"/>
                </a:lnTo>
                <a:lnTo>
                  <a:pt x="6406" y="1642"/>
                </a:lnTo>
                <a:lnTo>
                  <a:pt x="6404" y="1646"/>
                </a:lnTo>
                <a:lnTo>
                  <a:pt x="6406" y="1648"/>
                </a:lnTo>
                <a:lnTo>
                  <a:pt x="6408" y="1652"/>
                </a:lnTo>
                <a:lnTo>
                  <a:pt x="6402" y="1650"/>
                </a:lnTo>
                <a:lnTo>
                  <a:pt x="6388" y="1646"/>
                </a:lnTo>
                <a:lnTo>
                  <a:pt x="6380" y="1646"/>
                </a:lnTo>
                <a:lnTo>
                  <a:pt x="6370" y="1648"/>
                </a:lnTo>
                <a:lnTo>
                  <a:pt x="6362" y="1650"/>
                </a:lnTo>
                <a:lnTo>
                  <a:pt x="6360" y="1652"/>
                </a:lnTo>
                <a:lnTo>
                  <a:pt x="6362" y="1654"/>
                </a:lnTo>
                <a:lnTo>
                  <a:pt x="6366" y="1654"/>
                </a:lnTo>
                <a:lnTo>
                  <a:pt x="6378" y="1656"/>
                </a:lnTo>
                <a:lnTo>
                  <a:pt x="6384" y="1658"/>
                </a:lnTo>
                <a:lnTo>
                  <a:pt x="6386" y="1662"/>
                </a:lnTo>
                <a:lnTo>
                  <a:pt x="6388" y="1666"/>
                </a:lnTo>
                <a:lnTo>
                  <a:pt x="6384" y="1664"/>
                </a:lnTo>
                <a:lnTo>
                  <a:pt x="6382" y="1662"/>
                </a:lnTo>
                <a:lnTo>
                  <a:pt x="6376" y="1662"/>
                </a:lnTo>
                <a:lnTo>
                  <a:pt x="6368" y="1662"/>
                </a:lnTo>
                <a:lnTo>
                  <a:pt x="6360" y="1664"/>
                </a:lnTo>
                <a:lnTo>
                  <a:pt x="6352" y="1668"/>
                </a:lnTo>
                <a:lnTo>
                  <a:pt x="6348" y="1670"/>
                </a:lnTo>
                <a:lnTo>
                  <a:pt x="6348" y="1672"/>
                </a:lnTo>
                <a:lnTo>
                  <a:pt x="6348" y="1674"/>
                </a:lnTo>
                <a:lnTo>
                  <a:pt x="6348" y="1676"/>
                </a:lnTo>
                <a:lnTo>
                  <a:pt x="6342" y="1676"/>
                </a:lnTo>
                <a:lnTo>
                  <a:pt x="6338" y="1674"/>
                </a:lnTo>
                <a:lnTo>
                  <a:pt x="6336" y="1676"/>
                </a:lnTo>
                <a:lnTo>
                  <a:pt x="6338" y="1678"/>
                </a:lnTo>
                <a:lnTo>
                  <a:pt x="6338" y="1680"/>
                </a:lnTo>
                <a:lnTo>
                  <a:pt x="6330" y="1680"/>
                </a:lnTo>
                <a:lnTo>
                  <a:pt x="6314" y="1678"/>
                </a:lnTo>
                <a:lnTo>
                  <a:pt x="6312" y="1678"/>
                </a:lnTo>
                <a:lnTo>
                  <a:pt x="6316" y="1684"/>
                </a:lnTo>
                <a:lnTo>
                  <a:pt x="6318" y="1686"/>
                </a:lnTo>
                <a:lnTo>
                  <a:pt x="6316" y="1686"/>
                </a:lnTo>
                <a:lnTo>
                  <a:pt x="6312" y="1686"/>
                </a:lnTo>
                <a:lnTo>
                  <a:pt x="6306" y="1686"/>
                </a:lnTo>
                <a:lnTo>
                  <a:pt x="6306" y="1688"/>
                </a:lnTo>
                <a:lnTo>
                  <a:pt x="6308" y="1690"/>
                </a:lnTo>
                <a:lnTo>
                  <a:pt x="6312" y="1692"/>
                </a:lnTo>
                <a:lnTo>
                  <a:pt x="6318" y="1694"/>
                </a:lnTo>
                <a:lnTo>
                  <a:pt x="6330" y="1694"/>
                </a:lnTo>
                <a:lnTo>
                  <a:pt x="6344" y="1694"/>
                </a:lnTo>
                <a:lnTo>
                  <a:pt x="6350" y="1696"/>
                </a:lnTo>
                <a:lnTo>
                  <a:pt x="6358" y="1698"/>
                </a:lnTo>
                <a:lnTo>
                  <a:pt x="6366" y="1702"/>
                </a:lnTo>
                <a:lnTo>
                  <a:pt x="6364" y="1702"/>
                </a:lnTo>
                <a:lnTo>
                  <a:pt x="6356" y="1702"/>
                </a:lnTo>
                <a:lnTo>
                  <a:pt x="6352" y="1702"/>
                </a:lnTo>
                <a:lnTo>
                  <a:pt x="6350" y="1702"/>
                </a:lnTo>
                <a:lnTo>
                  <a:pt x="6346" y="1704"/>
                </a:lnTo>
                <a:lnTo>
                  <a:pt x="6344" y="1702"/>
                </a:lnTo>
                <a:lnTo>
                  <a:pt x="6338" y="1698"/>
                </a:lnTo>
                <a:lnTo>
                  <a:pt x="6334" y="1696"/>
                </a:lnTo>
                <a:lnTo>
                  <a:pt x="6328" y="1696"/>
                </a:lnTo>
                <a:lnTo>
                  <a:pt x="6322" y="1698"/>
                </a:lnTo>
                <a:lnTo>
                  <a:pt x="6314" y="1702"/>
                </a:lnTo>
                <a:lnTo>
                  <a:pt x="6308" y="1706"/>
                </a:lnTo>
                <a:lnTo>
                  <a:pt x="6306" y="1710"/>
                </a:lnTo>
                <a:lnTo>
                  <a:pt x="6308" y="1714"/>
                </a:lnTo>
                <a:lnTo>
                  <a:pt x="6312" y="1716"/>
                </a:lnTo>
                <a:lnTo>
                  <a:pt x="6316" y="1720"/>
                </a:lnTo>
                <a:lnTo>
                  <a:pt x="6316" y="1722"/>
                </a:lnTo>
                <a:lnTo>
                  <a:pt x="6312" y="1724"/>
                </a:lnTo>
                <a:lnTo>
                  <a:pt x="6306" y="1728"/>
                </a:lnTo>
                <a:lnTo>
                  <a:pt x="6308" y="1730"/>
                </a:lnTo>
                <a:lnTo>
                  <a:pt x="6312" y="1732"/>
                </a:lnTo>
                <a:lnTo>
                  <a:pt x="6312" y="1734"/>
                </a:lnTo>
                <a:lnTo>
                  <a:pt x="6312" y="1736"/>
                </a:lnTo>
                <a:lnTo>
                  <a:pt x="6310" y="1738"/>
                </a:lnTo>
                <a:lnTo>
                  <a:pt x="6310" y="1740"/>
                </a:lnTo>
                <a:lnTo>
                  <a:pt x="6310" y="1744"/>
                </a:lnTo>
                <a:lnTo>
                  <a:pt x="6312" y="1746"/>
                </a:lnTo>
                <a:lnTo>
                  <a:pt x="6316" y="1748"/>
                </a:lnTo>
                <a:lnTo>
                  <a:pt x="6320" y="1748"/>
                </a:lnTo>
                <a:lnTo>
                  <a:pt x="6326" y="1748"/>
                </a:lnTo>
                <a:lnTo>
                  <a:pt x="6332" y="1744"/>
                </a:lnTo>
                <a:lnTo>
                  <a:pt x="6338" y="1742"/>
                </a:lnTo>
                <a:lnTo>
                  <a:pt x="6344" y="1742"/>
                </a:lnTo>
                <a:lnTo>
                  <a:pt x="6354" y="1744"/>
                </a:lnTo>
                <a:lnTo>
                  <a:pt x="6362" y="1744"/>
                </a:lnTo>
                <a:lnTo>
                  <a:pt x="6366" y="1744"/>
                </a:lnTo>
                <a:lnTo>
                  <a:pt x="6368" y="1740"/>
                </a:lnTo>
                <a:lnTo>
                  <a:pt x="6370" y="1736"/>
                </a:lnTo>
                <a:lnTo>
                  <a:pt x="6372" y="1736"/>
                </a:lnTo>
                <a:lnTo>
                  <a:pt x="6376" y="1738"/>
                </a:lnTo>
                <a:lnTo>
                  <a:pt x="6384" y="1742"/>
                </a:lnTo>
                <a:lnTo>
                  <a:pt x="6388" y="1742"/>
                </a:lnTo>
                <a:lnTo>
                  <a:pt x="6394" y="1742"/>
                </a:lnTo>
                <a:lnTo>
                  <a:pt x="6404" y="1742"/>
                </a:lnTo>
                <a:lnTo>
                  <a:pt x="6410" y="1742"/>
                </a:lnTo>
                <a:lnTo>
                  <a:pt x="6408" y="1744"/>
                </a:lnTo>
                <a:lnTo>
                  <a:pt x="6400" y="1746"/>
                </a:lnTo>
                <a:lnTo>
                  <a:pt x="6394" y="1748"/>
                </a:lnTo>
                <a:lnTo>
                  <a:pt x="6392" y="1752"/>
                </a:lnTo>
                <a:lnTo>
                  <a:pt x="6392" y="1754"/>
                </a:lnTo>
                <a:lnTo>
                  <a:pt x="6392" y="1756"/>
                </a:lnTo>
                <a:lnTo>
                  <a:pt x="6392" y="1758"/>
                </a:lnTo>
                <a:lnTo>
                  <a:pt x="6384" y="1750"/>
                </a:lnTo>
                <a:lnTo>
                  <a:pt x="6378" y="1746"/>
                </a:lnTo>
                <a:lnTo>
                  <a:pt x="6374" y="1744"/>
                </a:lnTo>
                <a:lnTo>
                  <a:pt x="6372" y="1746"/>
                </a:lnTo>
                <a:lnTo>
                  <a:pt x="6370" y="1748"/>
                </a:lnTo>
                <a:lnTo>
                  <a:pt x="6366" y="1750"/>
                </a:lnTo>
                <a:lnTo>
                  <a:pt x="6364" y="1752"/>
                </a:lnTo>
                <a:lnTo>
                  <a:pt x="6360" y="1750"/>
                </a:lnTo>
                <a:lnTo>
                  <a:pt x="6356" y="1748"/>
                </a:lnTo>
                <a:lnTo>
                  <a:pt x="6350" y="1748"/>
                </a:lnTo>
                <a:lnTo>
                  <a:pt x="6340" y="1750"/>
                </a:lnTo>
                <a:lnTo>
                  <a:pt x="6330" y="1754"/>
                </a:lnTo>
                <a:lnTo>
                  <a:pt x="6324" y="1754"/>
                </a:lnTo>
                <a:lnTo>
                  <a:pt x="6320" y="1754"/>
                </a:lnTo>
                <a:lnTo>
                  <a:pt x="6310" y="1752"/>
                </a:lnTo>
                <a:lnTo>
                  <a:pt x="6310" y="1754"/>
                </a:lnTo>
                <a:lnTo>
                  <a:pt x="6310" y="1760"/>
                </a:lnTo>
                <a:lnTo>
                  <a:pt x="6310" y="1764"/>
                </a:lnTo>
                <a:lnTo>
                  <a:pt x="6312" y="1764"/>
                </a:lnTo>
                <a:lnTo>
                  <a:pt x="6316" y="1766"/>
                </a:lnTo>
                <a:lnTo>
                  <a:pt x="6320" y="1766"/>
                </a:lnTo>
                <a:lnTo>
                  <a:pt x="6322" y="1768"/>
                </a:lnTo>
                <a:lnTo>
                  <a:pt x="6322" y="1770"/>
                </a:lnTo>
                <a:lnTo>
                  <a:pt x="6322" y="1774"/>
                </a:lnTo>
                <a:lnTo>
                  <a:pt x="6320" y="1774"/>
                </a:lnTo>
                <a:lnTo>
                  <a:pt x="6314" y="1772"/>
                </a:lnTo>
                <a:lnTo>
                  <a:pt x="6310" y="1770"/>
                </a:lnTo>
                <a:lnTo>
                  <a:pt x="6308" y="1772"/>
                </a:lnTo>
                <a:lnTo>
                  <a:pt x="6310" y="1774"/>
                </a:lnTo>
                <a:lnTo>
                  <a:pt x="6312" y="1778"/>
                </a:lnTo>
                <a:lnTo>
                  <a:pt x="6314" y="1780"/>
                </a:lnTo>
                <a:lnTo>
                  <a:pt x="6318" y="1780"/>
                </a:lnTo>
                <a:lnTo>
                  <a:pt x="6322" y="1780"/>
                </a:lnTo>
                <a:lnTo>
                  <a:pt x="6324" y="1782"/>
                </a:lnTo>
                <a:lnTo>
                  <a:pt x="6324" y="1786"/>
                </a:lnTo>
                <a:lnTo>
                  <a:pt x="6322" y="1790"/>
                </a:lnTo>
                <a:lnTo>
                  <a:pt x="6320" y="1792"/>
                </a:lnTo>
                <a:lnTo>
                  <a:pt x="6314" y="1796"/>
                </a:lnTo>
                <a:lnTo>
                  <a:pt x="6310" y="1798"/>
                </a:lnTo>
                <a:lnTo>
                  <a:pt x="6320" y="1808"/>
                </a:lnTo>
                <a:lnTo>
                  <a:pt x="6324" y="1810"/>
                </a:lnTo>
                <a:lnTo>
                  <a:pt x="6328" y="1806"/>
                </a:lnTo>
                <a:lnTo>
                  <a:pt x="6330" y="1806"/>
                </a:lnTo>
                <a:lnTo>
                  <a:pt x="6332" y="1808"/>
                </a:lnTo>
                <a:lnTo>
                  <a:pt x="6334" y="1810"/>
                </a:lnTo>
                <a:lnTo>
                  <a:pt x="6336" y="1810"/>
                </a:lnTo>
                <a:lnTo>
                  <a:pt x="6338" y="1808"/>
                </a:lnTo>
                <a:lnTo>
                  <a:pt x="6338" y="1814"/>
                </a:lnTo>
                <a:lnTo>
                  <a:pt x="6338" y="1818"/>
                </a:lnTo>
                <a:lnTo>
                  <a:pt x="6338" y="1820"/>
                </a:lnTo>
                <a:lnTo>
                  <a:pt x="6340" y="1820"/>
                </a:lnTo>
                <a:lnTo>
                  <a:pt x="6342" y="1818"/>
                </a:lnTo>
                <a:lnTo>
                  <a:pt x="6344" y="1816"/>
                </a:lnTo>
                <a:lnTo>
                  <a:pt x="6344" y="1812"/>
                </a:lnTo>
                <a:lnTo>
                  <a:pt x="6346" y="1806"/>
                </a:lnTo>
                <a:lnTo>
                  <a:pt x="6348" y="1804"/>
                </a:lnTo>
                <a:lnTo>
                  <a:pt x="6350" y="1802"/>
                </a:lnTo>
                <a:lnTo>
                  <a:pt x="6352" y="1804"/>
                </a:lnTo>
                <a:lnTo>
                  <a:pt x="6354" y="1806"/>
                </a:lnTo>
                <a:lnTo>
                  <a:pt x="6350" y="1812"/>
                </a:lnTo>
                <a:lnTo>
                  <a:pt x="6346" y="1820"/>
                </a:lnTo>
                <a:lnTo>
                  <a:pt x="6338" y="1826"/>
                </a:lnTo>
                <a:lnTo>
                  <a:pt x="6336" y="1828"/>
                </a:lnTo>
                <a:lnTo>
                  <a:pt x="6334" y="1828"/>
                </a:lnTo>
                <a:lnTo>
                  <a:pt x="6338" y="1832"/>
                </a:lnTo>
                <a:lnTo>
                  <a:pt x="6342" y="1834"/>
                </a:lnTo>
                <a:lnTo>
                  <a:pt x="6342" y="1836"/>
                </a:lnTo>
                <a:lnTo>
                  <a:pt x="6340" y="1838"/>
                </a:lnTo>
                <a:lnTo>
                  <a:pt x="6336" y="1840"/>
                </a:lnTo>
                <a:lnTo>
                  <a:pt x="6334" y="1840"/>
                </a:lnTo>
                <a:lnTo>
                  <a:pt x="6332" y="1840"/>
                </a:lnTo>
                <a:lnTo>
                  <a:pt x="6328" y="1838"/>
                </a:lnTo>
                <a:lnTo>
                  <a:pt x="6320" y="1844"/>
                </a:lnTo>
                <a:lnTo>
                  <a:pt x="6318" y="1848"/>
                </a:lnTo>
                <a:lnTo>
                  <a:pt x="6316" y="1852"/>
                </a:lnTo>
                <a:lnTo>
                  <a:pt x="6316" y="1858"/>
                </a:lnTo>
                <a:lnTo>
                  <a:pt x="6318" y="1862"/>
                </a:lnTo>
                <a:lnTo>
                  <a:pt x="6324" y="1866"/>
                </a:lnTo>
                <a:lnTo>
                  <a:pt x="6328" y="1866"/>
                </a:lnTo>
                <a:lnTo>
                  <a:pt x="6330" y="1864"/>
                </a:lnTo>
                <a:lnTo>
                  <a:pt x="6330" y="1862"/>
                </a:lnTo>
                <a:lnTo>
                  <a:pt x="6332" y="1862"/>
                </a:lnTo>
                <a:lnTo>
                  <a:pt x="6336" y="1864"/>
                </a:lnTo>
                <a:lnTo>
                  <a:pt x="6338" y="1864"/>
                </a:lnTo>
                <a:lnTo>
                  <a:pt x="6340" y="1862"/>
                </a:lnTo>
                <a:lnTo>
                  <a:pt x="6342" y="1858"/>
                </a:lnTo>
                <a:lnTo>
                  <a:pt x="6344" y="1858"/>
                </a:lnTo>
                <a:lnTo>
                  <a:pt x="6348" y="1858"/>
                </a:lnTo>
                <a:lnTo>
                  <a:pt x="6350" y="1862"/>
                </a:lnTo>
                <a:lnTo>
                  <a:pt x="6348" y="1864"/>
                </a:lnTo>
                <a:lnTo>
                  <a:pt x="6346" y="1866"/>
                </a:lnTo>
                <a:lnTo>
                  <a:pt x="6344" y="1868"/>
                </a:lnTo>
                <a:lnTo>
                  <a:pt x="6346" y="1870"/>
                </a:lnTo>
                <a:lnTo>
                  <a:pt x="6348" y="1872"/>
                </a:lnTo>
                <a:lnTo>
                  <a:pt x="6346" y="1876"/>
                </a:lnTo>
                <a:lnTo>
                  <a:pt x="6344" y="1878"/>
                </a:lnTo>
                <a:lnTo>
                  <a:pt x="6346" y="1882"/>
                </a:lnTo>
                <a:lnTo>
                  <a:pt x="6348" y="1884"/>
                </a:lnTo>
                <a:lnTo>
                  <a:pt x="6346" y="1886"/>
                </a:lnTo>
                <a:lnTo>
                  <a:pt x="6342" y="1888"/>
                </a:lnTo>
                <a:lnTo>
                  <a:pt x="6338" y="1890"/>
                </a:lnTo>
                <a:lnTo>
                  <a:pt x="6336" y="1888"/>
                </a:lnTo>
                <a:lnTo>
                  <a:pt x="6332" y="1884"/>
                </a:lnTo>
                <a:lnTo>
                  <a:pt x="6330" y="1884"/>
                </a:lnTo>
                <a:lnTo>
                  <a:pt x="6328" y="1892"/>
                </a:lnTo>
                <a:lnTo>
                  <a:pt x="6326" y="1904"/>
                </a:lnTo>
                <a:lnTo>
                  <a:pt x="6330" y="1910"/>
                </a:lnTo>
                <a:lnTo>
                  <a:pt x="6338" y="1916"/>
                </a:lnTo>
                <a:lnTo>
                  <a:pt x="6342" y="1918"/>
                </a:lnTo>
                <a:lnTo>
                  <a:pt x="6346" y="1918"/>
                </a:lnTo>
                <a:lnTo>
                  <a:pt x="6348" y="1920"/>
                </a:lnTo>
                <a:lnTo>
                  <a:pt x="6352" y="1926"/>
                </a:lnTo>
                <a:lnTo>
                  <a:pt x="6358" y="1928"/>
                </a:lnTo>
                <a:lnTo>
                  <a:pt x="6372" y="1934"/>
                </a:lnTo>
                <a:lnTo>
                  <a:pt x="6374" y="1936"/>
                </a:lnTo>
                <a:lnTo>
                  <a:pt x="6374" y="1938"/>
                </a:lnTo>
                <a:lnTo>
                  <a:pt x="6372" y="1940"/>
                </a:lnTo>
                <a:lnTo>
                  <a:pt x="6372" y="1942"/>
                </a:lnTo>
                <a:lnTo>
                  <a:pt x="6374" y="1944"/>
                </a:lnTo>
                <a:lnTo>
                  <a:pt x="6376" y="1946"/>
                </a:lnTo>
                <a:lnTo>
                  <a:pt x="6378" y="1944"/>
                </a:lnTo>
                <a:lnTo>
                  <a:pt x="6380" y="1942"/>
                </a:lnTo>
                <a:lnTo>
                  <a:pt x="6384" y="1944"/>
                </a:lnTo>
                <a:lnTo>
                  <a:pt x="6390" y="1946"/>
                </a:lnTo>
                <a:lnTo>
                  <a:pt x="6390" y="1948"/>
                </a:lnTo>
                <a:lnTo>
                  <a:pt x="6390" y="1950"/>
                </a:lnTo>
                <a:lnTo>
                  <a:pt x="6394" y="1948"/>
                </a:lnTo>
                <a:lnTo>
                  <a:pt x="6404" y="1946"/>
                </a:lnTo>
                <a:lnTo>
                  <a:pt x="6418" y="1944"/>
                </a:lnTo>
                <a:lnTo>
                  <a:pt x="6430" y="1942"/>
                </a:lnTo>
                <a:lnTo>
                  <a:pt x="6436" y="1940"/>
                </a:lnTo>
                <a:lnTo>
                  <a:pt x="6440" y="1938"/>
                </a:lnTo>
                <a:lnTo>
                  <a:pt x="6444" y="1934"/>
                </a:lnTo>
                <a:lnTo>
                  <a:pt x="6452" y="1930"/>
                </a:lnTo>
                <a:lnTo>
                  <a:pt x="6458" y="1926"/>
                </a:lnTo>
                <a:lnTo>
                  <a:pt x="6464" y="1918"/>
                </a:lnTo>
                <a:lnTo>
                  <a:pt x="6466" y="1914"/>
                </a:lnTo>
                <a:lnTo>
                  <a:pt x="6470" y="1912"/>
                </a:lnTo>
                <a:lnTo>
                  <a:pt x="6474" y="1910"/>
                </a:lnTo>
                <a:lnTo>
                  <a:pt x="6478" y="1910"/>
                </a:lnTo>
                <a:lnTo>
                  <a:pt x="6478" y="1906"/>
                </a:lnTo>
                <a:lnTo>
                  <a:pt x="6478" y="1904"/>
                </a:lnTo>
                <a:lnTo>
                  <a:pt x="6480" y="1902"/>
                </a:lnTo>
                <a:lnTo>
                  <a:pt x="6484" y="1902"/>
                </a:lnTo>
                <a:lnTo>
                  <a:pt x="6488" y="1900"/>
                </a:lnTo>
                <a:lnTo>
                  <a:pt x="6488" y="1898"/>
                </a:lnTo>
                <a:lnTo>
                  <a:pt x="6486" y="1896"/>
                </a:lnTo>
                <a:lnTo>
                  <a:pt x="6482" y="1894"/>
                </a:lnTo>
                <a:lnTo>
                  <a:pt x="6482" y="1892"/>
                </a:lnTo>
                <a:lnTo>
                  <a:pt x="6488" y="1892"/>
                </a:lnTo>
                <a:lnTo>
                  <a:pt x="6494" y="1890"/>
                </a:lnTo>
                <a:lnTo>
                  <a:pt x="6496" y="1888"/>
                </a:lnTo>
                <a:lnTo>
                  <a:pt x="6496" y="1884"/>
                </a:lnTo>
                <a:lnTo>
                  <a:pt x="6498" y="1880"/>
                </a:lnTo>
                <a:lnTo>
                  <a:pt x="6500" y="1882"/>
                </a:lnTo>
                <a:lnTo>
                  <a:pt x="6504" y="1886"/>
                </a:lnTo>
                <a:lnTo>
                  <a:pt x="6506" y="1886"/>
                </a:lnTo>
                <a:lnTo>
                  <a:pt x="6508" y="1886"/>
                </a:lnTo>
                <a:lnTo>
                  <a:pt x="6514" y="1884"/>
                </a:lnTo>
                <a:lnTo>
                  <a:pt x="6518" y="1884"/>
                </a:lnTo>
                <a:lnTo>
                  <a:pt x="6522" y="1882"/>
                </a:lnTo>
                <a:lnTo>
                  <a:pt x="6522" y="1876"/>
                </a:lnTo>
                <a:lnTo>
                  <a:pt x="6524" y="1872"/>
                </a:lnTo>
                <a:lnTo>
                  <a:pt x="6524" y="1870"/>
                </a:lnTo>
                <a:lnTo>
                  <a:pt x="6528" y="1866"/>
                </a:lnTo>
                <a:lnTo>
                  <a:pt x="6530" y="1866"/>
                </a:lnTo>
                <a:lnTo>
                  <a:pt x="6530" y="1864"/>
                </a:lnTo>
                <a:lnTo>
                  <a:pt x="6528" y="1858"/>
                </a:lnTo>
                <a:lnTo>
                  <a:pt x="6524" y="1854"/>
                </a:lnTo>
                <a:lnTo>
                  <a:pt x="6522" y="1848"/>
                </a:lnTo>
                <a:lnTo>
                  <a:pt x="6524" y="1846"/>
                </a:lnTo>
                <a:lnTo>
                  <a:pt x="6528" y="1848"/>
                </a:lnTo>
                <a:lnTo>
                  <a:pt x="6530" y="1850"/>
                </a:lnTo>
                <a:lnTo>
                  <a:pt x="6532" y="1850"/>
                </a:lnTo>
                <a:lnTo>
                  <a:pt x="6534" y="1848"/>
                </a:lnTo>
                <a:lnTo>
                  <a:pt x="6536" y="1846"/>
                </a:lnTo>
                <a:lnTo>
                  <a:pt x="6536" y="1848"/>
                </a:lnTo>
                <a:lnTo>
                  <a:pt x="6536" y="1852"/>
                </a:lnTo>
                <a:lnTo>
                  <a:pt x="6534" y="1854"/>
                </a:lnTo>
                <a:lnTo>
                  <a:pt x="6534" y="1856"/>
                </a:lnTo>
                <a:lnTo>
                  <a:pt x="6536" y="1860"/>
                </a:lnTo>
                <a:lnTo>
                  <a:pt x="6540" y="1864"/>
                </a:lnTo>
                <a:lnTo>
                  <a:pt x="6540" y="1870"/>
                </a:lnTo>
                <a:lnTo>
                  <a:pt x="6540" y="1872"/>
                </a:lnTo>
                <a:lnTo>
                  <a:pt x="6546" y="1874"/>
                </a:lnTo>
                <a:lnTo>
                  <a:pt x="6550" y="1874"/>
                </a:lnTo>
                <a:lnTo>
                  <a:pt x="6554" y="1876"/>
                </a:lnTo>
                <a:lnTo>
                  <a:pt x="6560" y="1878"/>
                </a:lnTo>
                <a:lnTo>
                  <a:pt x="6558" y="1880"/>
                </a:lnTo>
                <a:lnTo>
                  <a:pt x="6558" y="1884"/>
                </a:lnTo>
                <a:lnTo>
                  <a:pt x="6556" y="1888"/>
                </a:lnTo>
                <a:lnTo>
                  <a:pt x="6558" y="1894"/>
                </a:lnTo>
                <a:lnTo>
                  <a:pt x="6560" y="1902"/>
                </a:lnTo>
                <a:lnTo>
                  <a:pt x="6560" y="1910"/>
                </a:lnTo>
                <a:lnTo>
                  <a:pt x="6560" y="1920"/>
                </a:lnTo>
                <a:lnTo>
                  <a:pt x="6560" y="1924"/>
                </a:lnTo>
                <a:lnTo>
                  <a:pt x="6564" y="1930"/>
                </a:lnTo>
                <a:lnTo>
                  <a:pt x="6566" y="1932"/>
                </a:lnTo>
                <a:lnTo>
                  <a:pt x="6570" y="1934"/>
                </a:lnTo>
                <a:lnTo>
                  <a:pt x="6576" y="1930"/>
                </a:lnTo>
                <a:lnTo>
                  <a:pt x="6580" y="1928"/>
                </a:lnTo>
                <a:lnTo>
                  <a:pt x="6582" y="1928"/>
                </a:lnTo>
                <a:lnTo>
                  <a:pt x="6584" y="1932"/>
                </a:lnTo>
                <a:lnTo>
                  <a:pt x="6586" y="1936"/>
                </a:lnTo>
                <a:lnTo>
                  <a:pt x="6586" y="1940"/>
                </a:lnTo>
                <a:lnTo>
                  <a:pt x="6584" y="1946"/>
                </a:lnTo>
                <a:lnTo>
                  <a:pt x="6582" y="1954"/>
                </a:lnTo>
                <a:lnTo>
                  <a:pt x="6582" y="1960"/>
                </a:lnTo>
                <a:lnTo>
                  <a:pt x="6584" y="1968"/>
                </a:lnTo>
                <a:lnTo>
                  <a:pt x="6592" y="1988"/>
                </a:lnTo>
                <a:lnTo>
                  <a:pt x="6602" y="2010"/>
                </a:lnTo>
                <a:lnTo>
                  <a:pt x="6612" y="2028"/>
                </a:lnTo>
                <a:lnTo>
                  <a:pt x="6618" y="2032"/>
                </a:lnTo>
                <a:lnTo>
                  <a:pt x="6622" y="2034"/>
                </a:lnTo>
                <a:lnTo>
                  <a:pt x="6628" y="2034"/>
                </a:lnTo>
                <a:lnTo>
                  <a:pt x="6628" y="2036"/>
                </a:lnTo>
                <a:lnTo>
                  <a:pt x="6630" y="2038"/>
                </a:lnTo>
                <a:lnTo>
                  <a:pt x="6626" y="2042"/>
                </a:lnTo>
                <a:lnTo>
                  <a:pt x="6620" y="2046"/>
                </a:lnTo>
                <a:lnTo>
                  <a:pt x="6618" y="2048"/>
                </a:lnTo>
                <a:lnTo>
                  <a:pt x="6618" y="2050"/>
                </a:lnTo>
                <a:lnTo>
                  <a:pt x="6620" y="2056"/>
                </a:lnTo>
                <a:lnTo>
                  <a:pt x="6622" y="2060"/>
                </a:lnTo>
                <a:lnTo>
                  <a:pt x="6616" y="2058"/>
                </a:lnTo>
                <a:lnTo>
                  <a:pt x="6610" y="2056"/>
                </a:lnTo>
                <a:lnTo>
                  <a:pt x="6610" y="2058"/>
                </a:lnTo>
                <a:lnTo>
                  <a:pt x="6618" y="2068"/>
                </a:lnTo>
                <a:lnTo>
                  <a:pt x="6624" y="2076"/>
                </a:lnTo>
                <a:lnTo>
                  <a:pt x="6628" y="2086"/>
                </a:lnTo>
                <a:lnTo>
                  <a:pt x="6630" y="2094"/>
                </a:lnTo>
                <a:lnTo>
                  <a:pt x="6630" y="2098"/>
                </a:lnTo>
                <a:lnTo>
                  <a:pt x="6628" y="2104"/>
                </a:lnTo>
                <a:lnTo>
                  <a:pt x="6626" y="2110"/>
                </a:lnTo>
                <a:lnTo>
                  <a:pt x="6626" y="2114"/>
                </a:lnTo>
                <a:lnTo>
                  <a:pt x="6632" y="2116"/>
                </a:lnTo>
                <a:lnTo>
                  <a:pt x="6638" y="2114"/>
                </a:lnTo>
                <a:lnTo>
                  <a:pt x="6656" y="2112"/>
                </a:lnTo>
                <a:lnTo>
                  <a:pt x="6666" y="2112"/>
                </a:lnTo>
                <a:lnTo>
                  <a:pt x="6674" y="2112"/>
                </a:lnTo>
                <a:lnTo>
                  <a:pt x="6680" y="2110"/>
                </a:lnTo>
                <a:lnTo>
                  <a:pt x="6682" y="2106"/>
                </a:lnTo>
                <a:lnTo>
                  <a:pt x="6684" y="2092"/>
                </a:lnTo>
                <a:lnTo>
                  <a:pt x="6684" y="2084"/>
                </a:lnTo>
                <a:lnTo>
                  <a:pt x="6686" y="2078"/>
                </a:lnTo>
                <a:lnTo>
                  <a:pt x="6690" y="2074"/>
                </a:lnTo>
                <a:lnTo>
                  <a:pt x="6694" y="2074"/>
                </a:lnTo>
                <a:lnTo>
                  <a:pt x="6702" y="2074"/>
                </a:lnTo>
                <a:lnTo>
                  <a:pt x="6702" y="2070"/>
                </a:lnTo>
                <a:lnTo>
                  <a:pt x="6702" y="2068"/>
                </a:lnTo>
                <a:lnTo>
                  <a:pt x="6704" y="2066"/>
                </a:lnTo>
                <a:lnTo>
                  <a:pt x="6710" y="2064"/>
                </a:lnTo>
                <a:lnTo>
                  <a:pt x="6718" y="2064"/>
                </a:lnTo>
                <a:lnTo>
                  <a:pt x="6728" y="2062"/>
                </a:lnTo>
                <a:lnTo>
                  <a:pt x="6734" y="2064"/>
                </a:lnTo>
                <a:lnTo>
                  <a:pt x="6744" y="2068"/>
                </a:lnTo>
                <a:lnTo>
                  <a:pt x="6746" y="2068"/>
                </a:lnTo>
                <a:lnTo>
                  <a:pt x="6748" y="2066"/>
                </a:lnTo>
                <a:lnTo>
                  <a:pt x="6754" y="2054"/>
                </a:lnTo>
                <a:lnTo>
                  <a:pt x="6760" y="2038"/>
                </a:lnTo>
                <a:lnTo>
                  <a:pt x="6766" y="2026"/>
                </a:lnTo>
                <a:lnTo>
                  <a:pt x="6770" y="2018"/>
                </a:lnTo>
                <a:lnTo>
                  <a:pt x="6772" y="2010"/>
                </a:lnTo>
                <a:lnTo>
                  <a:pt x="6772" y="2002"/>
                </a:lnTo>
                <a:lnTo>
                  <a:pt x="6774" y="1992"/>
                </a:lnTo>
                <a:lnTo>
                  <a:pt x="6776" y="1984"/>
                </a:lnTo>
                <a:lnTo>
                  <a:pt x="6776" y="1976"/>
                </a:lnTo>
                <a:lnTo>
                  <a:pt x="6776" y="1972"/>
                </a:lnTo>
                <a:lnTo>
                  <a:pt x="6776" y="1968"/>
                </a:lnTo>
                <a:lnTo>
                  <a:pt x="6780" y="1962"/>
                </a:lnTo>
                <a:lnTo>
                  <a:pt x="6782" y="1956"/>
                </a:lnTo>
                <a:lnTo>
                  <a:pt x="6782" y="1952"/>
                </a:lnTo>
                <a:lnTo>
                  <a:pt x="6782" y="1948"/>
                </a:lnTo>
                <a:lnTo>
                  <a:pt x="6780" y="1944"/>
                </a:lnTo>
                <a:lnTo>
                  <a:pt x="6782" y="1940"/>
                </a:lnTo>
                <a:lnTo>
                  <a:pt x="6784" y="1934"/>
                </a:lnTo>
                <a:lnTo>
                  <a:pt x="6782" y="1928"/>
                </a:lnTo>
                <a:lnTo>
                  <a:pt x="6780" y="1924"/>
                </a:lnTo>
                <a:lnTo>
                  <a:pt x="6780" y="1922"/>
                </a:lnTo>
                <a:lnTo>
                  <a:pt x="6782" y="1920"/>
                </a:lnTo>
                <a:lnTo>
                  <a:pt x="6786" y="1920"/>
                </a:lnTo>
                <a:lnTo>
                  <a:pt x="6786" y="1918"/>
                </a:lnTo>
                <a:lnTo>
                  <a:pt x="6784" y="1916"/>
                </a:lnTo>
                <a:lnTo>
                  <a:pt x="6784" y="1912"/>
                </a:lnTo>
                <a:lnTo>
                  <a:pt x="6786" y="1910"/>
                </a:lnTo>
                <a:lnTo>
                  <a:pt x="6796" y="1906"/>
                </a:lnTo>
                <a:lnTo>
                  <a:pt x="6810" y="1900"/>
                </a:lnTo>
                <a:lnTo>
                  <a:pt x="6814" y="1896"/>
                </a:lnTo>
                <a:lnTo>
                  <a:pt x="6816" y="1892"/>
                </a:lnTo>
                <a:lnTo>
                  <a:pt x="6818" y="1888"/>
                </a:lnTo>
                <a:lnTo>
                  <a:pt x="6820" y="1886"/>
                </a:lnTo>
                <a:lnTo>
                  <a:pt x="6822" y="1888"/>
                </a:lnTo>
                <a:lnTo>
                  <a:pt x="6826" y="1892"/>
                </a:lnTo>
                <a:lnTo>
                  <a:pt x="6828" y="1892"/>
                </a:lnTo>
                <a:lnTo>
                  <a:pt x="6830" y="1890"/>
                </a:lnTo>
                <a:lnTo>
                  <a:pt x="6836" y="1882"/>
                </a:lnTo>
                <a:lnTo>
                  <a:pt x="6842" y="1880"/>
                </a:lnTo>
                <a:lnTo>
                  <a:pt x="6848" y="1876"/>
                </a:lnTo>
                <a:lnTo>
                  <a:pt x="6848" y="1874"/>
                </a:lnTo>
                <a:lnTo>
                  <a:pt x="6848" y="1872"/>
                </a:lnTo>
                <a:lnTo>
                  <a:pt x="6850" y="1872"/>
                </a:lnTo>
                <a:lnTo>
                  <a:pt x="6854" y="1870"/>
                </a:lnTo>
                <a:lnTo>
                  <a:pt x="6856" y="1868"/>
                </a:lnTo>
                <a:lnTo>
                  <a:pt x="6858" y="1866"/>
                </a:lnTo>
                <a:lnTo>
                  <a:pt x="6856" y="1864"/>
                </a:lnTo>
                <a:lnTo>
                  <a:pt x="6854" y="1858"/>
                </a:lnTo>
                <a:lnTo>
                  <a:pt x="6852" y="1856"/>
                </a:lnTo>
                <a:lnTo>
                  <a:pt x="6848" y="1858"/>
                </a:lnTo>
                <a:lnTo>
                  <a:pt x="6836" y="1864"/>
                </a:lnTo>
                <a:lnTo>
                  <a:pt x="6828" y="1866"/>
                </a:lnTo>
                <a:lnTo>
                  <a:pt x="6820" y="1868"/>
                </a:lnTo>
                <a:lnTo>
                  <a:pt x="6812" y="1866"/>
                </a:lnTo>
                <a:lnTo>
                  <a:pt x="6806" y="1862"/>
                </a:lnTo>
                <a:lnTo>
                  <a:pt x="6798" y="1858"/>
                </a:lnTo>
                <a:lnTo>
                  <a:pt x="6788" y="1856"/>
                </a:lnTo>
                <a:lnTo>
                  <a:pt x="6778" y="1854"/>
                </a:lnTo>
                <a:lnTo>
                  <a:pt x="6770" y="1856"/>
                </a:lnTo>
                <a:lnTo>
                  <a:pt x="6762" y="1856"/>
                </a:lnTo>
                <a:lnTo>
                  <a:pt x="6768" y="1852"/>
                </a:lnTo>
                <a:lnTo>
                  <a:pt x="6776" y="1848"/>
                </a:lnTo>
                <a:lnTo>
                  <a:pt x="6782" y="1846"/>
                </a:lnTo>
                <a:lnTo>
                  <a:pt x="6794" y="1848"/>
                </a:lnTo>
                <a:lnTo>
                  <a:pt x="6802" y="1850"/>
                </a:lnTo>
                <a:lnTo>
                  <a:pt x="6806" y="1850"/>
                </a:lnTo>
                <a:lnTo>
                  <a:pt x="6808" y="1850"/>
                </a:lnTo>
                <a:lnTo>
                  <a:pt x="6810" y="1848"/>
                </a:lnTo>
                <a:lnTo>
                  <a:pt x="6814" y="1850"/>
                </a:lnTo>
                <a:lnTo>
                  <a:pt x="6820" y="1856"/>
                </a:lnTo>
                <a:lnTo>
                  <a:pt x="6826" y="1860"/>
                </a:lnTo>
                <a:lnTo>
                  <a:pt x="6830" y="1862"/>
                </a:lnTo>
                <a:lnTo>
                  <a:pt x="6834" y="1860"/>
                </a:lnTo>
                <a:lnTo>
                  <a:pt x="6862" y="1844"/>
                </a:lnTo>
                <a:lnTo>
                  <a:pt x="6874" y="1836"/>
                </a:lnTo>
                <a:lnTo>
                  <a:pt x="6876" y="1832"/>
                </a:lnTo>
                <a:lnTo>
                  <a:pt x="6876" y="1828"/>
                </a:lnTo>
                <a:lnTo>
                  <a:pt x="6868" y="1818"/>
                </a:lnTo>
                <a:lnTo>
                  <a:pt x="6862" y="1814"/>
                </a:lnTo>
                <a:lnTo>
                  <a:pt x="6856" y="1812"/>
                </a:lnTo>
                <a:lnTo>
                  <a:pt x="6852" y="1812"/>
                </a:lnTo>
                <a:lnTo>
                  <a:pt x="6852" y="1806"/>
                </a:lnTo>
                <a:lnTo>
                  <a:pt x="6854" y="1802"/>
                </a:lnTo>
                <a:lnTo>
                  <a:pt x="6852" y="1800"/>
                </a:lnTo>
                <a:lnTo>
                  <a:pt x="6850" y="1798"/>
                </a:lnTo>
                <a:lnTo>
                  <a:pt x="6842" y="1794"/>
                </a:lnTo>
                <a:lnTo>
                  <a:pt x="6838" y="1788"/>
                </a:lnTo>
                <a:lnTo>
                  <a:pt x="6832" y="1784"/>
                </a:lnTo>
                <a:lnTo>
                  <a:pt x="6828" y="1784"/>
                </a:lnTo>
                <a:lnTo>
                  <a:pt x="6824" y="1784"/>
                </a:lnTo>
                <a:lnTo>
                  <a:pt x="6818" y="1786"/>
                </a:lnTo>
                <a:lnTo>
                  <a:pt x="6818" y="1782"/>
                </a:lnTo>
                <a:lnTo>
                  <a:pt x="6816" y="1780"/>
                </a:lnTo>
                <a:lnTo>
                  <a:pt x="6816" y="1778"/>
                </a:lnTo>
                <a:lnTo>
                  <a:pt x="6812" y="1778"/>
                </a:lnTo>
                <a:lnTo>
                  <a:pt x="6808" y="1778"/>
                </a:lnTo>
                <a:lnTo>
                  <a:pt x="6806" y="1776"/>
                </a:lnTo>
                <a:lnTo>
                  <a:pt x="6804" y="1768"/>
                </a:lnTo>
                <a:lnTo>
                  <a:pt x="6800" y="1758"/>
                </a:lnTo>
                <a:lnTo>
                  <a:pt x="6800" y="1746"/>
                </a:lnTo>
                <a:lnTo>
                  <a:pt x="6800" y="1734"/>
                </a:lnTo>
                <a:lnTo>
                  <a:pt x="6800" y="1722"/>
                </a:lnTo>
                <a:lnTo>
                  <a:pt x="6804" y="1716"/>
                </a:lnTo>
                <a:lnTo>
                  <a:pt x="6806" y="1714"/>
                </a:lnTo>
                <a:lnTo>
                  <a:pt x="6808" y="1712"/>
                </a:lnTo>
                <a:lnTo>
                  <a:pt x="6812" y="1712"/>
                </a:lnTo>
                <a:lnTo>
                  <a:pt x="6812" y="1710"/>
                </a:lnTo>
                <a:lnTo>
                  <a:pt x="6812" y="1702"/>
                </a:lnTo>
                <a:lnTo>
                  <a:pt x="6810" y="1692"/>
                </a:lnTo>
                <a:lnTo>
                  <a:pt x="6810" y="1686"/>
                </a:lnTo>
                <a:lnTo>
                  <a:pt x="6814" y="1678"/>
                </a:lnTo>
                <a:lnTo>
                  <a:pt x="6816" y="1672"/>
                </a:lnTo>
                <a:lnTo>
                  <a:pt x="6816" y="1670"/>
                </a:lnTo>
                <a:lnTo>
                  <a:pt x="6816" y="1668"/>
                </a:lnTo>
                <a:lnTo>
                  <a:pt x="6812" y="1668"/>
                </a:lnTo>
                <a:lnTo>
                  <a:pt x="6808" y="1668"/>
                </a:lnTo>
                <a:lnTo>
                  <a:pt x="6806" y="1664"/>
                </a:lnTo>
                <a:lnTo>
                  <a:pt x="6806" y="1660"/>
                </a:lnTo>
                <a:lnTo>
                  <a:pt x="6806" y="1654"/>
                </a:lnTo>
                <a:lnTo>
                  <a:pt x="6810" y="1656"/>
                </a:lnTo>
                <a:lnTo>
                  <a:pt x="6814" y="1658"/>
                </a:lnTo>
                <a:lnTo>
                  <a:pt x="6820" y="1658"/>
                </a:lnTo>
                <a:lnTo>
                  <a:pt x="6826" y="1656"/>
                </a:lnTo>
                <a:lnTo>
                  <a:pt x="6832" y="1652"/>
                </a:lnTo>
                <a:lnTo>
                  <a:pt x="6834" y="1650"/>
                </a:lnTo>
                <a:lnTo>
                  <a:pt x="6832" y="1646"/>
                </a:lnTo>
                <a:lnTo>
                  <a:pt x="6830" y="1644"/>
                </a:lnTo>
                <a:lnTo>
                  <a:pt x="6828" y="1642"/>
                </a:lnTo>
                <a:lnTo>
                  <a:pt x="6826" y="1640"/>
                </a:lnTo>
                <a:lnTo>
                  <a:pt x="6830" y="1638"/>
                </a:lnTo>
                <a:lnTo>
                  <a:pt x="6836" y="1638"/>
                </a:lnTo>
                <a:lnTo>
                  <a:pt x="6844" y="1634"/>
                </a:lnTo>
                <a:lnTo>
                  <a:pt x="6850" y="1630"/>
                </a:lnTo>
                <a:lnTo>
                  <a:pt x="6854" y="1624"/>
                </a:lnTo>
                <a:lnTo>
                  <a:pt x="6856" y="1620"/>
                </a:lnTo>
                <a:lnTo>
                  <a:pt x="6862" y="1610"/>
                </a:lnTo>
                <a:lnTo>
                  <a:pt x="6866" y="1608"/>
                </a:lnTo>
                <a:lnTo>
                  <a:pt x="6870" y="1610"/>
                </a:lnTo>
                <a:lnTo>
                  <a:pt x="6874" y="1612"/>
                </a:lnTo>
                <a:lnTo>
                  <a:pt x="6878" y="1610"/>
                </a:lnTo>
                <a:lnTo>
                  <a:pt x="6880" y="1602"/>
                </a:lnTo>
                <a:lnTo>
                  <a:pt x="6884" y="1594"/>
                </a:lnTo>
                <a:lnTo>
                  <a:pt x="6888" y="1592"/>
                </a:lnTo>
                <a:lnTo>
                  <a:pt x="6892" y="1592"/>
                </a:lnTo>
                <a:lnTo>
                  <a:pt x="6898" y="1592"/>
                </a:lnTo>
                <a:lnTo>
                  <a:pt x="6902" y="1590"/>
                </a:lnTo>
                <a:lnTo>
                  <a:pt x="6906" y="1586"/>
                </a:lnTo>
                <a:lnTo>
                  <a:pt x="6910" y="1582"/>
                </a:lnTo>
                <a:lnTo>
                  <a:pt x="6912" y="1580"/>
                </a:lnTo>
                <a:lnTo>
                  <a:pt x="6916" y="1582"/>
                </a:lnTo>
                <a:lnTo>
                  <a:pt x="6920" y="1582"/>
                </a:lnTo>
                <a:lnTo>
                  <a:pt x="6922" y="1580"/>
                </a:lnTo>
                <a:lnTo>
                  <a:pt x="6926" y="1576"/>
                </a:lnTo>
                <a:lnTo>
                  <a:pt x="6928" y="1572"/>
                </a:lnTo>
                <a:lnTo>
                  <a:pt x="6930" y="1570"/>
                </a:lnTo>
                <a:lnTo>
                  <a:pt x="6934" y="1570"/>
                </a:lnTo>
                <a:lnTo>
                  <a:pt x="6938" y="1570"/>
                </a:lnTo>
                <a:lnTo>
                  <a:pt x="6942" y="1568"/>
                </a:lnTo>
                <a:lnTo>
                  <a:pt x="6946" y="1558"/>
                </a:lnTo>
                <a:lnTo>
                  <a:pt x="6954" y="1544"/>
                </a:lnTo>
                <a:lnTo>
                  <a:pt x="6960" y="1538"/>
                </a:lnTo>
                <a:lnTo>
                  <a:pt x="6968" y="1530"/>
                </a:lnTo>
                <a:lnTo>
                  <a:pt x="6974" y="1526"/>
                </a:lnTo>
                <a:lnTo>
                  <a:pt x="6976" y="1524"/>
                </a:lnTo>
                <a:lnTo>
                  <a:pt x="6976" y="1520"/>
                </a:lnTo>
                <a:lnTo>
                  <a:pt x="6974" y="1520"/>
                </a:lnTo>
                <a:lnTo>
                  <a:pt x="6968" y="1514"/>
                </a:lnTo>
                <a:lnTo>
                  <a:pt x="6964" y="1512"/>
                </a:lnTo>
                <a:lnTo>
                  <a:pt x="6962" y="1506"/>
                </a:lnTo>
                <a:lnTo>
                  <a:pt x="6960" y="1502"/>
                </a:lnTo>
                <a:lnTo>
                  <a:pt x="6962" y="1498"/>
                </a:lnTo>
                <a:lnTo>
                  <a:pt x="6966" y="1492"/>
                </a:lnTo>
                <a:lnTo>
                  <a:pt x="6972" y="1486"/>
                </a:lnTo>
                <a:lnTo>
                  <a:pt x="6974" y="1480"/>
                </a:lnTo>
                <a:lnTo>
                  <a:pt x="6976" y="1474"/>
                </a:lnTo>
                <a:lnTo>
                  <a:pt x="6978" y="1468"/>
                </a:lnTo>
                <a:lnTo>
                  <a:pt x="6980" y="1464"/>
                </a:lnTo>
                <a:lnTo>
                  <a:pt x="6982" y="1462"/>
                </a:lnTo>
                <a:lnTo>
                  <a:pt x="6986" y="1460"/>
                </a:lnTo>
                <a:lnTo>
                  <a:pt x="6992" y="1460"/>
                </a:lnTo>
                <a:lnTo>
                  <a:pt x="6994" y="1458"/>
                </a:lnTo>
                <a:lnTo>
                  <a:pt x="6994" y="1456"/>
                </a:lnTo>
                <a:lnTo>
                  <a:pt x="6998" y="1450"/>
                </a:lnTo>
                <a:lnTo>
                  <a:pt x="7004" y="1444"/>
                </a:lnTo>
                <a:lnTo>
                  <a:pt x="7022" y="1430"/>
                </a:lnTo>
                <a:lnTo>
                  <a:pt x="7026" y="1428"/>
                </a:lnTo>
                <a:lnTo>
                  <a:pt x="7028" y="1430"/>
                </a:lnTo>
                <a:lnTo>
                  <a:pt x="7030" y="1434"/>
                </a:lnTo>
                <a:lnTo>
                  <a:pt x="7032" y="1436"/>
                </a:lnTo>
                <a:lnTo>
                  <a:pt x="7034" y="1438"/>
                </a:lnTo>
                <a:lnTo>
                  <a:pt x="7038" y="1438"/>
                </a:lnTo>
                <a:lnTo>
                  <a:pt x="7042" y="1436"/>
                </a:lnTo>
                <a:lnTo>
                  <a:pt x="7048" y="1434"/>
                </a:lnTo>
                <a:lnTo>
                  <a:pt x="7054" y="1432"/>
                </a:lnTo>
                <a:lnTo>
                  <a:pt x="7062" y="1434"/>
                </a:lnTo>
                <a:lnTo>
                  <a:pt x="7072" y="1434"/>
                </a:lnTo>
                <a:lnTo>
                  <a:pt x="7076" y="1434"/>
                </a:lnTo>
                <a:lnTo>
                  <a:pt x="7082" y="1432"/>
                </a:lnTo>
                <a:lnTo>
                  <a:pt x="7092" y="1434"/>
                </a:lnTo>
                <a:lnTo>
                  <a:pt x="7098" y="1438"/>
                </a:lnTo>
                <a:lnTo>
                  <a:pt x="7102" y="1440"/>
                </a:lnTo>
                <a:lnTo>
                  <a:pt x="7112" y="1444"/>
                </a:lnTo>
                <a:lnTo>
                  <a:pt x="7122" y="1448"/>
                </a:lnTo>
                <a:lnTo>
                  <a:pt x="7126" y="1450"/>
                </a:lnTo>
                <a:lnTo>
                  <a:pt x="7126" y="1454"/>
                </a:lnTo>
                <a:lnTo>
                  <a:pt x="7126" y="1462"/>
                </a:lnTo>
                <a:lnTo>
                  <a:pt x="7124" y="1472"/>
                </a:lnTo>
                <a:lnTo>
                  <a:pt x="7124" y="1480"/>
                </a:lnTo>
                <a:lnTo>
                  <a:pt x="7126" y="1484"/>
                </a:lnTo>
                <a:lnTo>
                  <a:pt x="7130" y="1486"/>
                </a:lnTo>
                <a:lnTo>
                  <a:pt x="7130" y="1490"/>
                </a:lnTo>
                <a:lnTo>
                  <a:pt x="7128" y="1494"/>
                </a:lnTo>
                <a:lnTo>
                  <a:pt x="7124" y="1494"/>
                </a:lnTo>
                <a:lnTo>
                  <a:pt x="7118" y="1494"/>
                </a:lnTo>
                <a:lnTo>
                  <a:pt x="7106" y="1496"/>
                </a:lnTo>
                <a:lnTo>
                  <a:pt x="7100" y="1498"/>
                </a:lnTo>
                <a:lnTo>
                  <a:pt x="7096" y="1502"/>
                </a:lnTo>
                <a:lnTo>
                  <a:pt x="7090" y="1512"/>
                </a:lnTo>
                <a:lnTo>
                  <a:pt x="7082" y="1526"/>
                </a:lnTo>
                <a:lnTo>
                  <a:pt x="7076" y="1532"/>
                </a:lnTo>
                <a:lnTo>
                  <a:pt x="7066" y="1540"/>
                </a:lnTo>
                <a:lnTo>
                  <a:pt x="7058" y="1546"/>
                </a:lnTo>
                <a:lnTo>
                  <a:pt x="7052" y="1550"/>
                </a:lnTo>
                <a:lnTo>
                  <a:pt x="7050" y="1554"/>
                </a:lnTo>
                <a:lnTo>
                  <a:pt x="7050" y="1556"/>
                </a:lnTo>
                <a:lnTo>
                  <a:pt x="7050" y="1558"/>
                </a:lnTo>
                <a:lnTo>
                  <a:pt x="7044" y="1560"/>
                </a:lnTo>
                <a:lnTo>
                  <a:pt x="7038" y="1562"/>
                </a:lnTo>
                <a:lnTo>
                  <a:pt x="7034" y="1566"/>
                </a:lnTo>
                <a:lnTo>
                  <a:pt x="7030" y="1572"/>
                </a:lnTo>
                <a:lnTo>
                  <a:pt x="7028" y="1576"/>
                </a:lnTo>
                <a:lnTo>
                  <a:pt x="7026" y="1578"/>
                </a:lnTo>
                <a:lnTo>
                  <a:pt x="7024" y="1576"/>
                </a:lnTo>
                <a:lnTo>
                  <a:pt x="7020" y="1576"/>
                </a:lnTo>
                <a:lnTo>
                  <a:pt x="7016" y="1578"/>
                </a:lnTo>
                <a:lnTo>
                  <a:pt x="7014" y="1582"/>
                </a:lnTo>
                <a:lnTo>
                  <a:pt x="7010" y="1586"/>
                </a:lnTo>
                <a:lnTo>
                  <a:pt x="7008" y="1588"/>
                </a:lnTo>
                <a:lnTo>
                  <a:pt x="7006" y="1588"/>
                </a:lnTo>
                <a:lnTo>
                  <a:pt x="7004" y="1588"/>
                </a:lnTo>
                <a:lnTo>
                  <a:pt x="7002" y="1590"/>
                </a:lnTo>
                <a:lnTo>
                  <a:pt x="7002" y="1596"/>
                </a:lnTo>
                <a:lnTo>
                  <a:pt x="7002" y="1602"/>
                </a:lnTo>
                <a:lnTo>
                  <a:pt x="7002" y="1606"/>
                </a:lnTo>
                <a:lnTo>
                  <a:pt x="6998" y="1610"/>
                </a:lnTo>
                <a:lnTo>
                  <a:pt x="6996" y="1610"/>
                </a:lnTo>
                <a:lnTo>
                  <a:pt x="6992" y="1612"/>
                </a:lnTo>
                <a:lnTo>
                  <a:pt x="6984" y="1610"/>
                </a:lnTo>
                <a:lnTo>
                  <a:pt x="6978" y="1608"/>
                </a:lnTo>
                <a:lnTo>
                  <a:pt x="6976" y="1610"/>
                </a:lnTo>
                <a:lnTo>
                  <a:pt x="6976" y="1612"/>
                </a:lnTo>
                <a:lnTo>
                  <a:pt x="6974" y="1616"/>
                </a:lnTo>
                <a:lnTo>
                  <a:pt x="6972" y="1622"/>
                </a:lnTo>
                <a:lnTo>
                  <a:pt x="6964" y="1632"/>
                </a:lnTo>
                <a:lnTo>
                  <a:pt x="6960" y="1638"/>
                </a:lnTo>
                <a:lnTo>
                  <a:pt x="6958" y="1646"/>
                </a:lnTo>
                <a:lnTo>
                  <a:pt x="6960" y="1654"/>
                </a:lnTo>
                <a:lnTo>
                  <a:pt x="6962" y="1664"/>
                </a:lnTo>
                <a:lnTo>
                  <a:pt x="6966" y="1672"/>
                </a:lnTo>
                <a:lnTo>
                  <a:pt x="6966" y="1678"/>
                </a:lnTo>
                <a:lnTo>
                  <a:pt x="6966" y="1680"/>
                </a:lnTo>
                <a:lnTo>
                  <a:pt x="6964" y="1684"/>
                </a:lnTo>
                <a:lnTo>
                  <a:pt x="6962" y="1686"/>
                </a:lnTo>
                <a:lnTo>
                  <a:pt x="6962" y="1690"/>
                </a:lnTo>
                <a:lnTo>
                  <a:pt x="6966" y="1696"/>
                </a:lnTo>
                <a:lnTo>
                  <a:pt x="6972" y="1704"/>
                </a:lnTo>
                <a:lnTo>
                  <a:pt x="6978" y="1710"/>
                </a:lnTo>
                <a:lnTo>
                  <a:pt x="6978" y="1714"/>
                </a:lnTo>
                <a:lnTo>
                  <a:pt x="6978" y="1716"/>
                </a:lnTo>
                <a:lnTo>
                  <a:pt x="6976" y="1716"/>
                </a:lnTo>
                <a:lnTo>
                  <a:pt x="6972" y="1718"/>
                </a:lnTo>
                <a:lnTo>
                  <a:pt x="6970" y="1720"/>
                </a:lnTo>
                <a:lnTo>
                  <a:pt x="6970" y="1724"/>
                </a:lnTo>
                <a:lnTo>
                  <a:pt x="6972" y="1732"/>
                </a:lnTo>
                <a:lnTo>
                  <a:pt x="6972" y="1740"/>
                </a:lnTo>
                <a:lnTo>
                  <a:pt x="6968" y="1762"/>
                </a:lnTo>
                <a:lnTo>
                  <a:pt x="6964" y="1772"/>
                </a:lnTo>
                <a:lnTo>
                  <a:pt x="6964" y="1780"/>
                </a:lnTo>
                <a:lnTo>
                  <a:pt x="6966" y="1782"/>
                </a:lnTo>
                <a:lnTo>
                  <a:pt x="6970" y="1784"/>
                </a:lnTo>
                <a:lnTo>
                  <a:pt x="6982" y="1788"/>
                </a:lnTo>
                <a:lnTo>
                  <a:pt x="7006" y="1792"/>
                </a:lnTo>
                <a:lnTo>
                  <a:pt x="7012" y="1796"/>
                </a:lnTo>
                <a:lnTo>
                  <a:pt x="7014" y="1798"/>
                </a:lnTo>
                <a:lnTo>
                  <a:pt x="7012" y="1802"/>
                </a:lnTo>
                <a:lnTo>
                  <a:pt x="7012" y="1810"/>
                </a:lnTo>
                <a:lnTo>
                  <a:pt x="7014" y="1818"/>
                </a:lnTo>
                <a:lnTo>
                  <a:pt x="7016" y="1820"/>
                </a:lnTo>
                <a:lnTo>
                  <a:pt x="7018" y="1822"/>
                </a:lnTo>
                <a:lnTo>
                  <a:pt x="7020" y="1820"/>
                </a:lnTo>
                <a:lnTo>
                  <a:pt x="7024" y="1818"/>
                </a:lnTo>
                <a:lnTo>
                  <a:pt x="7030" y="1812"/>
                </a:lnTo>
                <a:lnTo>
                  <a:pt x="7036" y="1812"/>
                </a:lnTo>
                <a:lnTo>
                  <a:pt x="7038" y="1812"/>
                </a:lnTo>
                <a:lnTo>
                  <a:pt x="7040" y="1814"/>
                </a:lnTo>
                <a:lnTo>
                  <a:pt x="7038" y="1818"/>
                </a:lnTo>
                <a:lnTo>
                  <a:pt x="7036" y="1822"/>
                </a:lnTo>
                <a:lnTo>
                  <a:pt x="7032" y="1830"/>
                </a:lnTo>
                <a:lnTo>
                  <a:pt x="7030" y="1832"/>
                </a:lnTo>
                <a:lnTo>
                  <a:pt x="7036" y="1832"/>
                </a:lnTo>
                <a:lnTo>
                  <a:pt x="7050" y="1824"/>
                </a:lnTo>
                <a:lnTo>
                  <a:pt x="7060" y="1822"/>
                </a:lnTo>
                <a:lnTo>
                  <a:pt x="7074" y="1820"/>
                </a:lnTo>
                <a:lnTo>
                  <a:pt x="7092" y="1816"/>
                </a:lnTo>
                <a:lnTo>
                  <a:pt x="7122" y="1806"/>
                </a:lnTo>
                <a:lnTo>
                  <a:pt x="7132" y="1802"/>
                </a:lnTo>
                <a:lnTo>
                  <a:pt x="7138" y="1800"/>
                </a:lnTo>
                <a:lnTo>
                  <a:pt x="7144" y="1802"/>
                </a:lnTo>
                <a:lnTo>
                  <a:pt x="7146" y="1802"/>
                </a:lnTo>
                <a:lnTo>
                  <a:pt x="7150" y="1804"/>
                </a:lnTo>
                <a:lnTo>
                  <a:pt x="7154" y="1798"/>
                </a:lnTo>
                <a:lnTo>
                  <a:pt x="7160" y="1794"/>
                </a:lnTo>
                <a:lnTo>
                  <a:pt x="7164" y="1794"/>
                </a:lnTo>
                <a:lnTo>
                  <a:pt x="7168" y="1796"/>
                </a:lnTo>
                <a:lnTo>
                  <a:pt x="7174" y="1794"/>
                </a:lnTo>
                <a:lnTo>
                  <a:pt x="7182" y="1792"/>
                </a:lnTo>
                <a:lnTo>
                  <a:pt x="7190" y="1788"/>
                </a:lnTo>
                <a:lnTo>
                  <a:pt x="7196" y="1788"/>
                </a:lnTo>
                <a:lnTo>
                  <a:pt x="7206" y="1788"/>
                </a:lnTo>
                <a:lnTo>
                  <a:pt x="7216" y="1788"/>
                </a:lnTo>
                <a:lnTo>
                  <a:pt x="7222" y="1786"/>
                </a:lnTo>
                <a:lnTo>
                  <a:pt x="7230" y="1784"/>
                </a:lnTo>
                <a:lnTo>
                  <a:pt x="7234" y="1786"/>
                </a:lnTo>
                <a:lnTo>
                  <a:pt x="7240" y="1786"/>
                </a:lnTo>
                <a:lnTo>
                  <a:pt x="7250" y="1780"/>
                </a:lnTo>
                <a:lnTo>
                  <a:pt x="7258" y="1772"/>
                </a:lnTo>
                <a:lnTo>
                  <a:pt x="7262" y="1772"/>
                </a:lnTo>
                <a:lnTo>
                  <a:pt x="7264" y="1772"/>
                </a:lnTo>
                <a:lnTo>
                  <a:pt x="7266" y="1774"/>
                </a:lnTo>
                <a:lnTo>
                  <a:pt x="7262" y="1776"/>
                </a:lnTo>
                <a:lnTo>
                  <a:pt x="7260" y="1778"/>
                </a:lnTo>
                <a:lnTo>
                  <a:pt x="7262" y="1784"/>
                </a:lnTo>
                <a:lnTo>
                  <a:pt x="7264" y="1788"/>
                </a:lnTo>
                <a:lnTo>
                  <a:pt x="7262" y="1788"/>
                </a:lnTo>
                <a:lnTo>
                  <a:pt x="7258" y="1786"/>
                </a:lnTo>
                <a:lnTo>
                  <a:pt x="7254" y="1786"/>
                </a:lnTo>
                <a:lnTo>
                  <a:pt x="7256" y="1792"/>
                </a:lnTo>
                <a:lnTo>
                  <a:pt x="7262" y="1798"/>
                </a:lnTo>
                <a:lnTo>
                  <a:pt x="7266" y="1798"/>
                </a:lnTo>
                <a:lnTo>
                  <a:pt x="7268" y="1798"/>
                </a:lnTo>
                <a:lnTo>
                  <a:pt x="7272" y="1804"/>
                </a:lnTo>
                <a:lnTo>
                  <a:pt x="7276" y="1806"/>
                </a:lnTo>
                <a:lnTo>
                  <a:pt x="7282" y="1808"/>
                </a:lnTo>
                <a:lnTo>
                  <a:pt x="7292" y="1808"/>
                </a:lnTo>
                <a:lnTo>
                  <a:pt x="7302" y="1808"/>
                </a:lnTo>
                <a:lnTo>
                  <a:pt x="7308" y="1810"/>
                </a:lnTo>
                <a:lnTo>
                  <a:pt x="7310" y="1812"/>
                </a:lnTo>
                <a:lnTo>
                  <a:pt x="7312" y="1816"/>
                </a:lnTo>
                <a:lnTo>
                  <a:pt x="7316" y="1818"/>
                </a:lnTo>
                <a:lnTo>
                  <a:pt x="7322" y="1820"/>
                </a:lnTo>
                <a:lnTo>
                  <a:pt x="7326" y="1820"/>
                </a:lnTo>
                <a:lnTo>
                  <a:pt x="7326" y="1822"/>
                </a:lnTo>
                <a:lnTo>
                  <a:pt x="7326" y="1824"/>
                </a:lnTo>
                <a:lnTo>
                  <a:pt x="7322" y="1828"/>
                </a:lnTo>
                <a:lnTo>
                  <a:pt x="7318" y="1828"/>
                </a:lnTo>
                <a:lnTo>
                  <a:pt x="7294" y="1820"/>
                </a:lnTo>
                <a:lnTo>
                  <a:pt x="7286" y="1820"/>
                </a:lnTo>
                <a:lnTo>
                  <a:pt x="7280" y="1820"/>
                </a:lnTo>
                <a:lnTo>
                  <a:pt x="7278" y="1824"/>
                </a:lnTo>
                <a:lnTo>
                  <a:pt x="7276" y="1826"/>
                </a:lnTo>
                <a:lnTo>
                  <a:pt x="7274" y="1830"/>
                </a:lnTo>
                <a:lnTo>
                  <a:pt x="7272" y="1832"/>
                </a:lnTo>
                <a:lnTo>
                  <a:pt x="7268" y="1834"/>
                </a:lnTo>
                <a:lnTo>
                  <a:pt x="7264" y="1832"/>
                </a:lnTo>
                <a:lnTo>
                  <a:pt x="7258" y="1830"/>
                </a:lnTo>
                <a:lnTo>
                  <a:pt x="7254" y="1830"/>
                </a:lnTo>
                <a:lnTo>
                  <a:pt x="7254" y="1834"/>
                </a:lnTo>
                <a:lnTo>
                  <a:pt x="7254" y="1836"/>
                </a:lnTo>
                <a:lnTo>
                  <a:pt x="7252" y="1840"/>
                </a:lnTo>
                <a:lnTo>
                  <a:pt x="7250" y="1840"/>
                </a:lnTo>
                <a:lnTo>
                  <a:pt x="7244" y="1838"/>
                </a:lnTo>
                <a:lnTo>
                  <a:pt x="7240" y="1834"/>
                </a:lnTo>
                <a:lnTo>
                  <a:pt x="7236" y="1834"/>
                </a:lnTo>
                <a:lnTo>
                  <a:pt x="7236" y="1836"/>
                </a:lnTo>
                <a:lnTo>
                  <a:pt x="7236" y="1838"/>
                </a:lnTo>
                <a:lnTo>
                  <a:pt x="7238" y="1846"/>
                </a:lnTo>
                <a:lnTo>
                  <a:pt x="7238" y="1850"/>
                </a:lnTo>
                <a:lnTo>
                  <a:pt x="7236" y="1854"/>
                </a:lnTo>
                <a:lnTo>
                  <a:pt x="7226" y="1858"/>
                </a:lnTo>
                <a:lnTo>
                  <a:pt x="7214" y="1858"/>
                </a:lnTo>
                <a:lnTo>
                  <a:pt x="7204" y="1858"/>
                </a:lnTo>
                <a:lnTo>
                  <a:pt x="7192" y="1854"/>
                </a:lnTo>
                <a:lnTo>
                  <a:pt x="7182" y="1848"/>
                </a:lnTo>
                <a:lnTo>
                  <a:pt x="7172" y="1846"/>
                </a:lnTo>
                <a:lnTo>
                  <a:pt x="7160" y="1846"/>
                </a:lnTo>
                <a:lnTo>
                  <a:pt x="7144" y="1842"/>
                </a:lnTo>
                <a:lnTo>
                  <a:pt x="7138" y="1842"/>
                </a:lnTo>
                <a:lnTo>
                  <a:pt x="7134" y="1842"/>
                </a:lnTo>
                <a:lnTo>
                  <a:pt x="7132" y="1844"/>
                </a:lnTo>
                <a:lnTo>
                  <a:pt x="7132" y="1846"/>
                </a:lnTo>
                <a:lnTo>
                  <a:pt x="7130" y="1850"/>
                </a:lnTo>
                <a:lnTo>
                  <a:pt x="7126" y="1852"/>
                </a:lnTo>
                <a:lnTo>
                  <a:pt x="7120" y="1852"/>
                </a:lnTo>
                <a:lnTo>
                  <a:pt x="7106" y="1850"/>
                </a:lnTo>
                <a:lnTo>
                  <a:pt x="7092" y="1852"/>
                </a:lnTo>
                <a:lnTo>
                  <a:pt x="7082" y="1856"/>
                </a:lnTo>
                <a:lnTo>
                  <a:pt x="7078" y="1858"/>
                </a:lnTo>
                <a:lnTo>
                  <a:pt x="7076" y="1862"/>
                </a:lnTo>
                <a:lnTo>
                  <a:pt x="7074" y="1864"/>
                </a:lnTo>
                <a:lnTo>
                  <a:pt x="7072" y="1866"/>
                </a:lnTo>
                <a:lnTo>
                  <a:pt x="7064" y="1868"/>
                </a:lnTo>
                <a:lnTo>
                  <a:pt x="7058" y="1872"/>
                </a:lnTo>
                <a:lnTo>
                  <a:pt x="7056" y="1874"/>
                </a:lnTo>
                <a:lnTo>
                  <a:pt x="7054" y="1880"/>
                </a:lnTo>
                <a:lnTo>
                  <a:pt x="7052" y="1890"/>
                </a:lnTo>
                <a:lnTo>
                  <a:pt x="7052" y="1898"/>
                </a:lnTo>
                <a:lnTo>
                  <a:pt x="7054" y="1904"/>
                </a:lnTo>
                <a:lnTo>
                  <a:pt x="7056" y="1912"/>
                </a:lnTo>
                <a:lnTo>
                  <a:pt x="7062" y="1920"/>
                </a:lnTo>
                <a:lnTo>
                  <a:pt x="7066" y="1928"/>
                </a:lnTo>
                <a:lnTo>
                  <a:pt x="7070" y="1930"/>
                </a:lnTo>
                <a:lnTo>
                  <a:pt x="7074" y="1932"/>
                </a:lnTo>
                <a:lnTo>
                  <a:pt x="7080" y="1930"/>
                </a:lnTo>
                <a:lnTo>
                  <a:pt x="7086" y="1928"/>
                </a:lnTo>
                <a:lnTo>
                  <a:pt x="7094" y="1924"/>
                </a:lnTo>
                <a:lnTo>
                  <a:pt x="7096" y="1924"/>
                </a:lnTo>
                <a:lnTo>
                  <a:pt x="7096" y="1928"/>
                </a:lnTo>
                <a:lnTo>
                  <a:pt x="7086" y="1956"/>
                </a:lnTo>
                <a:lnTo>
                  <a:pt x="7086" y="1964"/>
                </a:lnTo>
                <a:lnTo>
                  <a:pt x="7088" y="1972"/>
                </a:lnTo>
                <a:lnTo>
                  <a:pt x="7092" y="1986"/>
                </a:lnTo>
                <a:lnTo>
                  <a:pt x="7092" y="1992"/>
                </a:lnTo>
                <a:lnTo>
                  <a:pt x="7090" y="1998"/>
                </a:lnTo>
                <a:lnTo>
                  <a:pt x="7086" y="2004"/>
                </a:lnTo>
                <a:lnTo>
                  <a:pt x="7076" y="2008"/>
                </a:lnTo>
                <a:lnTo>
                  <a:pt x="7064" y="2012"/>
                </a:lnTo>
                <a:lnTo>
                  <a:pt x="7054" y="2010"/>
                </a:lnTo>
                <a:lnTo>
                  <a:pt x="7048" y="2008"/>
                </a:lnTo>
                <a:lnTo>
                  <a:pt x="7044" y="2002"/>
                </a:lnTo>
                <a:lnTo>
                  <a:pt x="7038" y="1990"/>
                </a:lnTo>
                <a:lnTo>
                  <a:pt x="7034" y="1984"/>
                </a:lnTo>
                <a:lnTo>
                  <a:pt x="7028" y="1980"/>
                </a:lnTo>
                <a:lnTo>
                  <a:pt x="7022" y="1976"/>
                </a:lnTo>
                <a:lnTo>
                  <a:pt x="7018" y="1974"/>
                </a:lnTo>
                <a:lnTo>
                  <a:pt x="7018" y="1970"/>
                </a:lnTo>
                <a:lnTo>
                  <a:pt x="7018" y="1968"/>
                </a:lnTo>
                <a:lnTo>
                  <a:pt x="7018" y="1966"/>
                </a:lnTo>
                <a:lnTo>
                  <a:pt x="7016" y="1964"/>
                </a:lnTo>
                <a:lnTo>
                  <a:pt x="7010" y="1966"/>
                </a:lnTo>
                <a:lnTo>
                  <a:pt x="6986" y="1974"/>
                </a:lnTo>
                <a:lnTo>
                  <a:pt x="6980" y="1978"/>
                </a:lnTo>
                <a:lnTo>
                  <a:pt x="6976" y="1980"/>
                </a:lnTo>
                <a:lnTo>
                  <a:pt x="6970" y="1992"/>
                </a:lnTo>
                <a:lnTo>
                  <a:pt x="6968" y="1996"/>
                </a:lnTo>
                <a:lnTo>
                  <a:pt x="6970" y="2002"/>
                </a:lnTo>
                <a:lnTo>
                  <a:pt x="6970" y="2006"/>
                </a:lnTo>
                <a:lnTo>
                  <a:pt x="6970" y="2008"/>
                </a:lnTo>
                <a:lnTo>
                  <a:pt x="6966" y="2012"/>
                </a:lnTo>
                <a:lnTo>
                  <a:pt x="6960" y="2018"/>
                </a:lnTo>
                <a:lnTo>
                  <a:pt x="6956" y="2022"/>
                </a:lnTo>
                <a:lnTo>
                  <a:pt x="6954" y="2026"/>
                </a:lnTo>
                <a:lnTo>
                  <a:pt x="6952" y="2038"/>
                </a:lnTo>
                <a:lnTo>
                  <a:pt x="6952" y="2048"/>
                </a:lnTo>
                <a:lnTo>
                  <a:pt x="6952" y="2070"/>
                </a:lnTo>
                <a:lnTo>
                  <a:pt x="6954" y="2084"/>
                </a:lnTo>
                <a:lnTo>
                  <a:pt x="6954" y="2088"/>
                </a:lnTo>
                <a:lnTo>
                  <a:pt x="6958" y="2094"/>
                </a:lnTo>
                <a:lnTo>
                  <a:pt x="6962" y="2100"/>
                </a:lnTo>
                <a:lnTo>
                  <a:pt x="6964" y="2108"/>
                </a:lnTo>
                <a:lnTo>
                  <a:pt x="6964" y="2120"/>
                </a:lnTo>
                <a:lnTo>
                  <a:pt x="6964" y="2124"/>
                </a:lnTo>
                <a:lnTo>
                  <a:pt x="6962" y="2124"/>
                </a:lnTo>
                <a:lnTo>
                  <a:pt x="6960" y="2126"/>
                </a:lnTo>
                <a:lnTo>
                  <a:pt x="6962" y="2134"/>
                </a:lnTo>
                <a:lnTo>
                  <a:pt x="6962" y="2136"/>
                </a:lnTo>
                <a:lnTo>
                  <a:pt x="6960" y="2138"/>
                </a:lnTo>
                <a:lnTo>
                  <a:pt x="6956" y="2142"/>
                </a:lnTo>
                <a:lnTo>
                  <a:pt x="6948" y="2142"/>
                </a:lnTo>
                <a:lnTo>
                  <a:pt x="6942" y="2142"/>
                </a:lnTo>
                <a:lnTo>
                  <a:pt x="6942" y="2140"/>
                </a:lnTo>
                <a:lnTo>
                  <a:pt x="6940" y="2140"/>
                </a:lnTo>
                <a:lnTo>
                  <a:pt x="6942" y="2134"/>
                </a:lnTo>
                <a:lnTo>
                  <a:pt x="6952" y="2122"/>
                </a:lnTo>
                <a:lnTo>
                  <a:pt x="6954" y="2118"/>
                </a:lnTo>
                <a:lnTo>
                  <a:pt x="6952" y="2118"/>
                </a:lnTo>
                <a:lnTo>
                  <a:pt x="6940" y="2130"/>
                </a:lnTo>
                <a:lnTo>
                  <a:pt x="6934" y="2138"/>
                </a:lnTo>
                <a:lnTo>
                  <a:pt x="6930" y="2138"/>
                </a:lnTo>
                <a:lnTo>
                  <a:pt x="6924" y="2138"/>
                </a:lnTo>
                <a:lnTo>
                  <a:pt x="6916" y="2138"/>
                </a:lnTo>
                <a:lnTo>
                  <a:pt x="6912" y="2140"/>
                </a:lnTo>
                <a:lnTo>
                  <a:pt x="6910" y="2142"/>
                </a:lnTo>
                <a:lnTo>
                  <a:pt x="6908" y="2148"/>
                </a:lnTo>
                <a:lnTo>
                  <a:pt x="6910" y="2152"/>
                </a:lnTo>
                <a:lnTo>
                  <a:pt x="6908" y="2158"/>
                </a:lnTo>
                <a:lnTo>
                  <a:pt x="6904" y="2162"/>
                </a:lnTo>
                <a:lnTo>
                  <a:pt x="6898" y="2168"/>
                </a:lnTo>
                <a:lnTo>
                  <a:pt x="6886" y="2174"/>
                </a:lnTo>
                <a:lnTo>
                  <a:pt x="6874" y="2176"/>
                </a:lnTo>
                <a:lnTo>
                  <a:pt x="6866" y="2176"/>
                </a:lnTo>
                <a:lnTo>
                  <a:pt x="6862" y="2174"/>
                </a:lnTo>
                <a:lnTo>
                  <a:pt x="6858" y="2170"/>
                </a:lnTo>
                <a:lnTo>
                  <a:pt x="6854" y="2166"/>
                </a:lnTo>
                <a:lnTo>
                  <a:pt x="6850" y="2154"/>
                </a:lnTo>
                <a:lnTo>
                  <a:pt x="6852" y="2154"/>
                </a:lnTo>
                <a:lnTo>
                  <a:pt x="6858" y="2158"/>
                </a:lnTo>
                <a:lnTo>
                  <a:pt x="6864" y="2162"/>
                </a:lnTo>
                <a:lnTo>
                  <a:pt x="6868" y="2162"/>
                </a:lnTo>
                <a:lnTo>
                  <a:pt x="6868" y="2160"/>
                </a:lnTo>
                <a:lnTo>
                  <a:pt x="6866" y="2158"/>
                </a:lnTo>
                <a:lnTo>
                  <a:pt x="6852" y="2150"/>
                </a:lnTo>
                <a:lnTo>
                  <a:pt x="6844" y="2146"/>
                </a:lnTo>
                <a:lnTo>
                  <a:pt x="6836" y="2146"/>
                </a:lnTo>
                <a:lnTo>
                  <a:pt x="6822" y="2148"/>
                </a:lnTo>
                <a:lnTo>
                  <a:pt x="6802" y="2152"/>
                </a:lnTo>
                <a:lnTo>
                  <a:pt x="6798" y="2156"/>
                </a:lnTo>
                <a:lnTo>
                  <a:pt x="6794" y="2158"/>
                </a:lnTo>
                <a:lnTo>
                  <a:pt x="6784" y="2162"/>
                </a:lnTo>
                <a:lnTo>
                  <a:pt x="6776" y="2164"/>
                </a:lnTo>
                <a:lnTo>
                  <a:pt x="6770" y="2168"/>
                </a:lnTo>
                <a:lnTo>
                  <a:pt x="6766" y="2172"/>
                </a:lnTo>
                <a:lnTo>
                  <a:pt x="6764" y="2176"/>
                </a:lnTo>
                <a:lnTo>
                  <a:pt x="6760" y="2178"/>
                </a:lnTo>
                <a:lnTo>
                  <a:pt x="6752" y="2182"/>
                </a:lnTo>
                <a:lnTo>
                  <a:pt x="6738" y="2186"/>
                </a:lnTo>
                <a:lnTo>
                  <a:pt x="6718" y="2192"/>
                </a:lnTo>
                <a:lnTo>
                  <a:pt x="6704" y="2198"/>
                </a:lnTo>
                <a:lnTo>
                  <a:pt x="6692" y="2202"/>
                </a:lnTo>
                <a:lnTo>
                  <a:pt x="6686" y="2202"/>
                </a:lnTo>
                <a:lnTo>
                  <a:pt x="6680" y="2202"/>
                </a:lnTo>
                <a:lnTo>
                  <a:pt x="6676" y="2200"/>
                </a:lnTo>
                <a:lnTo>
                  <a:pt x="6672" y="2196"/>
                </a:lnTo>
                <a:lnTo>
                  <a:pt x="6664" y="2188"/>
                </a:lnTo>
                <a:lnTo>
                  <a:pt x="6664" y="2192"/>
                </a:lnTo>
                <a:lnTo>
                  <a:pt x="6668" y="2200"/>
                </a:lnTo>
                <a:lnTo>
                  <a:pt x="6668" y="2202"/>
                </a:lnTo>
                <a:lnTo>
                  <a:pt x="6668" y="2204"/>
                </a:lnTo>
                <a:lnTo>
                  <a:pt x="6666" y="2206"/>
                </a:lnTo>
                <a:lnTo>
                  <a:pt x="6666" y="2208"/>
                </a:lnTo>
                <a:lnTo>
                  <a:pt x="6670" y="2208"/>
                </a:lnTo>
                <a:lnTo>
                  <a:pt x="6674" y="2206"/>
                </a:lnTo>
                <a:lnTo>
                  <a:pt x="6678" y="2206"/>
                </a:lnTo>
                <a:lnTo>
                  <a:pt x="6680" y="2206"/>
                </a:lnTo>
                <a:lnTo>
                  <a:pt x="6684" y="2210"/>
                </a:lnTo>
                <a:lnTo>
                  <a:pt x="6686" y="2208"/>
                </a:lnTo>
                <a:lnTo>
                  <a:pt x="6688" y="2208"/>
                </a:lnTo>
                <a:lnTo>
                  <a:pt x="6692" y="2208"/>
                </a:lnTo>
                <a:lnTo>
                  <a:pt x="6694" y="2210"/>
                </a:lnTo>
                <a:lnTo>
                  <a:pt x="6694" y="2218"/>
                </a:lnTo>
                <a:lnTo>
                  <a:pt x="6694" y="2220"/>
                </a:lnTo>
                <a:lnTo>
                  <a:pt x="6692" y="2220"/>
                </a:lnTo>
                <a:lnTo>
                  <a:pt x="6688" y="2218"/>
                </a:lnTo>
                <a:lnTo>
                  <a:pt x="6682" y="2216"/>
                </a:lnTo>
                <a:lnTo>
                  <a:pt x="6680" y="2214"/>
                </a:lnTo>
                <a:lnTo>
                  <a:pt x="6670" y="2212"/>
                </a:lnTo>
                <a:lnTo>
                  <a:pt x="6664" y="2210"/>
                </a:lnTo>
                <a:lnTo>
                  <a:pt x="6664" y="2208"/>
                </a:lnTo>
                <a:lnTo>
                  <a:pt x="6664" y="2204"/>
                </a:lnTo>
                <a:lnTo>
                  <a:pt x="6664" y="2200"/>
                </a:lnTo>
                <a:lnTo>
                  <a:pt x="6662" y="2198"/>
                </a:lnTo>
                <a:lnTo>
                  <a:pt x="6662" y="2194"/>
                </a:lnTo>
                <a:lnTo>
                  <a:pt x="6660" y="2188"/>
                </a:lnTo>
                <a:lnTo>
                  <a:pt x="6658" y="2188"/>
                </a:lnTo>
                <a:lnTo>
                  <a:pt x="6654" y="2190"/>
                </a:lnTo>
                <a:lnTo>
                  <a:pt x="6646" y="2190"/>
                </a:lnTo>
                <a:lnTo>
                  <a:pt x="6642" y="2188"/>
                </a:lnTo>
                <a:lnTo>
                  <a:pt x="6638" y="2184"/>
                </a:lnTo>
                <a:lnTo>
                  <a:pt x="6634" y="2178"/>
                </a:lnTo>
                <a:lnTo>
                  <a:pt x="6632" y="2174"/>
                </a:lnTo>
                <a:lnTo>
                  <a:pt x="6632" y="2172"/>
                </a:lnTo>
                <a:lnTo>
                  <a:pt x="6628" y="2172"/>
                </a:lnTo>
                <a:lnTo>
                  <a:pt x="6622" y="2172"/>
                </a:lnTo>
                <a:lnTo>
                  <a:pt x="6618" y="2170"/>
                </a:lnTo>
                <a:lnTo>
                  <a:pt x="6614" y="2168"/>
                </a:lnTo>
                <a:lnTo>
                  <a:pt x="6612" y="2168"/>
                </a:lnTo>
                <a:lnTo>
                  <a:pt x="6608" y="2172"/>
                </a:lnTo>
                <a:lnTo>
                  <a:pt x="6604" y="2178"/>
                </a:lnTo>
                <a:lnTo>
                  <a:pt x="6596" y="2184"/>
                </a:lnTo>
                <a:lnTo>
                  <a:pt x="6592" y="2186"/>
                </a:lnTo>
                <a:lnTo>
                  <a:pt x="6586" y="2188"/>
                </a:lnTo>
                <a:lnTo>
                  <a:pt x="6580" y="2188"/>
                </a:lnTo>
                <a:lnTo>
                  <a:pt x="6576" y="2190"/>
                </a:lnTo>
                <a:lnTo>
                  <a:pt x="6572" y="2198"/>
                </a:lnTo>
                <a:lnTo>
                  <a:pt x="6568" y="2202"/>
                </a:lnTo>
                <a:lnTo>
                  <a:pt x="6566" y="2202"/>
                </a:lnTo>
                <a:lnTo>
                  <a:pt x="6562" y="2200"/>
                </a:lnTo>
                <a:lnTo>
                  <a:pt x="6558" y="2198"/>
                </a:lnTo>
                <a:lnTo>
                  <a:pt x="6554" y="2198"/>
                </a:lnTo>
                <a:lnTo>
                  <a:pt x="6550" y="2198"/>
                </a:lnTo>
                <a:lnTo>
                  <a:pt x="6544" y="2200"/>
                </a:lnTo>
                <a:lnTo>
                  <a:pt x="6542" y="2200"/>
                </a:lnTo>
                <a:lnTo>
                  <a:pt x="6540" y="2198"/>
                </a:lnTo>
                <a:lnTo>
                  <a:pt x="6540" y="2196"/>
                </a:lnTo>
                <a:lnTo>
                  <a:pt x="6542" y="2194"/>
                </a:lnTo>
                <a:lnTo>
                  <a:pt x="6548" y="2190"/>
                </a:lnTo>
                <a:lnTo>
                  <a:pt x="6554" y="2186"/>
                </a:lnTo>
                <a:lnTo>
                  <a:pt x="6556" y="2184"/>
                </a:lnTo>
                <a:lnTo>
                  <a:pt x="6554" y="2182"/>
                </a:lnTo>
                <a:lnTo>
                  <a:pt x="6554" y="2180"/>
                </a:lnTo>
                <a:lnTo>
                  <a:pt x="6556" y="2176"/>
                </a:lnTo>
                <a:lnTo>
                  <a:pt x="6556" y="2174"/>
                </a:lnTo>
                <a:lnTo>
                  <a:pt x="6554" y="2174"/>
                </a:lnTo>
                <a:lnTo>
                  <a:pt x="6546" y="2176"/>
                </a:lnTo>
                <a:lnTo>
                  <a:pt x="6540" y="2178"/>
                </a:lnTo>
                <a:lnTo>
                  <a:pt x="6536" y="2178"/>
                </a:lnTo>
                <a:lnTo>
                  <a:pt x="6532" y="2178"/>
                </a:lnTo>
                <a:lnTo>
                  <a:pt x="6530" y="2176"/>
                </a:lnTo>
                <a:lnTo>
                  <a:pt x="6528" y="2172"/>
                </a:lnTo>
                <a:lnTo>
                  <a:pt x="6526" y="2172"/>
                </a:lnTo>
                <a:lnTo>
                  <a:pt x="6522" y="2172"/>
                </a:lnTo>
                <a:lnTo>
                  <a:pt x="6520" y="2174"/>
                </a:lnTo>
                <a:lnTo>
                  <a:pt x="6518" y="2172"/>
                </a:lnTo>
                <a:lnTo>
                  <a:pt x="6514" y="2168"/>
                </a:lnTo>
                <a:lnTo>
                  <a:pt x="6510" y="2168"/>
                </a:lnTo>
                <a:lnTo>
                  <a:pt x="6506" y="2168"/>
                </a:lnTo>
                <a:lnTo>
                  <a:pt x="6508" y="2166"/>
                </a:lnTo>
                <a:lnTo>
                  <a:pt x="6512" y="2162"/>
                </a:lnTo>
                <a:lnTo>
                  <a:pt x="6512" y="2158"/>
                </a:lnTo>
                <a:lnTo>
                  <a:pt x="6510" y="2156"/>
                </a:lnTo>
                <a:lnTo>
                  <a:pt x="6508" y="2150"/>
                </a:lnTo>
                <a:lnTo>
                  <a:pt x="6506" y="2150"/>
                </a:lnTo>
                <a:lnTo>
                  <a:pt x="6504" y="2150"/>
                </a:lnTo>
                <a:lnTo>
                  <a:pt x="6500" y="2150"/>
                </a:lnTo>
                <a:lnTo>
                  <a:pt x="6496" y="2148"/>
                </a:lnTo>
                <a:lnTo>
                  <a:pt x="6494" y="2148"/>
                </a:lnTo>
                <a:lnTo>
                  <a:pt x="6490" y="2148"/>
                </a:lnTo>
                <a:lnTo>
                  <a:pt x="6488" y="2148"/>
                </a:lnTo>
                <a:lnTo>
                  <a:pt x="6492" y="2142"/>
                </a:lnTo>
                <a:lnTo>
                  <a:pt x="6494" y="2142"/>
                </a:lnTo>
                <a:lnTo>
                  <a:pt x="6494" y="2144"/>
                </a:lnTo>
                <a:lnTo>
                  <a:pt x="6496" y="2144"/>
                </a:lnTo>
                <a:lnTo>
                  <a:pt x="6500" y="2146"/>
                </a:lnTo>
                <a:lnTo>
                  <a:pt x="6502" y="2144"/>
                </a:lnTo>
                <a:lnTo>
                  <a:pt x="6504" y="2144"/>
                </a:lnTo>
                <a:lnTo>
                  <a:pt x="6506" y="2144"/>
                </a:lnTo>
                <a:lnTo>
                  <a:pt x="6508" y="2146"/>
                </a:lnTo>
                <a:lnTo>
                  <a:pt x="6512" y="2144"/>
                </a:lnTo>
                <a:lnTo>
                  <a:pt x="6512" y="2142"/>
                </a:lnTo>
                <a:lnTo>
                  <a:pt x="6512" y="2140"/>
                </a:lnTo>
                <a:lnTo>
                  <a:pt x="6506" y="2134"/>
                </a:lnTo>
                <a:lnTo>
                  <a:pt x="6500" y="2132"/>
                </a:lnTo>
                <a:lnTo>
                  <a:pt x="6496" y="2134"/>
                </a:lnTo>
                <a:lnTo>
                  <a:pt x="6494" y="2134"/>
                </a:lnTo>
                <a:lnTo>
                  <a:pt x="6490" y="2132"/>
                </a:lnTo>
                <a:lnTo>
                  <a:pt x="6490" y="2130"/>
                </a:lnTo>
                <a:lnTo>
                  <a:pt x="6490" y="2128"/>
                </a:lnTo>
                <a:lnTo>
                  <a:pt x="6494" y="2124"/>
                </a:lnTo>
                <a:lnTo>
                  <a:pt x="6498" y="2122"/>
                </a:lnTo>
                <a:lnTo>
                  <a:pt x="6498" y="2120"/>
                </a:lnTo>
                <a:lnTo>
                  <a:pt x="6496" y="2118"/>
                </a:lnTo>
                <a:lnTo>
                  <a:pt x="6494" y="2114"/>
                </a:lnTo>
                <a:lnTo>
                  <a:pt x="6494" y="2112"/>
                </a:lnTo>
                <a:lnTo>
                  <a:pt x="6494" y="2110"/>
                </a:lnTo>
                <a:lnTo>
                  <a:pt x="6492" y="2106"/>
                </a:lnTo>
                <a:lnTo>
                  <a:pt x="6492" y="2104"/>
                </a:lnTo>
                <a:lnTo>
                  <a:pt x="6498" y="2102"/>
                </a:lnTo>
                <a:lnTo>
                  <a:pt x="6502" y="2100"/>
                </a:lnTo>
                <a:lnTo>
                  <a:pt x="6504" y="2098"/>
                </a:lnTo>
                <a:lnTo>
                  <a:pt x="6502" y="2096"/>
                </a:lnTo>
                <a:lnTo>
                  <a:pt x="6504" y="2094"/>
                </a:lnTo>
                <a:lnTo>
                  <a:pt x="6508" y="2092"/>
                </a:lnTo>
                <a:lnTo>
                  <a:pt x="6510" y="2090"/>
                </a:lnTo>
                <a:lnTo>
                  <a:pt x="6510" y="2088"/>
                </a:lnTo>
                <a:lnTo>
                  <a:pt x="6508" y="2086"/>
                </a:lnTo>
                <a:lnTo>
                  <a:pt x="6506" y="2082"/>
                </a:lnTo>
                <a:lnTo>
                  <a:pt x="6508" y="2082"/>
                </a:lnTo>
                <a:lnTo>
                  <a:pt x="6514" y="2084"/>
                </a:lnTo>
                <a:lnTo>
                  <a:pt x="6516" y="2084"/>
                </a:lnTo>
                <a:lnTo>
                  <a:pt x="6518" y="2084"/>
                </a:lnTo>
                <a:lnTo>
                  <a:pt x="6520" y="2080"/>
                </a:lnTo>
                <a:lnTo>
                  <a:pt x="6520" y="2078"/>
                </a:lnTo>
                <a:lnTo>
                  <a:pt x="6518" y="2068"/>
                </a:lnTo>
                <a:lnTo>
                  <a:pt x="6520" y="2060"/>
                </a:lnTo>
                <a:lnTo>
                  <a:pt x="6522" y="2056"/>
                </a:lnTo>
                <a:lnTo>
                  <a:pt x="6524" y="2056"/>
                </a:lnTo>
                <a:lnTo>
                  <a:pt x="6528" y="2056"/>
                </a:lnTo>
                <a:lnTo>
                  <a:pt x="6528" y="2058"/>
                </a:lnTo>
                <a:lnTo>
                  <a:pt x="6526" y="2062"/>
                </a:lnTo>
                <a:lnTo>
                  <a:pt x="6526" y="2064"/>
                </a:lnTo>
                <a:lnTo>
                  <a:pt x="6528" y="2066"/>
                </a:lnTo>
                <a:lnTo>
                  <a:pt x="6532" y="2068"/>
                </a:lnTo>
                <a:lnTo>
                  <a:pt x="6534" y="2066"/>
                </a:lnTo>
                <a:lnTo>
                  <a:pt x="6534" y="2064"/>
                </a:lnTo>
                <a:lnTo>
                  <a:pt x="6536" y="2064"/>
                </a:lnTo>
                <a:lnTo>
                  <a:pt x="6538" y="2064"/>
                </a:lnTo>
                <a:lnTo>
                  <a:pt x="6540" y="2064"/>
                </a:lnTo>
                <a:lnTo>
                  <a:pt x="6542" y="2060"/>
                </a:lnTo>
                <a:lnTo>
                  <a:pt x="6548" y="2050"/>
                </a:lnTo>
                <a:lnTo>
                  <a:pt x="6548" y="2046"/>
                </a:lnTo>
                <a:lnTo>
                  <a:pt x="6548" y="2044"/>
                </a:lnTo>
                <a:lnTo>
                  <a:pt x="6542" y="2042"/>
                </a:lnTo>
                <a:lnTo>
                  <a:pt x="6530" y="2042"/>
                </a:lnTo>
                <a:lnTo>
                  <a:pt x="6526" y="2040"/>
                </a:lnTo>
                <a:lnTo>
                  <a:pt x="6522" y="2040"/>
                </a:lnTo>
                <a:lnTo>
                  <a:pt x="6522" y="2038"/>
                </a:lnTo>
                <a:lnTo>
                  <a:pt x="6524" y="2036"/>
                </a:lnTo>
                <a:lnTo>
                  <a:pt x="6526" y="2030"/>
                </a:lnTo>
                <a:lnTo>
                  <a:pt x="6524" y="2026"/>
                </a:lnTo>
                <a:lnTo>
                  <a:pt x="6522" y="2022"/>
                </a:lnTo>
                <a:lnTo>
                  <a:pt x="6522" y="2018"/>
                </a:lnTo>
                <a:lnTo>
                  <a:pt x="6524" y="2008"/>
                </a:lnTo>
                <a:lnTo>
                  <a:pt x="6526" y="2004"/>
                </a:lnTo>
                <a:lnTo>
                  <a:pt x="6528" y="2002"/>
                </a:lnTo>
                <a:lnTo>
                  <a:pt x="6530" y="1998"/>
                </a:lnTo>
                <a:lnTo>
                  <a:pt x="6532" y="1994"/>
                </a:lnTo>
                <a:lnTo>
                  <a:pt x="6532" y="1988"/>
                </a:lnTo>
                <a:lnTo>
                  <a:pt x="6530" y="1980"/>
                </a:lnTo>
                <a:lnTo>
                  <a:pt x="6528" y="1976"/>
                </a:lnTo>
                <a:lnTo>
                  <a:pt x="6528" y="1974"/>
                </a:lnTo>
                <a:lnTo>
                  <a:pt x="6532" y="1968"/>
                </a:lnTo>
                <a:lnTo>
                  <a:pt x="6534" y="1966"/>
                </a:lnTo>
                <a:lnTo>
                  <a:pt x="6534" y="1964"/>
                </a:lnTo>
                <a:lnTo>
                  <a:pt x="6530" y="1964"/>
                </a:lnTo>
                <a:lnTo>
                  <a:pt x="6528" y="1966"/>
                </a:lnTo>
                <a:lnTo>
                  <a:pt x="6522" y="1970"/>
                </a:lnTo>
                <a:lnTo>
                  <a:pt x="6514" y="1974"/>
                </a:lnTo>
                <a:lnTo>
                  <a:pt x="6510" y="1974"/>
                </a:lnTo>
                <a:lnTo>
                  <a:pt x="6506" y="1978"/>
                </a:lnTo>
                <a:lnTo>
                  <a:pt x="6500" y="1988"/>
                </a:lnTo>
                <a:lnTo>
                  <a:pt x="6494" y="1994"/>
                </a:lnTo>
                <a:lnTo>
                  <a:pt x="6488" y="1998"/>
                </a:lnTo>
                <a:lnTo>
                  <a:pt x="6480" y="2002"/>
                </a:lnTo>
                <a:lnTo>
                  <a:pt x="6470" y="2002"/>
                </a:lnTo>
                <a:lnTo>
                  <a:pt x="6460" y="2004"/>
                </a:lnTo>
                <a:lnTo>
                  <a:pt x="6452" y="2006"/>
                </a:lnTo>
                <a:lnTo>
                  <a:pt x="6446" y="2012"/>
                </a:lnTo>
                <a:lnTo>
                  <a:pt x="6442" y="2018"/>
                </a:lnTo>
                <a:lnTo>
                  <a:pt x="6438" y="2026"/>
                </a:lnTo>
                <a:lnTo>
                  <a:pt x="6436" y="2034"/>
                </a:lnTo>
                <a:lnTo>
                  <a:pt x="6432" y="2054"/>
                </a:lnTo>
                <a:lnTo>
                  <a:pt x="6432" y="2070"/>
                </a:lnTo>
                <a:lnTo>
                  <a:pt x="6434" y="2080"/>
                </a:lnTo>
                <a:lnTo>
                  <a:pt x="6436" y="2088"/>
                </a:lnTo>
                <a:lnTo>
                  <a:pt x="6434" y="2096"/>
                </a:lnTo>
                <a:lnTo>
                  <a:pt x="6432" y="2102"/>
                </a:lnTo>
                <a:lnTo>
                  <a:pt x="6434" y="2104"/>
                </a:lnTo>
                <a:lnTo>
                  <a:pt x="6438" y="2106"/>
                </a:lnTo>
                <a:lnTo>
                  <a:pt x="6442" y="2110"/>
                </a:lnTo>
                <a:lnTo>
                  <a:pt x="6442" y="2108"/>
                </a:lnTo>
                <a:lnTo>
                  <a:pt x="6444" y="2104"/>
                </a:lnTo>
                <a:lnTo>
                  <a:pt x="6446" y="2106"/>
                </a:lnTo>
                <a:lnTo>
                  <a:pt x="6450" y="2108"/>
                </a:lnTo>
                <a:lnTo>
                  <a:pt x="6452" y="2110"/>
                </a:lnTo>
                <a:lnTo>
                  <a:pt x="6456" y="2114"/>
                </a:lnTo>
                <a:lnTo>
                  <a:pt x="6456" y="2122"/>
                </a:lnTo>
                <a:lnTo>
                  <a:pt x="6456" y="2128"/>
                </a:lnTo>
                <a:lnTo>
                  <a:pt x="6452" y="2126"/>
                </a:lnTo>
                <a:lnTo>
                  <a:pt x="6450" y="2124"/>
                </a:lnTo>
                <a:lnTo>
                  <a:pt x="6448" y="2128"/>
                </a:lnTo>
                <a:lnTo>
                  <a:pt x="6448" y="2132"/>
                </a:lnTo>
                <a:lnTo>
                  <a:pt x="6450" y="2132"/>
                </a:lnTo>
                <a:lnTo>
                  <a:pt x="6452" y="2130"/>
                </a:lnTo>
                <a:lnTo>
                  <a:pt x="6454" y="2130"/>
                </a:lnTo>
                <a:lnTo>
                  <a:pt x="6454" y="2142"/>
                </a:lnTo>
                <a:lnTo>
                  <a:pt x="6456" y="2148"/>
                </a:lnTo>
                <a:lnTo>
                  <a:pt x="6458" y="2154"/>
                </a:lnTo>
                <a:lnTo>
                  <a:pt x="6468" y="2164"/>
                </a:lnTo>
                <a:lnTo>
                  <a:pt x="6470" y="2168"/>
                </a:lnTo>
                <a:lnTo>
                  <a:pt x="6470" y="2170"/>
                </a:lnTo>
                <a:lnTo>
                  <a:pt x="6466" y="2172"/>
                </a:lnTo>
                <a:lnTo>
                  <a:pt x="6458" y="2172"/>
                </a:lnTo>
                <a:lnTo>
                  <a:pt x="6456" y="2174"/>
                </a:lnTo>
                <a:lnTo>
                  <a:pt x="6454" y="2178"/>
                </a:lnTo>
                <a:lnTo>
                  <a:pt x="6454" y="2180"/>
                </a:lnTo>
                <a:lnTo>
                  <a:pt x="6454" y="2182"/>
                </a:lnTo>
                <a:lnTo>
                  <a:pt x="6460" y="2180"/>
                </a:lnTo>
                <a:lnTo>
                  <a:pt x="6464" y="2180"/>
                </a:lnTo>
                <a:lnTo>
                  <a:pt x="6464" y="2184"/>
                </a:lnTo>
                <a:lnTo>
                  <a:pt x="6462" y="2186"/>
                </a:lnTo>
                <a:lnTo>
                  <a:pt x="6462" y="2188"/>
                </a:lnTo>
                <a:lnTo>
                  <a:pt x="6466" y="2192"/>
                </a:lnTo>
                <a:lnTo>
                  <a:pt x="6470" y="2194"/>
                </a:lnTo>
                <a:lnTo>
                  <a:pt x="6468" y="2196"/>
                </a:lnTo>
                <a:lnTo>
                  <a:pt x="6464" y="2198"/>
                </a:lnTo>
                <a:lnTo>
                  <a:pt x="6464" y="2200"/>
                </a:lnTo>
                <a:lnTo>
                  <a:pt x="6466" y="2202"/>
                </a:lnTo>
                <a:lnTo>
                  <a:pt x="6474" y="2204"/>
                </a:lnTo>
                <a:lnTo>
                  <a:pt x="6482" y="2206"/>
                </a:lnTo>
                <a:lnTo>
                  <a:pt x="6488" y="2212"/>
                </a:lnTo>
                <a:lnTo>
                  <a:pt x="6490" y="2214"/>
                </a:lnTo>
                <a:lnTo>
                  <a:pt x="6486" y="2212"/>
                </a:lnTo>
                <a:lnTo>
                  <a:pt x="6478" y="2208"/>
                </a:lnTo>
                <a:lnTo>
                  <a:pt x="6472" y="2208"/>
                </a:lnTo>
                <a:lnTo>
                  <a:pt x="6464" y="2208"/>
                </a:lnTo>
                <a:lnTo>
                  <a:pt x="6456" y="2206"/>
                </a:lnTo>
                <a:lnTo>
                  <a:pt x="6454" y="2206"/>
                </a:lnTo>
                <a:lnTo>
                  <a:pt x="6452" y="2208"/>
                </a:lnTo>
                <a:lnTo>
                  <a:pt x="6452" y="2216"/>
                </a:lnTo>
                <a:lnTo>
                  <a:pt x="6454" y="2228"/>
                </a:lnTo>
                <a:lnTo>
                  <a:pt x="6454" y="2232"/>
                </a:lnTo>
                <a:lnTo>
                  <a:pt x="6450" y="2236"/>
                </a:lnTo>
                <a:lnTo>
                  <a:pt x="6448" y="2236"/>
                </a:lnTo>
                <a:lnTo>
                  <a:pt x="6448" y="2232"/>
                </a:lnTo>
                <a:lnTo>
                  <a:pt x="6448" y="2226"/>
                </a:lnTo>
                <a:lnTo>
                  <a:pt x="6448" y="2224"/>
                </a:lnTo>
                <a:lnTo>
                  <a:pt x="6446" y="2222"/>
                </a:lnTo>
                <a:lnTo>
                  <a:pt x="6442" y="2222"/>
                </a:lnTo>
                <a:lnTo>
                  <a:pt x="6440" y="2224"/>
                </a:lnTo>
                <a:lnTo>
                  <a:pt x="6440" y="2228"/>
                </a:lnTo>
                <a:lnTo>
                  <a:pt x="6438" y="2232"/>
                </a:lnTo>
                <a:lnTo>
                  <a:pt x="6438" y="2234"/>
                </a:lnTo>
                <a:lnTo>
                  <a:pt x="6436" y="2232"/>
                </a:lnTo>
                <a:lnTo>
                  <a:pt x="6434" y="2230"/>
                </a:lnTo>
                <a:lnTo>
                  <a:pt x="6432" y="2226"/>
                </a:lnTo>
                <a:lnTo>
                  <a:pt x="6434" y="2222"/>
                </a:lnTo>
                <a:lnTo>
                  <a:pt x="6432" y="2220"/>
                </a:lnTo>
                <a:lnTo>
                  <a:pt x="6430" y="2218"/>
                </a:lnTo>
                <a:lnTo>
                  <a:pt x="6426" y="2216"/>
                </a:lnTo>
                <a:lnTo>
                  <a:pt x="6418" y="2216"/>
                </a:lnTo>
                <a:lnTo>
                  <a:pt x="6406" y="2216"/>
                </a:lnTo>
                <a:lnTo>
                  <a:pt x="6398" y="2218"/>
                </a:lnTo>
                <a:lnTo>
                  <a:pt x="6394" y="2222"/>
                </a:lnTo>
                <a:lnTo>
                  <a:pt x="6392" y="2230"/>
                </a:lnTo>
                <a:lnTo>
                  <a:pt x="6390" y="2234"/>
                </a:lnTo>
                <a:lnTo>
                  <a:pt x="6392" y="2236"/>
                </a:lnTo>
                <a:lnTo>
                  <a:pt x="6394" y="2238"/>
                </a:lnTo>
                <a:lnTo>
                  <a:pt x="6398" y="2240"/>
                </a:lnTo>
                <a:lnTo>
                  <a:pt x="6398" y="2242"/>
                </a:lnTo>
                <a:lnTo>
                  <a:pt x="6394" y="2244"/>
                </a:lnTo>
                <a:lnTo>
                  <a:pt x="6390" y="2242"/>
                </a:lnTo>
                <a:lnTo>
                  <a:pt x="6384" y="2234"/>
                </a:lnTo>
                <a:lnTo>
                  <a:pt x="6380" y="2232"/>
                </a:lnTo>
                <a:lnTo>
                  <a:pt x="6374" y="2230"/>
                </a:lnTo>
                <a:lnTo>
                  <a:pt x="6348" y="2234"/>
                </a:lnTo>
                <a:lnTo>
                  <a:pt x="6338" y="2238"/>
                </a:lnTo>
                <a:lnTo>
                  <a:pt x="6330" y="2240"/>
                </a:lnTo>
                <a:lnTo>
                  <a:pt x="6324" y="2244"/>
                </a:lnTo>
                <a:lnTo>
                  <a:pt x="6322" y="2248"/>
                </a:lnTo>
                <a:lnTo>
                  <a:pt x="6318" y="2252"/>
                </a:lnTo>
                <a:lnTo>
                  <a:pt x="6318" y="2254"/>
                </a:lnTo>
                <a:lnTo>
                  <a:pt x="6318" y="2258"/>
                </a:lnTo>
                <a:lnTo>
                  <a:pt x="6320" y="2258"/>
                </a:lnTo>
                <a:lnTo>
                  <a:pt x="6322" y="2258"/>
                </a:lnTo>
                <a:lnTo>
                  <a:pt x="6324" y="2260"/>
                </a:lnTo>
                <a:lnTo>
                  <a:pt x="6324" y="2264"/>
                </a:lnTo>
                <a:lnTo>
                  <a:pt x="6324" y="2266"/>
                </a:lnTo>
                <a:lnTo>
                  <a:pt x="6326" y="2268"/>
                </a:lnTo>
                <a:lnTo>
                  <a:pt x="6328" y="2268"/>
                </a:lnTo>
                <a:lnTo>
                  <a:pt x="6330" y="2270"/>
                </a:lnTo>
                <a:lnTo>
                  <a:pt x="6330" y="2276"/>
                </a:lnTo>
                <a:lnTo>
                  <a:pt x="6330" y="2280"/>
                </a:lnTo>
                <a:lnTo>
                  <a:pt x="6332" y="2282"/>
                </a:lnTo>
                <a:lnTo>
                  <a:pt x="6334" y="2284"/>
                </a:lnTo>
                <a:lnTo>
                  <a:pt x="6338" y="2286"/>
                </a:lnTo>
                <a:lnTo>
                  <a:pt x="6340" y="2288"/>
                </a:lnTo>
                <a:lnTo>
                  <a:pt x="6338" y="2292"/>
                </a:lnTo>
                <a:lnTo>
                  <a:pt x="6336" y="2298"/>
                </a:lnTo>
                <a:lnTo>
                  <a:pt x="6332" y="2300"/>
                </a:lnTo>
                <a:lnTo>
                  <a:pt x="6328" y="2304"/>
                </a:lnTo>
                <a:lnTo>
                  <a:pt x="6324" y="2304"/>
                </a:lnTo>
                <a:lnTo>
                  <a:pt x="6318" y="2304"/>
                </a:lnTo>
                <a:lnTo>
                  <a:pt x="6312" y="2298"/>
                </a:lnTo>
                <a:lnTo>
                  <a:pt x="6308" y="2292"/>
                </a:lnTo>
                <a:lnTo>
                  <a:pt x="6308" y="2288"/>
                </a:lnTo>
                <a:lnTo>
                  <a:pt x="6308" y="2286"/>
                </a:lnTo>
                <a:lnTo>
                  <a:pt x="6312" y="2282"/>
                </a:lnTo>
                <a:lnTo>
                  <a:pt x="6314" y="2280"/>
                </a:lnTo>
                <a:lnTo>
                  <a:pt x="6318" y="2278"/>
                </a:lnTo>
                <a:lnTo>
                  <a:pt x="6316" y="2276"/>
                </a:lnTo>
                <a:lnTo>
                  <a:pt x="6312" y="2272"/>
                </a:lnTo>
                <a:lnTo>
                  <a:pt x="6310" y="2272"/>
                </a:lnTo>
                <a:lnTo>
                  <a:pt x="6310" y="2270"/>
                </a:lnTo>
                <a:lnTo>
                  <a:pt x="6312" y="2264"/>
                </a:lnTo>
                <a:lnTo>
                  <a:pt x="6314" y="2260"/>
                </a:lnTo>
                <a:lnTo>
                  <a:pt x="6314" y="2258"/>
                </a:lnTo>
                <a:lnTo>
                  <a:pt x="6312" y="2258"/>
                </a:lnTo>
                <a:lnTo>
                  <a:pt x="6302" y="2262"/>
                </a:lnTo>
                <a:lnTo>
                  <a:pt x="6298" y="2262"/>
                </a:lnTo>
                <a:lnTo>
                  <a:pt x="6296" y="2262"/>
                </a:lnTo>
                <a:lnTo>
                  <a:pt x="6294" y="2272"/>
                </a:lnTo>
                <a:lnTo>
                  <a:pt x="6292" y="2286"/>
                </a:lnTo>
                <a:lnTo>
                  <a:pt x="6288" y="2294"/>
                </a:lnTo>
                <a:lnTo>
                  <a:pt x="6286" y="2304"/>
                </a:lnTo>
                <a:lnTo>
                  <a:pt x="6278" y="2316"/>
                </a:lnTo>
                <a:lnTo>
                  <a:pt x="6272" y="2320"/>
                </a:lnTo>
                <a:lnTo>
                  <a:pt x="6270" y="2322"/>
                </a:lnTo>
                <a:lnTo>
                  <a:pt x="6270" y="2324"/>
                </a:lnTo>
                <a:lnTo>
                  <a:pt x="6270" y="2328"/>
                </a:lnTo>
                <a:lnTo>
                  <a:pt x="6270" y="2330"/>
                </a:lnTo>
                <a:lnTo>
                  <a:pt x="6262" y="2332"/>
                </a:lnTo>
                <a:lnTo>
                  <a:pt x="6256" y="2334"/>
                </a:lnTo>
                <a:lnTo>
                  <a:pt x="6256" y="2336"/>
                </a:lnTo>
                <a:lnTo>
                  <a:pt x="6256" y="2338"/>
                </a:lnTo>
                <a:lnTo>
                  <a:pt x="6262" y="2340"/>
                </a:lnTo>
                <a:lnTo>
                  <a:pt x="6272" y="2342"/>
                </a:lnTo>
                <a:lnTo>
                  <a:pt x="6276" y="2344"/>
                </a:lnTo>
                <a:lnTo>
                  <a:pt x="6268" y="2346"/>
                </a:lnTo>
                <a:lnTo>
                  <a:pt x="6254" y="2344"/>
                </a:lnTo>
                <a:lnTo>
                  <a:pt x="6250" y="2344"/>
                </a:lnTo>
                <a:lnTo>
                  <a:pt x="6246" y="2346"/>
                </a:lnTo>
                <a:lnTo>
                  <a:pt x="6246" y="2348"/>
                </a:lnTo>
                <a:lnTo>
                  <a:pt x="6252" y="2352"/>
                </a:lnTo>
                <a:lnTo>
                  <a:pt x="6260" y="2354"/>
                </a:lnTo>
                <a:lnTo>
                  <a:pt x="6264" y="2354"/>
                </a:lnTo>
                <a:lnTo>
                  <a:pt x="6270" y="2352"/>
                </a:lnTo>
                <a:lnTo>
                  <a:pt x="6272" y="2354"/>
                </a:lnTo>
                <a:lnTo>
                  <a:pt x="6274" y="2356"/>
                </a:lnTo>
                <a:lnTo>
                  <a:pt x="6272" y="2356"/>
                </a:lnTo>
                <a:lnTo>
                  <a:pt x="6264" y="2358"/>
                </a:lnTo>
                <a:lnTo>
                  <a:pt x="6260" y="2360"/>
                </a:lnTo>
                <a:lnTo>
                  <a:pt x="6256" y="2358"/>
                </a:lnTo>
                <a:lnTo>
                  <a:pt x="6252" y="2356"/>
                </a:lnTo>
                <a:lnTo>
                  <a:pt x="6248" y="2356"/>
                </a:lnTo>
                <a:lnTo>
                  <a:pt x="6242" y="2356"/>
                </a:lnTo>
                <a:lnTo>
                  <a:pt x="6234" y="2360"/>
                </a:lnTo>
                <a:lnTo>
                  <a:pt x="6226" y="2366"/>
                </a:lnTo>
                <a:lnTo>
                  <a:pt x="6216" y="2372"/>
                </a:lnTo>
                <a:lnTo>
                  <a:pt x="6208" y="2374"/>
                </a:lnTo>
                <a:lnTo>
                  <a:pt x="6190" y="2378"/>
                </a:lnTo>
                <a:lnTo>
                  <a:pt x="6176" y="2382"/>
                </a:lnTo>
                <a:lnTo>
                  <a:pt x="6172" y="2384"/>
                </a:lnTo>
                <a:lnTo>
                  <a:pt x="6170" y="2388"/>
                </a:lnTo>
                <a:lnTo>
                  <a:pt x="6170" y="2390"/>
                </a:lnTo>
                <a:lnTo>
                  <a:pt x="6170" y="2396"/>
                </a:lnTo>
                <a:lnTo>
                  <a:pt x="6170" y="2402"/>
                </a:lnTo>
                <a:lnTo>
                  <a:pt x="6170" y="2408"/>
                </a:lnTo>
                <a:lnTo>
                  <a:pt x="6170" y="2410"/>
                </a:lnTo>
                <a:lnTo>
                  <a:pt x="6170" y="2414"/>
                </a:lnTo>
                <a:lnTo>
                  <a:pt x="6170" y="2416"/>
                </a:lnTo>
                <a:lnTo>
                  <a:pt x="6170" y="2418"/>
                </a:lnTo>
                <a:lnTo>
                  <a:pt x="6168" y="2420"/>
                </a:lnTo>
                <a:lnTo>
                  <a:pt x="6170" y="2424"/>
                </a:lnTo>
                <a:lnTo>
                  <a:pt x="6172" y="2426"/>
                </a:lnTo>
                <a:lnTo>
                  <a:pt x="6170" y="2428"/>
                </a:lnTo>
                <a:lnTo>
                  <a:pt x="6168" y="2428"/>
                </a:lnTo>
                <a:lnTo>
                  <a:pt x="6164" y="2432"/>
                </a:lnTo>
                <a:lnTo>
                  <a:pt x="6162" y="2436"/>
                </a:lnTo>
                <a:lnTo>
                  <a:pt x="6156" y="2438"/>
                </a:lnTo>
                <a:lnTo>
                  <a:pt x="6128" y="2448"/>
                </a:lnTo>
                <a:lnTo>
                  <a:pt x="6120" y="2454"/>
                </a:lnTo>
                <a:lnTo>
                  <a:pt x="6114" y="2458"/>
                </a:lnTo>
                <a:lnTo>
                  <a:pt x="6110" y="2460"/>
                </a:lnTo>
                <a:lnTo>
                  <a:pt x="6110" y="2464"/>
                </a:lnTo>
                <a:lnTo>
                  <a:pt x="6110" y="2466"/>
                </a:lnTo>
                <a:lnTo>
                  <a:pt x="6112" y="2468"/>
                </a:lnTo>
                <a:lnTo>
                  <a:pt x="6118" y="2470"/>
                </a:lnTo>
                <a:lnTo>
                  <a:pt x="6120" y="2472"/>
                </a:lnTo>
                <a:lnTo>
                  <a:pt x="6116" y="2474"/>
                </a:lnTo>
                <a:lnTo>
                  <a:pt x="6104" y="2480"/>
                </a:lnTo>
                <a:lnTo>
                  <a:pt x="6100" y="2480"/>
                </a:lnTo>
                <a:lnTo>
                  <a:pt x="6096" y="2480"/>
                </a:lnTo>
                <a:lnTo>
                  <a:pt x="6088" y="2478"/>
                </a:lnTo>
                <a:lnTo>
                  <a:pt x="6076" y="2476"/>
                </a:lnTo>
                <a:lnTo>
                  <a:pt x="6068" y="2476"/>
                </a:lnTo>
                <a:lnTo>
                  <a:pt x="6060" y="2478"/>
                </a:lnTo>
                <a:lnTo>
                  <a:pt x="6058" y="2476"/>
                </a:lnTo>
                <a:lnTo>
                  <a:pt x="6058" y="2474"/>
                </a:lnTo>
                <a:lnTo>
                  <a:pt x="6056" y="2466"/>
                </a:lnTo>
                <a:lnTo>
                  <a:pt x="6054" y="2458"/>
                </a:lnTo>
                <a:lnTo>
                  <a:pt x="6052" y="2456"/>
                </a:lnTo>
                <a:lnTo>
                  <a:pt x="6048" y="2456"/>
                </a:lnTo>
                <a:lnTo>
                  <a:pt x="6040" y="2458"/>
                </a:lnTo>
                <a:lnTo>
                  <a:pt x="6034" y="2456"/>
                </a:lnTo>
                <a:lnTo>
                  <a:pt x="6030" y="2456"/>
                </a:lnTo>
                <a:lnTo>
                  <a:pt x="6030" y="2460"/>
                </a:lnTo>
                <a:lnTo>
                  <a:pt x="6032" y="2464"/>
                </a:lnTo>
                <a:lnTo>
                  <a:pt x="6032" y="2470"/>
                </a:lnTo>
                <a:lnTo>
                  <a:pt x="6032" y="2474"/>
                </a:lnTo>
                <a:lnTo>
                  <a:pt x="6036" y="2476"/>
                </a:lnTo>
                <a:lnTo>
                  <a:pt x="6040" y="2480"/>
                </a:lnTo>
                <a:lnTo>
                  <a:pt x="6042" y="2488"/>
                </a:lnTo>
                <a:lnTo>
                  <a:pt x="6044" y="2498"/>
                </a:lnTo>
                <a:lnTo>
                  <a:pt x="6044" y="2506"/>
                </a:lnTo>
                <a:lnTo>
                  <a:pt x="6044" y="2510"/>
                </a:lnTo>
                <a:lnTo>
                  <a:pt x="6044" y="2512"/>
                </a:lnTo>
                <a:lnTo>
                  <a:pt x="6046" y="2516"/>
                </a:lnTo>
                <a:lnTo>
                  <a:pt x="6048" y="2520"/>
                </a:lnTo>
                <a:lnTo>
                  <a:pt x="6042" y="2522"/>
                </a:lnTo>
                <a:lnTo>
                  <a:pt x="6036" y="2522"/>
                </a:lnTo>
                <a:lnTo>
                  <a:pt x="6034" y="2518"/>
                </a:lnTo>
                <a:lnTo>
                  <a:pt x="6032" y="2516"/>
                </a:lnTo>
                <a:lnTo>
                  <a:pt x="6030" y="2514"/>
                </a:lnTo>
                <a:lnTo>
                  <a:pt x="6028" y="2516"/>
                </a:lnTo>
                <a:lnTo>
                  <a:pt x="6026" y="2518"/>
                </a:lnTo>
                <a:lnTo>
                  <a:pt x="6022" y="2520"/>
                </a:lnTo>
                <a:lnTo>
                  <a:pt x="6018" y="2520"/>
                </a:lnTo>
                <a:lnTo>
                  <a:pt x="6016" y="2518"/>
                </a:lnTo>
                <a:lnTo>
                  <a:pt x="6014" y="2516"/>
                </a:lnTo>
                <a:lnTo>
                  <a:pt x="6010" y="2518"/>
                </a:lnTo>
                <a:lnTo>
                  <a:pt x="6002" y="2524"/>
                </a:lnTo>
                <a:lnTo>
                  <a:pt x="5998" y="2526"/>
                </a:lnTo>
                <a:lnTo>
                  <a:pt x="5994" y="2522"/>
                </a:lnTo>
                <a:lnTo>
                  <a:pt x="5988" y="2508"/>
                </a:lnTo>
                <a:lnTo>
                  <a:pt x="5982" y="2504"/>
                </a:lnTo>
                <a:lnTo>
                  <a:pt x="5980" y="2504"/>
                </a:lnTo>
                <a:lnTo>
                  <a:pt x="5976" y="2504"/>
                </a:lnTo>
                <a:lnTo>
                  <a:pt x="5970" y="2508"/>
                </a:lnTo>
                <a:lnTo>
                  <a:pt x="5966" y="2508"/>
                </a:lnTo>
                <a:lnTo>
                  <a:pt x="5964" y="2508"/>
                </a:lnTo>
                <a:lnTo>
                  <a:pt x="5964" y="2512"/>
                </a:lnTo>
                <a:lnTo>
                  <a:pt x="5962" y="2514"/>
                </a:lnTo>
                <a:lnTo>
                  <a:pt x="5960" y="2516"/>
                </a:lnTo>
                <a:lnTo>
                  <a:pt x="5956" y="2518"/>
                </a:lnTo>
                <a:lnTo>
                  <a:pt x="5950" y="2516"/>
                </a:lnTo>
                <a:lnTo>
                  <a:pt x="5946" y="2514"/>
                </a:lnTo>
                <a:lnTo>
                  <a:pt x="5944" y="2514"/>
                </a:lnTo>
                <a:lnTo>
                  <a:pt x="5942" y="2516"/>
                </a:lnTo>
                <a:lnTo>
                  <a:pt x="5934" y="2518"/>
                </a:lnTo>
                <a:lnTo>
                  <a:pt x="5924" y="2520"/>
                </a:lnTo>
                <a:lnTo>
                  <a:pt x="5918" y="2524"/>
                </a:lnTo>
                <a:lnTo>
                  <a:pt x="5914" y="2528"/>
                </a:lnTo>
                <a:lnTo>
                  <a:pt x="5914" y="2534"/>
                </a:lnTo>
                <a:lnTo>
                  <a:pt x="5916" y="2536"/>
                </a:lnTo>
                <a:lnTo>
                  <a:pt x="5920" y="2536"/>
                </a:lnTo>
                <a:lnTo>
                  <a:pt x="5924" y="2534"/>
                </a:lnTo>
                <a:lnTo>
                  <a:pt x="5928" y="2536"/>
                </a:lnTo>
                <a:lnTo>
                  <a:pt x="5930" y="2538"/>
                </a:lnTo>
                <a:lnTo>
                  <a:pt x="5926" y="2538"/>
                </a:lnTo>
                <a:lnTo>
                  <a:pt x="5922" y="2540"/>
                </a:lnTo>
                <a:lnTo>
                  <a:pt x="5922" y="2542"/>
                </a:lnTo>
                <a:lnTo>
                  <a:pt x="5924" y="2544"/>
                </a:lnTo>
                <a:lnTo>
                  <a:pt x="5926" y="2544"/>
                </a:lnTo>
                <a:lnTo>
                  <a:pt x="5930" y="2544"/>
                </a:lnTo>
                <a:lnTo>
                  <a:pt x="5934" y="2546"/>
                </a:lnTo>
                <a:lnTo>
                  <a:pt x="5934" y="2548"/>
                </a:lnTo>
                <a:lnTo>
                  <a:pt x="5932" y="2550"/>
                </a:lnTo>
                <a:lnTo>
                  <a:pt x="5924" y="2550"/>
                </a:lnTo>
                <a:lnTo>
                  <a:pt x="5918" y="2552"/>
                </a:lnTo>
                <a:lnTo>
                  <a:pt x="5918" y="2554"/>
                </a:lnTo>
                <a:lnTo>
                  <a:pt x="5920" y="2556"/>
                </a:lnTo>
                <a:lnTo>
                  <a:pt x="5928" y="2562"/>
                </a:lnTo>
                <a:lnTo>
                  <a:pt x="5930" y="2566"/>
                </a:lnTo>
                <a:lnTo>
                  <a:pt x="5932" y="2568"/>
                </a:lnTo>
                <a:lnTo>
                  <a:pt x="5938" y="2566"/>
                </a:lnTo>
                <a:lnTo>
                  <a:pt x="5942" y="2566"/>
                </a:lnTo>
                <a:lnTo>
                  <a:pt x="5950" y="2566"/>
                </a:lnTo>
                <a:lnTo>
                  <a:pt x="5964" y="2572"/>
                </a:lnTo>
                <a:lnTo>
                  <a:pt x="5972" y="2574"/>
                </a:lnTo>
                <a:lnTo>
                  <a:pt x="5976" y="2578"/>
                </a:lnTo>
                <a:lnTo>
                  <a:pt x="5980" y="2580"/>
                </a:lnTo>
                <a:lnTo>
                  <a:pt x="5986" y="2580"/>
                </a:lnTo>
                <a:lnTo>
                  <a:pt x="5990" y="2580"/>
                </a:lnTo>
                <a:lnTo>
                  <a:pt x="5990" y="2582"/>
                </a:lnTo>
                <a:lnTo>
                  <a:pt x="5992" y="2584"/>
                </a:lnTo>
                <a:lnTo>
                  <a:pt x="5998" y="2586"/>
                </a:lnTo>
                <a:lnTo>
                  <a:pt x="6004" y="2584"/>
                </a:lnTo>
                <a:lnTo>
                  <a:pt x="6006" y="2586"/>
                </a:lnTo>
                <a:lnTo>
                  <a:pt x="6008" y="2588"/>
                </a:lnTo>
                <a:lnTo>
                  <a:pt x="6008" y="2590"/>
                </a:lnTo>
                <a:lnTo>
                  <a:pt x="6004" y="2594"/>
                </a:lnTo>
                <a:lnTo>
                  <a:pt x="6004" y="2596"/>
                </a:lnTo>
                <a:lnTo>
                  <a:pt x="6006" y="2598"/>
                </a:lnTo>
                <a:lnTo>
                  <a:pt x="6014" y="2600"/>
                </a:lnTo>
                <a:lnTo>
                  <a:pt x="6020" y="2600"/>
                </a:lnTo>
                <a:lnTo>
                  <a:pt x="6018" y="2602"/>
                </a:lnTo>
                <a:lnTo>
                  <a:pt x="6018" y="2606"/>
                </a:lnTo>
                <a:lnTo>
                  <a:pt x="6018" y="2608"/>
                </a:lnTo>
                <a:lnTo>
                  <a:pt x="6020" y="2608"/>
                </a:lnTo>
                <a:lnTo>
                  <a:pt x="6024" y="2610"/>
                </a:lnTo>
                <a:lnTo>
                  <a:pt x="6026" y="2612"/>
                </a:lnTo>
                <a:lnTo>
                  <a:pt x="6026" y="2614"/>
                </a:lnTo>
                <a:lnTo>
                  <a:pt x="6024" y="2618"/>
                </a:lnTo>
                <a:lnTo>
                  <a:pt x="6022" y="2620"/>
                </a:lnTo>
                <a:lnTo>
                  <a:pt x="6020" y="2624"/>
                </a:lnTo>
                <a:lnTo>
                  <a:pt x="6024" y="2632"/>
                </a:lnTo>
                <a:lnTo>
                  <a:pt x="6032" y="2642"/>
                </a:lnTo>
                <a:lnTo>
                  <a:pt x="6044" y="2650"/>
                </a:lnTo>
                <a:lnTo>
                  <a:pt x="6052" y="2654"/>
                </a:lnTo>
                <a:lnTo>
                  <a:pt x="6058" y="2656"/>
                </a:lnTo>
                <a:lnTo>
                  <a:pt x="6060" y="2656"/>
                </a:lnTo>
                <a:lnTo>
                  <a:pt x="6060" y="2658"/>
                </a:lnTo>
                <a:lnTo>
                  <a:pt x="6058" y="2662"/>
                </a:lnTo>
                <a:lnTo>
                  <a:pt x="6060" y="2664"/>
                </a:lnTo>
                <a:lnTo>
                  <a:pt x="6062" y="2668"/>
                </a:lnTo>
                <a:lnTo>
                  <a:pt x="6062" y="2678"/>
                </a:lnTo>
                <a:lnTo>
                  <a:pt x="6060" y="2682"/>
                </a:lnTo>
                <a:lnTo>
                  <a:pt x="6058" y="2684"/>
                </a:lnTo>
                <a:lnTo>
                  <a:pt x="6054" y="2686"/>
                </a:lnTo>
                <a:lnTo>
                  <a:pt x="6054" y="2688"/>
                </a:lnTo>
                <a:lnTo>
                  <a:pt x="6062" y="2692"/>
                </a:lnTo>
                <a:lnTo>
                  <a:pt x="6072" y="2700"/>
                </a:lnTo>
                <a:lnTo>
                  <a:pt x="6078" y="2706"/>
                </a:lnTo>
                <a:lnTo>
                  <a:pt x="6078" y="2712"/>
                </a:lnTo>
                <a:lnTo>
                  <a:pt x="6080" y="2720"/>
                </a:lnTo>
                <a:lnTo>
                  <a:pt x="6078" y="2722"/>
                </a:lnTo>
                <a:lnTo>
                  <a:pt x="6076" y="2716"/>
                </a:lnTo>
                <a:lnTo>
                  <a:pt x="6072" y="2706"/>
                </a:lnTo>
                <a:lnTo>
                  <a:pt x="6068" y="2702"/>
                </a:lnTo>
                <a:lnTo>
                  <a:pt x="6064" y="2700"/>
                </a:lnTo>
                <a:lnTo>
                  <a:pt x="6062" y="2708"/>
                </a:lnTo>
                <a:lnTo>
                  <a:pt x="6058" y="2728"/>
                </a:lnTo>
                <a:lnTo>
                  <a:pt x="6056" y="2744"/>
                </a:lnTo>
                <a:lnTo>
                  <a:pt x="6058" y="2744"/>
                </a:lnTo>
                <a:lnTo>
                  <a:pt x="6060" y="2742"/>
                </a:lnTo>
                <a:lnTo>
                  <a:pt x="6062" y="2744"/>
                </a:lnTo>
                <a:lnTo>
                  <a:pt x="6062" y="2746"/>
                </a:lnTo>
                <a:lnTo>
                  <a:pt x="6060" y="2748"/>
                </a:lnTo>
                <a:lnTo>
                  <a:pt x="6058" y="2750"/>
                </a:lnTo>
                <a:lnTo>
                  <a:pt x="6056" y="2752"/>
                </a:lnTo>
                <a:lnTo>
                  <a:pt x="6054" y="2778"/>
                </a:lnTo>
                <a:lnTo>
                  <a:pt x="6050" y="2798"/>
                </a:lnTo>
                <a:lnTo>
                  <a:pt x="6046" y="2810"/>
                </a:lnTo>
                <a:lnTo>
                  <a:pt x="6042" y="2816"/>
                </a:lnTo>
                <a:lnTo>
                  <a:pt x="6036" y="2820"/>
                </a:lnTo>
                <a:lnTo>
                  <a:pt x="6026" y="2822"/>
                </a:lnTo>
                <a:lnTo>
                  <a:pt x="6020" y="2824"/>
                </a:lnTo>
                <a:lnTo>
                  <a:pt x="6010" y="2820"/>
                </a:lnTo>
                <a:lnTo>
                  <a:pt x="5998" y="2818"/>
                </a:lnTo>
                <a:lnTo>
                  <a:pt x="5992" y="2818"/>
                </a:lnTo>
                <a:lnTo>
                  <a:pt x="5984" y="2818"/>
                </a:lnTo>
                <a:lnTo>
                  <a:pt x="5972" y="2816"/>
                </a:lnTo>
                <a:lnTo>
                  <a:pt x="5962" y="2814"/>
                </a:lnTo>
                <a:lnTo>
                  <a:pt x="5954" y="2814"/>
                </a:lnTo>
                <a:lnTo>
                  <a:pt x="5936" y="2816"/>
                </a:lnTo>
                <a:lnTo>
                  <a:pt x="5916" y="2816"/>
                </a:lnTo>
                <a:lnTo>
                  <a:pt x="5904" y="2814"/>
                </a:lnTo>
                <a:lnTo>
                  <a:pt x="5890" y="2810"/>
                </a:lnTo>
                <a:lnTo>
                  <a:pt x="5876" y="2808"/>
                </a:lnTo>
                <a:lnTo>
                  <a:pt x="5868" y="2808"/>
                </a:lnTo>
                <a:lnTo>
                  <a:pt x="5856" y="2810"/>
                </a:lnTo>
                <a:lnTo>
                  <a:pt x="5838" y="2810"/>
                </a:lnTo>
                <a:lnTo>
                  <a:pt x="5828" y="2810"/>
                </a:lnTo>
                <a:lnTo>
                  <a:pt x="5818" y="2808"/>
                </a:lnTo>
                <a:lnTo>
                  <a:pt x="5806" y="2802"/>
                </a:lnTo>
                <a:lnTo>
                  <a:pt x="5794" y="2800"/>
                </a:lnTo>
                <a:lnTo>
                  <a:pt x="5788" y="2800"/>
                </a:lnTo>
                <a:lnTo>
                  <a:pt x="5782" y="2802"/>
                </a:lnTo>
                <a:lnTo>
                  <a:pt x="5776" y="2806"/>
                </a:lnTo>
                <a:lnTo>
                  <a:pt x="5774" y="2810"/>
                </a:lnTo>
                <a:lnTo>
                  <a:pt x="5772" y="2816"/>
                </a:lnTo>
                <a:lnTo>
                  <a:pt x="5770" y="2822"/>
                </a:lnTo>
                <a:lnTo>
                  <a:pt x="5768" y="2822"/>
                </a:lnTo>
                <a:lnTo>
                  <a:pt x="5762" y="2822"/>
                </a:lnTo>
                <a:lnTo>
                  <a:pt x="5756" y="2824"/>
                </a:lnTo>
                <a:lnTo>
                  <a:pt x="5750" y="2826"/>
                </a:lnTo>
                <a:lnTo>
                  <a:pt x="5740" y="2834"/>
                </a:lnTo>
                <a:lnTo>
                  <a:pt x="5736" y="2838"/>
                </a:lnTo>
                <a:lnTo>
                  <a:pt x="5734" y="2842"/>
                </a:lnTo>
                <a:lnTo>
                  <a:pt x="5732" y="2844"/>
                </a:lnTo>
                <a:lnTo>
                  <a:pt x="5734" y="2848"/>
                </a:lnTo>
                <a:lnTo>
                  <a:pt x="5740" y="2852"/>
                </a:lnTo>
                <a:lnTo>
                  <a:pt x="5740" y="2856"/>
                </a:lnTo>
                <a:lnTo>
                  <a:pt x="5742" y="2862"/>
                </a:lnTo>
                <a:lnTo>
                  <a:pt x="5746" y="2870"/>
                </a:lnTo>
                <a:lnTo>
                  <a:pt x="5748" y="2878"/>
                </a:lnTo>
                <a:lnTo>
                  <a:pt x="5750" y="2886"/>
                </a:lnTo>
                <a:lnTo>
                  <a:pt x="5750" y="2896"/>
                </a:lnTo>
                <a:lnTo>
                  <a:pt x="5752" y="2904"/>
                </a:lnTo>
                <a:lnTo>
                  <a:pt x="5750" y="2910"/>
                </a:lnTo>
                <a:lnTo>
                  <a:pt x="5750" y="2914"/>
                </a:lnTo>
                <a:lnTo>
                  <a:pt x="5752" y="2916"/>
                </a:lnTo>
                <a:lnTo>
                  <a:pt x="5752" y="2920"/>
                </a:lnTo>
                <a:lnTo>
                  <a:pt x="5750" y="2924"/>
                </a:lnTo>
                <a:lnTo>
                  <a:pt x="5752" y="2930"/>
                </a:lnTo>
                <a:lnTo>
                  <a:pt x="5758" y="2944"/>
                </a:lnTo>
                <a:lnTo>
                  <a:pt x="5760" y="2950"/>
                </a:lnTo>
                <a:lnTo>
                  <a:pt x="5758" y="2956"/>
                </a:lnTo>
                <a:lnTo>
                  <a:pt x="5756" y="2972"/>
                </a:lnTo>
                <a:lnTo>
                  <a:pt x="5750" y="2986"/>
                </a:lnTo>
                <a:lnTo>
                  <a:pt x="5750" y="2996"/>
                </a:lnTo>
                <a:lnTo>
                  <a:pt x="5750" y="3000"/>
                </a:lnTo>
                <a:lnTo>
                  <a:pt x="5748" y="3004"/>
                </a:lnTo>
                <a:lnTo>
                  <a:pt x="5746" y="3012"/>
                </a:lnTo>
                <a:lnTo>
                  <a:pt x="5740" y="3026"/>
                </a:lnTo>
                <a:lnTo>
                  <a:pt x="5738" y="3032"/>
                </a:lnTo>
                <a:lnTo>
                  <a:pt x="5734" y="3038"/>
                </a:lnTo>
                <a:lnTo>
                  <a:pt x="5730" y="3042"/>
                </a:lnTo>
                <a:lnTo>
                  <a:pt x="5728" y="3042"/>
                </a:lnTo>
                <a:lnTo>
                  <a:pt x="5728" y="3048"/>
                </a:lnTo>
                <a:lnTo>
                  <a:pt x="5728" y="3052"/>
                </a:lnTo>
                <a:lnTo>
                  <a:pt x="5728" y="3056"/>
                </a:lnTo>
                <a:lnTo>
                  <a:pt x="5724" y="3068"/>
                </a:lnTo>
                <a:lnTo>
                  <a:pt x="5722" y="3074"/>
                </a:lnTo>
                <a:lnTo>
                  <a:pt x="5722" y="3078"/>
                </a:lnTo>
                <a:lnTo>
                  <a:pt x="5724" y="3080"/>
                </a:lnTo>
                <a:lnTo>
                  <a:pt x="5728" y="3080"/>
                </a:lnTo>
                <a:lnTo>
                  <a:pt x="5736" y="3080"/>
                </a:lnTo>
                <a:lnTo>
                  <a:pt x="5736" y="3082"/>
                </a:lnTo>
                <a:lnTo>
                  <a:pt x="5734" y="3084"/>
                </a:lnTo>
                <a:lnTo>
                  <a:pt x="5734" y="3086"/>
                </a:lnTo>
                <a:lnTo>
                  <a:pt x="5734" y="3090"/>
                </a:lnTo>
                <a:lnTo>
                  <a:pt x="5734" y="3094"/>
                </a:lnTo>
                <a:lnTo>
                  <a:pt x="5734" y="3096"/>
                </a:lnTo>
                <a:lnTo>
                  <a:pt x="5738" y="3096"/>
                </a:lnTo>
                <a:lnTo>
                  <a:pt x="5742" y="3094"/>
                </a:lnTo>
                <a:lnTo>
                  <a:pt x="5748" y="3094"/>
                </a:lnTo>
                <a:lnTo>
                  <a:pt x="5750" y="3096"/>
                </a:lnTo>
                <a:lnTo>
                  <a:pt x="5752" y="3100"/>
                </a:lnTo>
                <a:lnTo>
                  <a:pt x="5752" y="3104"/>
                </a:lnTo>
                <a:lnTo>
                  <a:pt x="5750" y="3110"/>
                </a:lnTo>
                <a:lnTo>
                  <a:pt x="5748" y="3120"/>
                </a:lnTo>
                <a:lnTo>
                  <a:pt x="5750" y="3126"/>
                </a:lnTo>
                <a:lnTo>
                  <a:pt x="5750" y="3138"/>
                </a:lnTo>
                <a:lnTo>
                  <a:pt x="5748" y="3160"/>
                </a:lnTo>
                <a:lnTo>
                  <a:pt x="5744" y="3172"/>
                </a:lnTo>
                <a:lnTo>
                  <a:pt x="5746" y="3174"/>
                </a:lnTo>
                <a:lnTo>
                  <a:pt x="5748" y="3172"/>
                </a:lnTo>
                <a:lnTo>
                  <a:pt x="5752" y="3170"/>
                </a:lnTo>
                <a:lnTo>
                  <a:pt x="5756" y="3168"/>
                </a:lnTo>
                <a:lnTo>
                  <a:pt x="5764" y="3168"/>
                </a:lnTo>
                <a:lnTo>
                  <a:pt x="5778" y="3172"/>
                </a:lnTo>
                <a:lnTo>
                  <a:pt x="5788" y="3174"/>
                </a:lnTo>
                <a:lnTo>
                  <a:pt x="5794" y="3172"/>
                </a:lnTo>
                <a:lnTo>
                  <a:pt x="5798" y="3168"/>
                </a:lnTo>
                <a:lnTo>
                  <a:pt x="5808" y="3162"/>
                </a:lnTo>
                <a:lnTo>
                  <a:pt x="5814" y="3162"/>
                </a:lnTo>
                <a:lnTo>
                  <a:pt x="5820" y="3162"/>
                </a:lnTo>
                <a:lnTo>
                  <a:pt x="5828" y="3164"/>
                </a:lnTo>
                <a:lnTo>
                  <a:pt x="5834" y="3166"/>
                </a:lnTo>
                <a:lnTo>
                  <a:pt x="5842" y="3176"/>
                </a:lnTo>
                <a:lnTo>
                  <a:pt x="5846" y="3180"/>
                </a:lnTo>
                <a:lnTo>
                  <a:pt x="5846" y="3184"/>
                </a:lnTo>
                <a:lnTo>
                  <a:pt x="5848" y="3192"/>
                </a:lnTo>
                <a:lnTo>
                  <a:pt x="5852" y="3200"/>
                </a:lnTo>
                <a:lnTo>
                  <a:pt x="5858" y="3210"/>
                </a:lnTo>
                <a:lnTo>
                  <a:pt x="5866" y="3218"/>
                </a:lnTo>
                <a:lnTo>
                  <a:pt x="5874" y="3226"/>
                </a:lnTo>
                <a:lnTo>
                  <a:pt x="5880" y="3228"/>
                </a:lnTo>
                <a:lnTo>
                  <a:pt x="5882" y="3228"/>
                </a:lnTo>
                <a:lnTo>
                  <a:pt x="5886" y="3224"/>
                </a:lnTo>
                <a:lnTo>
                  <a:pt x="5890" y="3220"/>
                </a:lnTo>
                <a:lnTo>
                  <a:pt x="5892" y="3216"/>
                </a:lnTo>
                <a:lnTo>
                  <a:pt x="5896" y="3210"/>
                </a:lnTo>
                <a:lnTo>
                  <a:pt x="5900" y="3206"/>
                </a:lnTo>
                <a:lnTo>
                  <a:pt x="5902" y="3204"/>
                </a:lnTo>
                <a:lnTo>
                  <a:pt x="5912" y="3202"/>
                </a:lnTo>
                <a:lnTo>
                  <a:pt x="5920" y="3200"/>
                </a:lnTo>
                <a:lnTo>
                  <a:pt x="5924" y="3198"/>
                </a:lnTo>
                <a:lnTo>
                  <a:pt x="5924" y="3196"/>
                </a:lnTo>
                <a:lnTo>
                  <a:pt x="5930" y="3190"/>
                </a:lnTo>
                <a:lnTo>
                  <a:pt x="5938" y="3186"/>
                </a:lnTo>
                <a:lnTo>
                  <a:pt x="5948" y="3184"/>
                </a:lnTo>
                <a:lnTo>
                  <a:pt x="5954" y="3186"/>
                </a:lnTo>
                <a:lnTo>
                  <a:pt x="5960" y="3188"/>
                </a:lnTo>
                <a:lnTo>
                  <a:pt x="5968" y="3190"/>
                </a:lnTo>
                <a:lnTo>
                  <a:pt x="5976" y="3190"/>
                </a:lnTo>
                <a:lnTo>
                  <a:pt x="5994" y="3188"/>
                </a:lnTo>
                <a:lnTo>
                  <a:pt x="6008" y="3184"/>
                </a:lnTo>
                <a:lnTo>
                  <a:pt x="6012" y="3184"/>
                </a:lnTo>
                <a:lnTo>
                  <a:pt x="6016" y="3186"/>
                </a:lnTo>
                <a:lnTo>
                  <a:pt x="6020" y="3186"/>
                </a:lnTo>
                <a:lnTo>
                  <a:pt x="6024" y="3184"/>
                </a:lnTo>
                <a:lnTo>
                  <a:pt x="6030" y="3170"/>
                </a:lnTo>
                <a:lnTo>
                  <a:pt x="6036" y="3162"/>
                </a:lnTo>
                <a:lnTo>
                  <a:pt x="6042" y="3154"/>
                </a:lnTo>
                <a:lnTo>
                  <a:pt x="6048" y="3148"/>
                </a:lnTo>
                <a:lnTo>
                  <a:pt x="6060" y="3144"/>
                </a:lnTo>
                <a:lnTo>
                  <a:pt x="6074" y="3144"/>
                </a:lnTo>
                <a:lnTo>
                  <a:pt x="6076" y="3140"/>
                </a:lnTo>
                <a:lnTo>
                  <a:pt x="6076" y="3136"/>
                </a:lnTo>
                <a:lnTo>
                  <a:pt x="6076" y="3124"/>
                </a:lnTo>
                <a:lnTo>
                  <a:pt x="6080" y="3114"/>
                </a:lnTo>
                <a:lnTo>
                  <a:pt x="6086" y="3106"/>
                </a:lnTo>
                <a:lnTo>
                  <a:pt x="6094" y="3098"/>
                </a:lnTo>
                <a:lnTo>
                  <a:pt x="6108" y="3086"/>
                </a:lnTo>
                <a:lnTo>
                  <a:pt x="6114" y="3082"/>
                </a:lnTo>
                <a:lnTo>
                  <a:pt x="6114" y="3078"/>
                </a:lnTo>
                <a:lnTo>
                  <a:pt x="6112" y="3074"/>
                </a:lnTo>
                <a:lnTo>
                  <a:pt x="6106" y="3070"/>
                </a:lnTo>
                <a:lnTo>
                  <a:pt x="6100" y="3064"/>
                </a:lnTo>
                <a:lnTo>
                  <a:pt x="6098" y="3058"/>
                </a:lnTo>
                <a:lnTo>
                  <a:pt x="6094" y="3050"/>
                </a:lnTo>
                <a:lnTo>
                  <a:pt x="6094" y="3042"/>
                </a:lnTo>
                <a:lnTo>
                  <a:pt x="6096" y="3032"/>
                </a:lnTo>
                <a:lnTo>
                  <a:pt x="6102" y="3020"/>
                </a:lnTo>
                <a:lnTo>
                  <a:pt x="6108" y="3008"/>
                </a:lnTo>
                <a:lnTo>
                  <a:pt x="6124" y="2988"/>
                </a:lnTo>
                <a:lnTo>
                  <a:pt x="6130" y="2982"/>
                </a:lnTo>
                <a:lnTo>
                  <a:pt x="6134" y="2978"/>
                </a:lnTo>
                <a:lnTo>
                  <a:pt x="6144" y="2972"/>
                </a:lnTo>
                <a:lnTo>
                  <a:pt x="6144" y="2970"/>
                </a:lnTo>
                <a:lnTo>
                  <a:pt x="6140" y="2966"/>
                </a:lnTo>
                <a:lnTo>
                  <a:pt x="6138" y="2964"/>
                </a:lnTo>
                <a:lnTo>
                  <a:pt x="6138" y="2960"/>
                </a:lnTo>
                <a:lnTo>
                  <a:pt x="6142" y="2956"/>
                </a:lnTo>
                <a:lnTo>
                  <a:pt x="6150" y="2952"/>
                </a:lnTo>
                <a:lnTo>
                  <a:pt x="6168" y="2946"/>
                </a:lnTo>
                <a:lnTo>
                  <a:pt x="6186" y="2940"/>
                </a:lnTo>
                <a:lnTo>
                  <a:pt x="6192" y="2938"/>
                </a:lnTo>
                <a:lnTo>
                  <a:pt x="6196" y="2934"/>
                </a:lnTo>
                <a:lnTo>
                  <a:pt x="6198" y="2930"/>
                </a:lnTo>
                <a:lnTo>
                  <a:pt x="6204" y="2926"/>
                </a:lnTo>
                <a:lnTo>
                  <a:pt x="6220" y="2918"/>
                </a:lnTo>
                <a:lnTo>
                  <a:pt x="6228" y="2912"/>
                </a:lnTo>
                <a:lnTo>
                  <a:pt x="6234" y="2908"/>
                </a:lnTo>
                <a:lnTo>
                  <a:pt x="6238" y="2900"/>
                </a:lnTo>
                <a:lnTo>
                  <a:pt x="6236" y="2896"/>
                </a:lnTo>
                <a:lnTo>
                  <a:pt x="6236" y="2892"/>
                </a:lnTo>
                <a:lnTo>
                  <a:pt x="6234" y="2890"/>
                </a:lnTo>
                <a:lnTo>
                  <a:pt x="6236" y="2888"/>
                </a:lnTo>
                <a:lnTo>
                  <a:pt x="6240" y="2884"/>
                </a:lnTo>
                <a:lnTo>
                  <a:pt x="6240" y="2882"/>
                </a:lnTo>
                <a:lnTo>
                  <a:pt x="6240" y="2880"/>
                </a:lnTo>
                <a:lnTo>
                  <a:pt x="6238" y="2876"/>
                </a:lnTo>
                <a:lnTo>
                  <a:pt x="6232" y="2872"/>
                </a:lnTo>
                <a:lnTo>
                  <a:pt x="6232" y="2860"/>
                </a:lnTo>
                <a:lnTo>
                  <a:pt x="6232" y="2854"/>
                </a:lnTo>
                <a:lnTo>
                  <a:pt x="6234" y="2848"/>
                </a:lnTo>
                <a:lnTo>
                  <a:pt x="6234" y="2840"/>
                </a:lnTo>
                <a:lnTo>
                  <a:pt x="6234" y="2836"/>
                </a:lnTo>
                <a:lnTo>
                  <a:pt x="6234" y="2832"/>
                </a:lnTo>
                <a:lnTo>
                  <a:pt x="6240" y="2828"/>
                </a:lnTo>
                <a:lnTo>
                  <a:pt x="6248" y="2824"/>
                </a:lnTo>
                <a:lnTo>
                  <a:pt x="6256" y="2820"/>
                </a:lnTo>
                <a:lnTo>
                  <a:pt x="6268" y="2810"/>
                </a:lnTo>
                <a:lnTo>
                  <a:pt x="6272" y="2810"/>
                </a:lnTo>
                <a:lnTo>
                  <a:pt x="6272" y="2812"/>
                </a:lnTo>
                <a:lnTo>
                  <a:pt x="6274" y="2816"/>
                </a:lnTo>
                <a:lnTo>
                  <a:pt x="6278" y="2818"/>
                </a:lnTo>
                <a:lnTo>
                  <a:pt x="6282" y="2818"/>
                </a:lnTo>
                <a:lnTo>
                  <a:pt x="6290" y="2820"/>
                </a:lnTo>
                <a:lnTo>
                  <a:pt x="6292" y="2822"/>
                </a:lnTo>
                <a:lnTo>
                  <a:pt x="6294" y="2824"/>
                </a:lnTo>
                <a:lnTo>
                  <a:pt x="6302" y="2822"/>
                </a:lnTo>
                <a:lnTo>
                  <a:pt x="6310" y="2820"/>
                </a:lnTo>
                <a:lnTo>
                  <a:pt x="6316" y="2822"/>
                </a:lnTo>
                <a:lnTo>
                  <a:pt x="6320" y="2824"/>
                </a:lnTo>
                <a:lnTo>
                  <a:pt x="6324" y="2830"/>
                </a:lnTo>
                <a:lnTo>
                  <a:pt x="6328" y="2834"/>
                </a:lnTo>
                <a:lnTo>
                  <a:pt x="6332" y="2832"/>
                </a:lnTo>
                <a:lnTo>
                  <a:pt x="6336" y="2832"/>
                </a:lnTo>
                <a:lnTo>
                  <a:pt x="6338" y="2832"/>
                </a:lnTo>
                <a:lnTo>
                  <a:pt x="6340" y="2834"/>
                </a:lnTo>
                <a:lnTo>
                  <a:pt x="6344" y="2836"/>
                </a:lnTo>
                <a:lnTo>
                  <a:pt x="6350" y="2836"/>
                </a:lnTo>
                <a:lnTo>
                  <a:pt x="6362" y="2834"/>
                </a:lnTo>
                <a:lnTo>
                  <a:pt x="6374" y="2830"/>
                </a:lnTo>
                <a:lnTo>
                  <a:pt x="6378" y="2826"/>
                </a:lnTo>
                <a:lnTo>
                  <a:pt x="6378" y="2822"/>
                </a:lnTo>
                <a:lnTo>
                  <a:pt x="6378" y="2820"/>
                </a:lnTo>
                <a:lnTo>
                  <a:pt x="6380" y="2818"/>
                </a:lnTo>
                <a:lnTo>
                  <a:pt x="6390" y="2812"/>
                </a:lnTo>
                <a:lnTo>
                  <a:pt x="6410" y="2800"/>
                </a:lnTo>
                <a:lnTo>
                  <a:pt x="6422" y="2794"/>
                </a:lnTo>
                <a:lnTo>
                  <a:pt x="6432" y="2788"/>
                </a:lnTo>
                <a:lnTo>
                  <a:pt x="6438" y="2784"/>
                </a:lnTo>
                <a:lnTo>
                  <a:pt x="6442" y="2778"/>
                </a:lnTo>
                <a:lnTo>
                  <a:pt x="6448" y="2770"/>
                </a:lnTo>
                <a:lnTo>
                  <a:pt x="6452" y="2766"/>
                </a:lnTo>
                <a:lnTo>
                  <a:pt x="6458" y="2762"/>
                </a:lnTo>
                <a:lnTo>
                  <a:pt x="6464" y="2760"/>
                </a:lnTo>
                <a:lnTo>
                  <a:pt x="6472" y="2762"/>
                </a:lnTo>
                <a:lnTo>
                  <a:pt x="6478" y="2766"/>
                </a:lnTo>
                <a:lnTo>
                  <a:pt x="6482" y="2770"/>
                </a:lnTo>
                <a:lnTo>
                  <a:pt x="6492" y="2780"/>
                </a:lnTo>
                <a:lnTo>
                  <a:pt x="6498" y="2782"/>
                </a:lnTo>
                <a:lnTo>
                  <a:pt x="6504" y="2782"/>
                </a:lnTo>
                <a:lnTo>
                  <a:pt x="6510" y="2782"/>
                </a:lnTo>
                <a:lnTo>
                  <a:pt x="6514" y="2786"/>
                </a:lnTo>
                <a:lnTo>
                  <a:pt x="6516" y="2790"/>
                </a:lnTo>
                <a:lnTo>
                  <a:pt x="6518" y="2798"/>
                </a:lnTo>
                <a:lnTo>
                  <a:pt x="6520" y="2812"/>
                </a:lnTo>
                <a:lnTo>
                  <a:pt x="6522" y="2818"/>
                </a:lnTo>
                <a:lnTo>
                  <a:pt x="6526" y="2822"/>
                </a:lnTo>
                <a:lnTo>
                  <a:pt x="6528" y="2826"/>
                </a:lnTo>
                <a:lnTo>
                  <a:pt x="6530" y="2828"/>
                </a:lnTo>
                <a:lnTo>
                  <a:pt x="6530" y="2836"/>
                </a:lnTo>
                <a:lnTo>
                  <a:pt x="6530" y="2840"/>
                </a:lnTo>
                <a:lnTo>
                  <a:pt x="6530" y="2844"/>
                </a:lnTo>
                <a:lnTo>
                  <a:pt x="6534" y="2848"/>
                </a:lnTo>
                <a:lnTo>
                  <a:pt x="6538" y="2852"/>
                </a:lnTo>
                <a:lnTo>
                  <a:pt x="6554" y="2864"/>
                </a:lnTo>
                <a:lnTo>
                  <a:pt x="6556" y="2868"/>
                </a:lnTo>
                <a:lnTo>
                  <a:pt x="6556" y="2874"/>
                </a:lnTo>
                <a:lnTo>
                  <a:pt x="6556" y="2876"/>
                </a:lnTo>
                <a:lnTo>
                  <a:pt x="6558" y="2878"/>
                </a:lnTo>
                <a:lnTo>
                  <a:pt x="6566" y="2880"/>
                </a:lnTo>
                <a:lnTo>
                  <a:pt x="6574" y="2884"/>
                </a:lnTo>
                <a:lnTo>
                  <a:pt x="6578" y="2888"/>
                </a:lnTo>
                <a:lnTo>
                  <a:pt x="6582" y="2894"/>
                </a:lnTo>
                <a:lnTo>
                  <a:pt x="6586" y="2900"/>
                </a:lnTo>
                <a:lnTo>
                  <a:pt x="6590" y="2902"/>
                </a:lnTo>
                <a:lnTo>
                  <a:pt x="6594" y="2906"/>
                </a:lnTo>
                <a:lnTo>
                  <a:pt x="6604" y="2916"/>
                </a:lnTo>
                <a:lnTo>
                  <a:pt x="6616" y="2928"/>
                </a:lnTo>
                <a:lnTo>
                  <a:pt x="6628" y="2936"/>
                </a:lnTo>
                <a:lnTo>
                  <a:pt x="6642" y="2940"/>
                </a:lnTo>
                <a:lnTo>
                  <a:pt x="6654" y="2942"/>
                </a:lnTo>
                <a:lnTo>
                  <a:pt x="6658" y="2942"/>
                </a:lnTo>
                <a:lnTo>
                  <a:pt x="6662" y="2946"/>
                </a:lnTo>
                <a:lnTo>
                  <a:pt x="6666" y="2956"/>
                </a:lnTo>
                <a:lnTo>
                  <a:pt x="6672" y="2964"/>
                </a:lnTo>
                <a:lnTo>
                  <a:pt x="6676" y="2966"/>
                </a:lnTo>
                <a:lnTo>
                  <a:pt x="6680" y="2968"/>
                </a:lnTo>
                <a:lnTo>
                  <a:pt x="6686" y="2966"/>
                </a:lnTo>
                <a:lnTo>
                  <a:pt x="6688" y="2968"/>
                </a:lnTo>
                <a:lnTo>
                  <a:pt x="6688" y="2972"/>
                </a:lnTo>
                <a:lnTo>
                  <a:pt x="6688" y="2974"/>
                </a:lnTo>
                <a:lnTo>
                  <a:pt x="6688" y="2976"/>
                </a:lnTo>
                <a:lnTo>
                  <a:pt x="6690" y="2976"/>
                </a:lnTo>
                <a:lnTo>
                  <a:pt x="6696" y="2976"/>
                </a:lnTo>
                <a:lnTo>
                  <a:pt x="6702" y="2976"/>
                </a:lnTo>
                <a:lnTo>
                  <a:pt x="6706" y="2976"/>
                </a:lnTo>
                <a:lnTo>
                  <a:pt x="6706" y="2980"/>
                </a:lnTo>
                <a:lnTo>
                  <a:pt x="6706" y="2982"/>
                </a:lnTo>
                <a:lnTo>
                  <a:pt x="6706" y="2992"/>
                </a:lnTo>
                <a:lnTo>
                  <a:pt x="6708" y="2998"/>
                </a:lnTo>
                <a:lnTo>
                  <a:pt x="6714" y="3002"/>
                </a:lnTo>
                <a:lnTo>
                  <a:pt x="6726" y="3008"/>
                </a:lnTo>
                <a:lnTo>
                  <a:pt x="6734" y="3012"/>
                </a:lnTo>
                <a:lnTo>
                  <a:pt x="6738" y="3014"/>
                </a:lnTo>
                <a:lnTo>
                  <a:pt x="6742" y="3020"/>
                </a:lnTo>
                <a:lnTo>
                  <a:pt x="6746" y="3026"/>
                </a:lnTo>
                <a:lnTo>
                  <a:pt x="6750" y="3038"/>
                </a:lnTo>
                <a:lnTo>
                  <a:pt x="6754" y="3058"/>
                </a:lnTo>
                <a:lnTo>
                  <a:pt x="6756" y="3068"/>
                </a:lnTo>
                <a:lnTo>
                  <a:pt x="6756" y="3076"/>
                </a:lnTo>
                <a:lnTo>
                  <a:pt x="6752" y="3080"/>
                </a:lnTo>
                <a:lnTo>
                  <a:pt x="6748" y="3084"/>
                </a:lnTo>
                <a:lnTo>
                  <a:pt x="6748" y="3090"/>
                </a:lnTo>
                <a:lnTo>
                  <a:pt x="6746" y="3094"/>
                </a:lnTo>
                <a:lnTo>
                  <a:pt x="6744" y="3100"/>
                </a:lnTo>
                <a:lnTo>
                  <a:pt x="6740" y="3108"/>
                </a:lnTo>
                <a:lnTo>
                  <a:pt x="6738" y="3114"/>
                </a:lnTo>
                <a:lnTo>
                  <a:pt x="6738" y="3120"/>
                </a:lnTo>
                <a:lnTo>
                  <a:pt x="6742" y="3124"/>
                </a:lnTo>
                <a:lnTo>
                  <a:pt x="6748" y="3126"/>
                </a:lnTo>
                <a:lnTo>
                  <a:pt x="6752" y="3126"/>
                </a:lnTo>
                <a:lnTo>
                  <a:pt x="6754" y="3124"/>
                </a:lnTo>
                <a:lnTo>
                  <a:pt x="6756" y="3122"/>
                </a:lnTo>
                <a:lnTo>
                  <a:pt x="6760" y="3112"/>
                </a:lnTo>
                <a:lnTo>
                  <a:pt x="6768" y="3102"/>
                </a:lnTo>
                <a:lnTo>
                  <a:pt x="6772" y="3096"/>
                </a:lnTo>
                <a:lnTo>
                  <a:pt x="6774" y="3092"/>
                </a:lnTo>
                <a:lnTo>
                  <a:pt x="6776" y="3086"/>
                </a:lnTo>
                <a:lnTo>
                  <a:pt x="6780" y="3078"/>
                </a:lnTo>
                <a:lnTo>
                  <a:pt x="6784" y="3074"/>
                </a:lnTo>
                <a:lnTo>
                  <a:pt x="6790" y="3070"/>
                </a:lnTo>
                <a:lnTo>
                  <a:pt x="6796" y="3066"/>
                </a:lnTo>
                <a:lnTo>
                  <a:pt x="6798" y="3060"/>
                </a:lnTo>
                <a:lnTo>
                  <a:pt x="6800" y="3054"/>
                </a:lnTo>
                <a:lnTo>
                  <a:pt x="6800" y="3050"/>
                </a:lnTo>
                <a:lnTo>
                  <a:pt x="6796" y="3044"/>
                </a:lnTo>
                <a:lnTo>
                  <a:pt x="6794" y="3040"/>
                </a:lnTo>
                <a:lnTo>
                  <a:pt x="6788" y="3036"/>
                </a:lnTo>
                <a:lnTo>
                  <a:pt x="6784" y="3034"/>
                </a:lnTo>
                <a:lnTo>
                  <a:pt x="6774" y="3030"/>
                </a:lnTo>
                <a:lnTo>
                  <a:pt x="6770" y="3026"/>
                </a:lnTo>
                <a:lnTo>
                  <a:pt x="6770" y="3022"/>
                </a:lnTo>
                <a:lnTo>
                  <a:pt x="6774" y="3016"/>
                </a:lnTo>
                <a:lnTo>
                  <a:pt x="6778" y="3008"/>
                </a:lnTo>
                <a:lnTo>
                  <a:pt x="6778" y="3002"/>
                </a:lnTo>
                <a:lnTo>
                  <a:pt x="6780" y="2994"/>
                </a:lnTo>
                <a:lnTo>
                  <a:pt x="6784" y="2990"/>
                </a:lnTo>
                <a:lnTo>
                  <a:pt x="6788" y="2986"/>
                </a:lnTo>
                <a:lnTo>
                  <a:pt x="6796" y="2984"/>
                </a:lnTo>
                <a:lnTo>
                  <a:pt x="6802" y="2984"/>
                </a:lnTo>
                <a:lnTo>
                  <a:pt x="6808" y="2988"/>
                </a:lnTo>
                <a:lnTo>
                  <a:pt x="6818" y="2990"/>
                </a:lnTo>
                <a:lnTo>
                  <a:pt x="6824" y="2992"/>
                </a:lnTo>
                <a:lnTo>
                  <a:pt x="6828" y="2996"/>
                </a:lnTo>
                <a:lnTo>
                  <a:pt x="6832" y="3004"/>
                </a:lnTo>
                <a:lnTo>
                  <a:pt x="6836" y="3014"/>
                </a:lnTo>
                <a:lnTo>
                  <a:pt x="6838" y="3018"/>
                </a:lnTo>
                <a:lnTo>
                  <a:pt x="6842" y="3020"/>
                </a:lnTo>
                <a:lnTo>
                  <a:pt x="6850" y="3020"/>
                </a:lnTo>
                <a:lnTo>
                  <a:pt x="6850" y="3018"/>
                </a:lnTo>
                <a:lnTo>
                  <a:pt x="6850" y="3014"/>
                </a:lnTo>
                <a:lnTo>
                  <a:pt x="6852" y="3006"/>
                </a:lnTo>
                <a:lnTo>
                  <a:pt x="6854" y="3000"/>
                </a:lnTo>
                <a:lnTo>
                  <a:pt x="6852" y="2996"/>
                </a:lnTo>
                <a:lnTo>
                  <a:pt x="6850" y="2992"/>
                </a:lnTo>
                <a:lnTo>
                  <a:pt x="6846" y="2986"/>
                </a:lnTo>
                <a:lnTo>
                  <a:pt x="6836" y="2978"/>
                </a:lnTo>
                <a:lnTo>
                  <a:pt x="6826" y="2972"/>
                </a:lnTo>
                <a:lnTo>
                  <a:pt x="6810" y="2962"/>
                </a:lnTo>
                <a:lnTo>
                  <a:pt x="6804" y="2958"/>
                </a:lnTo>
                <a:lnTo>
                  <a:pt x="6798" y="2952"/>
                </a:lnTo>
                <a:lnTo>
                  <a:pt x="6794" y="2950"/>
                </a:lnTo>
                <a:lnTo>
                  <a:pt x="6786" y="2946"/>
                </a:lnTo>
                <a:lnTo>
                  <a:pt x="6768" y="2938"/>
                </a:lnTo>
                <a:lnTo>
                  <a:pt x="6758" y="2932"/>
                </a:lnTo>
                <a:lnTo>
                  <a:pt x="6752" y="2928"/>
                </a:lnTo>
                <a:lnTo>
                  <a:pt x="6750" y="2922"/>
                </a:lnTo>
                <a:lnTo>
                  <a:pt x="6752" y="2920"/>
                </a:lnTo>
                <a:lnTo>
                  <a:pt x="6754" y="2918"/>
                </a:lnTo>
                <a:lnTo>
                  <a:pt x="6760" y="2912"/>
                </a:lnTo>
                <a:lnTo>
                  <a:pt x="6760" y="2908"/>
                </a:lnTo>
                <a:lnTo>
                  <a:pt x="6758" y="2908"/>
                </a:lnTo>
                <a:lnTo>
                  <a:pt x="6752" y="2906"/>
                </a:lnTo>
                <a:lnTo>
                  <a:pt x="6744" y="2904"/>
                </a:lnTo>
                <a:lnTo>
                  <a:pt x="6722" y="2902"/>
                </a:lnTo>
                <a:lnTo>
                  <a:pt x="6710" y="2898"/>
                </a:lnTo>
                <a:lnTo>
                  <a:pt x="6702" y="2894"/>
                </a:lnTo>
                <a:lnTo>
                  <a:pt x="6686" y="2878"/>
                </a:lnTo>
                <a:lnTo>
                  <a:pt x="6676" y="2862"/>
                </a:lnTo>
                <a:lnTo>
                  <a:pt x="6668" y="2848"/>
                </a:lnTo>
                <a:lnTo>
                  <a:pt x="6664" y="2834"/>
                </a:lnTo>
                <a:lnTo>
                  <a:pt x="6658" y="2816"/>
                </a:lnTo>
                <a:lnTo>
                  <a:pt x="6654" y="2810"/>
                </a:lnTo>
                <a:lnTo>
                  <a:pt x="6650" y="2808"/>
                </a:lnTo>
                <a:lnTo>
                  <a:pt x="6642" y="2806"/>
                </a:lnTo>
                <a:lnTo>
                  <a:pt x="6636" y="2800"/>
                </a:lnTo>
                <a:lnTo>
                  <a:pt x="6628" y="2794"/>
                </a:lnTo>
                <a:lnTo>
                  <a:pt x="6618" y="2786"/>
                </a:lnTo>
                <a:lnTo>
                  <a:pt x="6612" y="2780"/>
                </a:lnTo>
                <a:lnTo>
                  <a:pt x="6608" y="2774"/>
                </a:lnTo>
                <a:lnTo>
                  <a:pt x="6604" y="2766"/>
                </a:lnTo>
                <a:lnTo>
                  <a:pt x="6602" y="2758"/>
                </a:lnTo>
                <a:lnTo>
                  <a:pt x="6602" y="2752"/>
                </a:lnTo>
                <a:lnTo>
                  <a:pt x="6602" y="2746"/>
                </a:lnTo>
                <a:lnTo>
                  <a:pt x="6604" y="2742"/>
                </a:lnTo>
                <a:lnTo>
                  <a:pt x="6608" y="2738"/>
                </a:lnTo>
                <a:lnTo>
                  <a:pt x="6610" y="2738"/>
                </a:lnTo>
                <a:lnTo>
                  <a:pt x="6612" y="2736"/>
                </a:lnTo>
                <a:lnTo>
                  <a:pt x="6612" y="2730"/>
                </a:lnTo>
                <a:lnTo>
                  <a:pt x="6602" y="2718"/>
                </a:lnTo>
                <a:lnTo>
                  <a:pt x="6600" y="2710"/>
                </a:lnTo>
                <a:lnTo>
                  <a:pt x="6600" y="2704"/>
                </a:lnTo>
                <a:lnTo>
                  <a:pt x="6604" y="2702"/>
                </a:lnTo>
                <a:lnTo>
                  <a:pt x="6608" y="2704"/>
                </a:lnTo>
                <a:lnTo>
                  <a:pt x="6612" y="2704"/>
                </a:lnTo>
                <a:lnTo>
                  <a:pt x="6614" y="2704"/>
                </a:lnTo>
                <a:lnTo>
                  <a:pt x="6618" y="2702"/>
                </a:lnTo>
                <a:lnTo>
                  <a:pt x="6626" y="2696"/>
                </a:lnTo>
                <a:lnTo>
                  <a:pt x="6634" y="2690"/>
                </a:lnTo>
                <a:lnTo>
                  <a:pt x="6642" y="2688"/>
                </a:lnTo>
                <a:lnTo>
                  <a:pt x="6642" y="2690"/>
                </a:lnTo>
                <a:lnTo>
                  <a:pt x="6644" y="2692"/>
                </a:lnTo>
                <a:lnTo>
                  <a:pt x="6650" y="2690"/>
                </a:lnTo>
                <a:lnTo>
                  <a:pt x="6656" y="2690"/>
                </a:lnTo>
                <a:lnTo>
                  <a:pt x="6658" y="2690"/>
                </a:lnTo>
                <a:lnTo>
                  <a:pt x="6658" y="2696"/>
                </a:lnTo>
                <a:lnTo>
                  <a:pt x="6658" y="2698"/>
                </a:lnTo>
                <a:lnTo>
                  <a:pt x="6656" y="2698"/>
                </a:lnTo>
                <a:lnTo>
                  <a:pt x="6654" y="2700"/>
                </a:lnTo>
                <a:lnTo>
                  <a:pt x="6652" y="2702"/>
                </a:lnTo>
                <a:lnTo>
                  <a:pt x="6652" y="2704"/>
                </a:lnTo>
                <a:lnTo>
                  <a:pt x="6654" y="2716"/>
                </a:lnTo>
                <a:lnTo>
                  <a:pt x="6660" y="2730"/>
                </a:lnTo>
                <a:lnTo>
                  <a:pt x="6666" y="2742"/>
                </a:lnTo>
                <a:lnTo>
                  <a:pt x="6670" y="2744"/>
                </a:lnTo>
                <a:lnTo>
                  <a:pt x="6672" y="2742"/>
                </a:lnTo>
                <a:lnTo>
                  <a:pt x="6678" y="2718"/>
                </a:lnTo>
                <a:lnTo>
                  <a:pt x="6680" y="2714"/>
                </a:lnTo>
                <a:lnTo>
                  <a:pt x="6684" y="2712"/>
                </a:lnTo>
                <a:lnTo>
                  <a:pt x="6688" y="2712"/>
                </a:lnTo>
                <a:lnTo>
                  <a:pt x="6694" y="2714"/>
                </a:lnTo>
                <a:lnTo>
                  <a:pt x="6700" y="2722"/>
                </a:lnTo>
                <a:lnTo>
                  <a:pt x="6706" y="2728"/>
                </a:lnTo>
                <a:lnTo>
                  <a:pt x="6706" y="2732"/>
                </a:lnTo>
                <a:lnTo>
                  <a:pt x="6708" y="2736"/>
                </a:lnTo>
                <a:lnTo>
                  <a:pt x="6708" y="2746"/>
                </a:lnTo>
                <a:lnTo>
                  <a:pt x="6710" y="2752"/>
                </a:lnTo>
                <a:lnTo>
                  <a:pt x="6714" y="2758"/>
                </a:lnTo>
                <a:lnTo>
                  <a:pt x="6720" y="2764"/>
                </a:lnTo>
                <a:lnTo>
                  <a:pt x="6720" y="2768"/>
                </a:lnTo>
                <a:lnTo>
                  <a:pt x="6720" y="2770"/>
                </a:lnTo>
                <a:lnTo>
                  <a:pt x="6718" y="2772"/>
                </a:lnTo>
                <a:lnTo>
                  <a:pt x="6718" y="2774"/>
                </a:lnTo>
                <a:lnTo>
                  <a:pt x="6718" y="2778"/>
                </a:lnTo>
                <a:lnTo>
                  <a:pt x="6722" y="2782"/>
                </a:lnTo>
                <a:lnTo>
                  <a:pt x="6732" y="2790"/>
                </a:lnTo>
                <a:lnTo>
                  <a:pt x="6740" y="2798"/>
                </a:lnTo>
                <a:lnTo>
                  <a:pt x="6746" y="2804"/>
                </a:lnTo>
                <a:lnTo>
                  <a:pt x="6750" y="2812"/>
                </a:lnTo>
                <a:lnTo>
                  <a:pt x="6750" y="2814"/>
                </a:lnTo>
                <a:lnTo>
                  <a:pt x="6752" y="2814"/>
                </a:lnTo>
                <a:lnTo>
                  <a:pt x="6762" y="2814"/>
                </a:lnTo>
                <a:lnTo>
                  <a:pt x="6768" y="2814"/>
                </a:lnTo>
                <a:lnTo>
                  <a:pt x="6774" y="2814"/>
                </a:lnTo>
                <a:lnTo>
                  <a:pt x="6786" y="2822"/>
                </a:lnTo>
                <a:lnTo>
                  <a:pt x="6800" y="2832"/>
                </a:lnTo>
                <a:lnTo>
                  <a:pt x="6812" y="2844"/>
                </a:lnTo>
                <a:lnTo>
                  <a:pt x="6798" y="2842"/>
                </a:lnTo>
                <a:lnTo>
                  <a:pt x="6794" y="2842"/>
                </a:lnTo>
                <a:lnTo>
                  <a:pt x="6800" y="2846"/>
                </a:lnTo>
                <a:lnTo>
                  <a:pt x="6818" y="2854"/>
                </a:lnTo>
                <a:lnTo>
                  <a:pt x="6828" y="2858"/>
                </a:lnTo>
                <a:lnTo>
                  <a:pt x="6836" y="2862"/>
                </a:lnTo>
                <a:lnTo>
                  <a:pt x="6844" y="2870"/>
                </a:lnTo>
                <a:lnTo>
                  <a:pt x="6848" y="2876"/>
                </a:lnTo>
                <a:lnTo>
                  <a:pt x="6852" y="2876"/>
                </a:lnTo>
                <a:lnTo>
                  <a:pt x="6858" y="2876"/>
                </a:lnTo>
                <a:lnTo>
                  <a:pt x="6862" y="2880"/>
                </a:lnTo>
                <a:lnTo>
                  <a:pt x="6868" y="2882"/>
                </a:lnTo>
                <a:lnTo>
                  <a:pt x="6872" y="2886"/>
                </a:lnTo>
                <a:lnTo>
                  <a:pt x="6874" y="2892"/>
                </a:lnTo>
                <a:lnTo>
                  <a:pt x="6876" y="2898"/>
                </a:lnTo>
                <a:lnTo>
                  <a:pt x="6876" y="2902"/>
                </a:lnTo>
                <a:lnTo>
                  <a:pt x="6880" y="2904"/>
                </a:lnTo>
                <a:lnTo>
                  <a:pt x="6888" y="2904"/>
                </a:lnTo>
                <a:lnTo>
                  <a:pt x="6892" y="2908"/>
                </a:lnTo>
                <a:lnTo>
                  <a:pt x="6894" y="2912"/>
                </a:lnTo>
                <a:lnTo>
                  <a:pt x="6892" y="2928"/>
                </a:lnTo>
                <a:lnTo>
                  <a:pt x="6890" y="2944"/>
                </a:lnTo>
                <a:lnTo>
                  <a:pt x="6890" y="2950"/>
                </a:lnTo>
                <a:lnTo>
                  <a:pt x="6890" y="2954"/>
                </a:lnTo>
                <a:lnTo>
                  <a:pt x="6892" y="2956"/>
                </a:lnTo>
                <a:lnTo>
                  <a:pt x="6890" y="2958"/>
                </a:lnTo>
                <a:lnTo>
                  <a:pt x="6888" y="2962"/>
                </a:lnTo>
                <a:lnTo>
                  <a:pt x="6884" y="2968"/>
                </a:lnTo>
                <a:lnTo>
                  <a:pt x="6884" y="2974"/>
                </a:lnTo>
                <a:lnTo>
                  <a:pt x="6886" y="2978"/>
                </a:lnTo>
                <a:lnTo>
                  <a:pt x="6888" y="2984"/>
                </a:lnTo>
                <a:lnTo>
                  <a:pt x="6888" y="2988"/>
                </a:lnTo>
                <a:lnTo>
                  <a:pt x="6886" y="2990"/>
                </a:lnTo>
                <a:lnTo>
                  <a:pt x="6886" y="2992"/>
                </a:lnTo>
                <a:lnTo>
                  <a:pt x="6894" y="2996"/>
                </a:lnTo>
                <a:lnTo>
                  <a:pt x="6902" y="3002"/>
                </a:lnTo>
                <a:lnTo>
                  <a:pt x="6906" y="3008"/>
                </a:lnTo>
                <a:lnTo>
                  <a:pt x="6908" y="3012"/>
                </a:lnTo>
                <a:lnTo>
                  <a:pt x="6910" y="3016"/>
                </a:lnTo>
                <a:lnTo>
                  <a:pt x="6910" y="3022"/>
                </a:lnTo>
                <a:lnTo>
                  <a:pt x="6912" y="3026"/>
                </a:lnTo>
                <a:lnTo>
                  <a:pt x="6916" y="3026"/>
                </a:lnTo>
                <a:lnTo>
                  <a:pt x="6924" y="3044"/>
                </a:lnTo>
                <a:lnTo>
                  <a:pt x="6930" y="3052"/>
                </a:lnTo>
                <a:lnTo>
                  <a:pt x="6936" y="3058"/>
                </a:lnTo>
                <a:lnTo>
                  <a:pt x="6940" y="3062"/>
                </a:lnTo>
                <a:lnTo>
                  <a:pt x="6942" y="3066"/>
                </a:lnTo>
                <a:lnTo>
                  <a:pt x="6944" y="3064"/>
                </a:lnTo>
                <a:lnTo>
                  <a:pt x="6946" y="3064"/>
                </a:lnTo>
                <a:lnTo>
                  <a:pt x="6948" y="3062"/>
                </a:lnTo>
                <a:lnTo>
                  <a:pt x="6952" y="3064"/>
                </a:lnTo>
                <a:lnTo>
                  <a:pt x="6958" y="3068"/>
                </a:lnTo>
                <a:lnTo>
                  <a:pt x="6960" y="3070"/>
                </a:lnTo>
                <a:lnTo>
                  <a:pt x="6958" y="3070"/>
                </a:lnTo>
                <a:lnTo>
                  <a:pt x="6950" y="3070"/>
                </a:lnTo>
                <a:lnTo>
                  <a:pt x="6942" y="3072"/>
                </a:lnTo>
                <a:lnTo>
                  <a:pt x="6942" y="3074"/>
                </a:lnTo>
                <a:lnTo>
                  <a:pt x="6944" y="3078"/>
                </a:lnTo>
                <a:lnTo>
                  <a:pt x="6952" y="3088"/>
                </a:lnTo>
                <a:lnTo>
                  <a:pt x="6956" y="3098"/>
                </a:lnTo>
                <a:lnTo>
                  <a:pt x="6958" y="3102"/>
                </a:lnTo>
                <a:lnTo>
                  <a:pt x="6962" y="3102"/>
                </a:lnTo>
                <a:lnTo>
                  <a:pt x="6964" y="3100"/>
                </a:lnTo>
                <a:lnTo>
                  <a:pt x="6968" y="3098"/>
                </a:lnTo>
                <a:lnTo>
                  <a:pt x="6970" y="3098"/>
                </a:lnTo>
                <a:lnTo>
                  <a:pt x="6974" y="3100"/>
                </a:lnTo>
                <a:lnTo>
                  <a:pt x="6984" y="3098"/>
                </a:lnTo>
                <a:lnTo>
                  <a:pt x="6996" y="3098"/>
                </a:lnTo>
                <a:lnTo>
                  <a:pt x="7000" y="3098"/>
                </a:lnTo>
                <a:lnTo>
                  <a:pt x="7004" y="3100"/>
                </a:lnTo>
                <a:lnTo>
                  <a:pt x="7008" y="3100"/>
                </a:lnTo>
                <a:lnTo>
                  <a:pt x="7014" y="3100"/>
                </a:lnTo>
                <a:lnTo>
                  <a:pt x="7020" y="3104"/>
                </a:lnTo>
                <a:lnTo>
                  <a:pt x="7026" y="3106"/>
                </a:lnTo>
                <a:lnTo>
                  <a:pt x="7032" y="3108"/>
                </a:lnTo>
                <a:lnTo>
                  <a:pt x="7038" y="3108"/>
                </a:lnTo>
                <a:lnTo>
                  <a:pt x="7042" y="3110"/>
                </a:lnTo>
                <a:lnTo>
                  <a:pt x="7042" y="3112"/>
                </a:lnTo>
                <a:lnTo>
                  <a:pt x="7042" y="3114"/>
                </a:lnTo>
                <a:lnTo>
                  <a:pt x="7036" y="3116"/>
                </a:lnTo>
                <a:lnTo>
                  <a:pt x="7028" y="3118"/>
                </a:lnTo>
                <a:lnTo>
                  <a:pt x="7022" y="3118"/>
                </a:lnTo>
                <a:lnTo>
                  <a:pt x="7006" y="3108"/>
                </a:lnTo>
                <a:lnTo>
                  <a:pt x="6996" y="3104"/>
                </a:lnTo>
                <a:lnTo>
                  <a:pt x="6990" y="3102"/>
                </a:lnTo>
                <a:lnTo>
                  <a:pt x="6986" y="3104"/>
                </a:lnTo>
                <a:lnTo>
                  <a:pt x="6982" y="3108"/>
                </a:lnTo>
                <a:lnTo>
                  <a:pt x="6980" y="3110"/>
                </a:lnTo>
                <a:lnTo>
                  <a:pt x="6978" y="3110"/>
                </a:lnTo>
                <a:lnTo>
                  <a:pt x="6972" y="3110"/>
                </a:lnTo>
                <a:lnTo>
                  <a:pt x="6968" y="3110"/>
                </a:lnTo>
                <a:lnTo>
                  <a:pt x="6966" y="3112"/>
                </a:lnTo>
                <a:lnTo>
                  <a:pt x="6966" y="3116"/>
                </a:lnTo>
                <a:lnTo>
                  <a:pt x="6964" y="3120"/>
                </a:lnTo>
                <a:lnTo>
                  <a:pt x="6962" y="3122"/>
                </a:lnTo>
                <a:lnTo>
                  <a:pt x="6960" y="3124"/>
                </a:lnTo>
                <a:lnTo>
                  <a:pt x="6958" y="3126"/>
                </a:lnTo>
                <a:lnTo>
                  <a:pt x="6960" y="3130"/>
                </a:lnTo>
                <a:lnTo>
                  <a:pt x="6964" y="3134"/>
                </a:lnTo>
                <a:lnTo>
                  <a:pt x="6964" y="3138"/>
                </a:lnTo>
                <a:lnTo>
                  <a:pt x="6964" y="3140"/>
                </a:lnTo>
                <a:lnTo>
                  <a:pt x="6970" y="3142"/>
                </a:lnTo>
                <a:lnTo>
                  <a:pt x="6974" y="3142"/>
                </a:lnTo>
                <a:lnTo>
                  <a:pt x="6976" y="3144"/>
                </a:lnTo>
                <a:lnTo>
                  <a:pt x="6980" y="3148"/>
                </a:lnTo>
                <a:lnTo>
                  <a:pt x="6978" y="3156"/>
                </a:lnTo>
                <a:lnTo>
                  <a:pt x="6976" y="3162"/>
                </a:lnTo>
                <a:lnTo>
                  <a:pt x="6976" y="3166"/>
                </a:lnTo>
                <a:lnTo>
                  <a:pt x="6976" y="3170"/>
                </a:lnTo>
                <a:lnTo>
                  <a:pt x="6982" y="3180"/>
                </a:lnTo>
                <a:lnTo>
                  <a:pt x="6986" y="3184"/>
                </a:lnTo>
                <a:lnTo>
                  <a:pt x="6988" y="3186"/>
                </a:lnTo>
                <a:lnTo>
                  <a:pt x="6990" y="3184"/>
                </a:lnTo>
                <a:lnTo>
                  <a:pt x="6992" y="3178"/>
                </a:lnTo>
                <a:lnTo>
                  <a:pt x="6994" y="3174"/>
                </a:lnTo>
                <a:lnTo>
                  <a:pt x="6996" y="3172"/>
                </a:lnTo>
                <a:lnTo>
                  <a:pt x="6998" y="3172"/>
                </a:lnTo>
                <a:lnTo>
                  <a:pt x="7000" y="3174"/>
                </a:lnTo>
                <a:lnTo>
                  <a:pt x="7006" y="3184"/>
                </a:lnTo>
                <a:lnTo>
                  <a:pt x="7008" y="3196"/>
                </a:lnTo>
                <a:lnTo>
                  <a:pt x="7008" y="3204"/>
                </a:lnTo>
                <a:lnTo>
                  <a:pt x="7010" y="3206"/>
                </a:lnTo>
                <a:lnTo>
                  <a:pt x="7012" y="3206"/>
                </a:lnTo>
                <a:lnTo>
                  <a:pt x="7014" y="3200"/>
                </a:lnTo>
                <a:lnTo>
                  <a:pt x="7018" y="3190"/>
                </a:lnTo>
                <a:lnTo>
                  <a:pt x="7018" y="3184"/>
                </a:lnTo>
                <a:lnTo>
                  <a:pt x="7020" y="3182"/>
                </a:lnTo>
                <a:lnTo>
                  <a:pt x="7022" y="3184"/>
                </a:lnTo>
                <a:lnTo>
                  <a:pt x="7026" y="3190"/>
                </a:lnTo>
                <a:lnTo>
                  <a:pt x="7032" y="3200"/>
                </a:lnTo>
                <a:lnTo>
                  <a:pt x="7036" y="3204"/>
                </a:lnTo>
                <a:lnTo>
                  <a:pt x="7040" y="3204"/>
                </a:lnTo>
                <a:lnTo>
                  <a:pt x="7040" y="3200"/>
                </a:lnTo>
                <a:lnTo>
                  <a:pt x="7040" y="3192"/>
                </a:lnTo>
                <a:lnTo>
                  <a:pt x="7032" y="3172"/>
                </a:lnTo>
                <a:lnTo>
                  <a:pt x="7024" y="3150"/>
                </a:lnTo>
                <a:lnTo>
                  <a:pt x="7022" y="3144"/>
                </a:lnTo>
                <a:lnTo>
                  <a:pt x="7022" y="3142"/>
                </a:lnTo>
                <a:lnTo>
                  <a:pt x="7024" y="3142"/>
                </a:lnTo>
                <a:lnTo>
                  <a:pt x="7030" y="3144"/>
                </a:lnTo>
                <a:lnTo>
                  <a:pt x="7034" y="3146"/>
                </a:lnTo>
                <a:lnTo>
                  <a:pt x="7036" y="3150"/>
                </a:lnTo>
                <a:lnTo>
                  <a:pt x="7038" y="3154"/>
                </a:lnTo>
                <a:lnTo>
                  <a:pt x="7040" y="3158"/>
                </a:lnTo>
                <a:lnTo>
                  <a:pt x="7044" y="3158"/>
                </a:lnTo>
                <a:lnTo>
                  <a:pt x="7052" y="3152"/>
                </a:lnTo>
                <a:lnTo>
                  <a:pt x="7054" y="3152"/>
                </a:lnTo>
                <a:lnTo>
                  <a:pt x="7056" y="3150"/>
                </a:lnTo>
                <a:lnTo>
                  <a:pt x="7054" y="3146"/>
                </a:lnTo>
                <a:lnTo>
                  <a:pt x="7050" y="3142"/>
                </a:lnTo>
                <a:lnTo>
                  <a:pt x="7044" y="3140"/>
                </a:lnTo>
                <a:lnTo>
                  <a:pt x="7040" y="3140"/>
                </a:lnTo>
                <a:lnTo>
                  <a:pt x="7040" y="3138"/>
                </a:lnTo>
                <a:lnTo>
                  <a:pt x="7040" y="3134"/>
                </a:lnTo>
                <a:lnTo>
                  <a:pt x="7038" y="3130"/>
                </a:lnTo>
                <a:lnTo>
                  <a:pt x="7036" y="3128"/>
                </a:lnTo>
                <a:lnTo>
                  <a:pt x="7038" y="3124"/>
                </a:lnTo>
                <a:lnTo>
                  <a:pt x="7044" y="3120"/>
                </a:lnTo>
                <a:lnTo>
                  <a:pt x="7052" y="3118"/>
                </a:lnTo>
                <a:lnTo>
                  <a:pt x="7056" y="3118"/>
                </a:lnTo>
                <a:lnTo>
                  <a:pt x="7058" y="3120"/>
                </a:lnTo>
                <a:lnTo>
                  <a:pt x="7066" y="3132"/>
                </a:lnTo>
                <a:lnTo>
                  <a:pt x="7072" y="3136"/>
                </a:lnTo>
                <a:lnTo>
                  <a:pt x="7074" y="3138"/>
                </a:lnTo>
                <a:lnTo>
                  <a:pt x="7076" y="3138"/>
                </a:lnTo>
                <a:lnTo>
                  <a:pt x="7078" y="3136"/>
                </a:lnTo>
                <a:lnTo>
                  <a:pt x="7078" y="3134"/>
                </a:lnTo>
                <a:lnTo>
                  <a:pt x="7078" y="3128"/>
                </a:lnTo>
                <a:lnTo>
                  <a:pt x="7076" y="3120"/>
                </a:lnTo>
                <a:lnTo>
                  <a:pt x="7076" y="3114"/>
                </a:lnTo>
                <a:lnTo>
                  <a:pt x="7076" y="3110"/>
                </a:lnTo>
                <a:lnTo>
                  <a:pt x="7076" y="3108"/>
                </a:lnTo>
                <a:lnTo>
                  <a:pt x="7070" y="3104"/>
                </a:lnTo>
                <a:lnTo>
                  <a:pt x="7062" y="3102"/>
                </a:lnTo>
                <a:lnTo>
                  <a:pt x="7060" y="3100"/>
                </a:lnTo>
                <a:lnTo>
                  <a:pt x="7058" y="3096"/>
                </a:lnTo>
                <a:lnTo>
                  <a:pt x="7054" y="3092"/>
                </a:lnTo>
                <a:lnTo>
                  <a:pt x="7052" y="3092"/>
                </a:lnTo>
                <a:lnTo>
                  <a:pt x="7048" y="3090"/>
                </a:lnTo>
                <a:lnTo>
                  <a:pt x="7044" y="3086"/>
                </a:lnTo>
                <a:lnTo>
                  <a:pt x="7042" y="3082"/>
                </a:lnTo>
                <a:lnTo>
                  <a:pt x="7036" y="3078"/>
                </a:lnTo>
                <a:lnTo>
                  <a:pt x="7024" y="3074"/>
                </a:lnTo>
                <a:lnTo>
                  <a:pt x="7016" y="3072"/>
                </a:lnTo>
                <a:lnTo>
                  <a:pt x="7016" y="3070"/>
                </a:lnTo>
                <a:lnTo>
                  <a:pt x="7022" y="3068"/>
                </a:lnTo>
                <a:lnTo>
                  <a:pt x="7030" y="3068"/>
                </a:lnTo>
                <a:lnTo>
                  <a:pt x="7032" y="3064"/>
                </a:lnTo>
                <a:lnTo>
                  <a:pt x="7032" y="3060"/>
                </a:lnTo>
                <a:lnTo>
                  <a:pt x="7032" y="3056"/>
                </a:lnTo>
                <a:lnTo>
                  <a:pt x="7028" y="3050"/>
                </a:lnTo>
                <a:lnTo>
                  <a:pt x="7030" y="3048"/>
                </a:lnTo>
                <a:lnTo>
                  <a:pt x="7034" y="3046"/>
                </a:lnTo>
                <a:lnTo>
                  <a:pt x="7036" y="3048"/>
                </a:lnTo>
                <a:lnTo>
                  <a:pt x="7038" y="3048"/>
                </a:lnTo>
                <a:lnTo>
                  <a:pt x="7038" y="3054"/>
                </a:lnTo>
                <a:lnTo>
                  <a:pt x="7038" y="3060"/>
                </a:lnTo>
                <a:lnTo>
                  <a:pt x="7040" y="3060"/>
                </a:lnTo>
                <a:lnTo>
                  <a:pt x="7042" y="3058"/>
                </a:lnTo>
                <a:lnTo>
                  <a:pt x="7044" y="3056"/>
                </a:lnTo>
                <a:lnTo>
                  <a:pt x="7046" y="3052"/>
                </a:lnTo>
                <a:lnTo>
                  <a:pt x="7044" y="3046"/>
                </a:lnTo>
                <a:lnTo>
                  <a:pt x="7038" y="3038"/>
                </a:lnTo>
                <a:lnTo>
                  <a:pt x="7032" y="3028"/>
                </a:lnTo>
                <a:lnTo>
                  <a:pt x="7024" y="3018"/>
                </a:lnTo>
                <a:lnTo>
                  <a:pt x="7018" y="3010"/>
                </a:lnTo>
                <a:lnTo>
                  <a:pt x="7016" y="3000"/>
                </a:lnTo>
                <a:lnTo>
                  <a:pt x="7014" y="2996"/>
                </a:lnTo>
                <a:lnTo>
                  <a:pt x="7016" y="2990"/>
                </a:lnTo>
                <a:lnTo>
                  <a:pt x="7020" y="2984"/>
                </a:lnTo>
                <a:lnTo>
                  <a:pt x="7026" y="2978"/>
                </a:lnTo>
                <a:lnTo>
                  <a:pt x="7028" y="2976"/>
                </a:lnTo>
                <a:lnTo>
                  <a:pt x="7030" y="2976"/>
                </a:lnTo>
                <a:lnTo>
                  <a:pt x="7030" y="2980"/>
                </a:lnTo>
                <a:lnTo>
                  <a:pt x="7030" y="2984"/>
                </a:lnTo>
                <a:lnTo>
                  <a:pt x="7030" y="2988"/>
                </a:lnTo>
                <a:lnTo>
                  <a:pt x="7032" y="2988"/>
                </a:lnTo>
                <a:lnTo>
                  <a:pt x="7036" y="2990"/>
                </a:lnTo>
                <a:lnTo>
                  <a:pt x="7042" y="2994"/>
                </a:lnTo>
                <a:lnTo>
                  <a:pt x="7044" y="2998"/>
                </a:lnTo>
                <a:lnTo>
                  <a:pt x="7046" y="3004"/>
                </a:lnTo>
                <a:lnTo>
                  <a:pt x="7048" y="3008"/>
                </a:lnTo>
                <a:lnTo>
                  <a:pt x="7050" y="3012"/>
                </a:lnTo>
                <a:lnTo>
                  <a:pt x="7056" y="3014"/>
                </a:lnTo>
                <a:lnTo>
                  <a:pt x="7058" y="3014"/>
                </a:lnTo>
                <a:lnTo>
                  <a:pt x="7060" y="3012"/>
                </a:lnTo>
                <a:lnTo>
                  <a:pt x="7060" y="3010"/>
                </a:lnTo>
                <a:lnTo>
                  <a:pt x="7058" y="3008"/>
                </a:lnTo>
                <a:lnTo>
                  <a:pt x="7054" y="3002"/>
                </a:lnTo>
                <a:lnTo>
                  <a:pt x="7052" y="2996"/>
                </a:lnTo>
                <a:lnTo>
                  <a:pt x="7054" y="2996"/>
                </a:lnTo>
                <a:lnTo>
                  <a:pt x="7062" y="3002"/>
                </a:lnTo>
                <a:lnTo>
                  <a:pt x="7070" y="3010"/>
                </a:lnTo>
                <a:lnTo>
                  <a:pt x="7074" y="3012"/>
                </a:lnTo>
                <a:lnTo>
                  <a:pt x="7076" y="3010"/>
                </a:lnTo>
                <a:lnTo>
                  <a:pt x="7076" y="3008"/>
                </a:lnTo>
                <a:lnTo>
                  <a:pt x="7070" y="3000"/>
                </a:lnTo>
                <a:lnTo>
                  <a:pt x="7064" y="2992"/>
                </a:lnTo>
                <a:lnTo>
                  <a:pt x="7066" y="2990"/>
                </a:lnTo>
                <a:lnTo>
                  <a:pt x="7080" y="2998"/>
                </a:lnTo>
                <a:lnTo>
                  <a:pt x="7086" y="3002"/>
                </a:lnTo>
                <a:lnTo>
                  <a:pt x="7090" y="3002"/>
                </a:lnTo>
                <a:lnTo>
                  <a:pt x="7090" y="3000"/>
                </a:lnTo>
                <a:lnTo>
                  <a:pt x="7084" y="2994"/>
                </a:lnTo>
                <a:lnTo>
                  <a:pt x="7076" y="2988"/>
                </a:lnTo>
                <a:lnTo>
                  <a:pt x="7072" y="2986"/>
                </a:lnTo>
                <a:lnTo>
                  <a:pt x="7068" y="2986"/>
                </a:lnTo>
                <a:lnTo>
                  <a:pt x="7070" y="2982"/>
                </a:lnTo>
                <a:lnTo>
                  <a:pt x="7070" y="2980"/>
                </a:lnTo>
                <a:lnTo>
                  <a:pt x="7068" y="2976"/>
                </a:lnTo>
                <a:lnTo>
                  <a:pt x="7066" y="2974"/>
                </a:lnTo>
                <a:lnTo>
                  <a:pt x="7064" y="2972"/>
                </a:lnTo>
                <a:lnTo>
                  <a:pt x="7072" y="2970"/>
                </a:lnTo>
                <a:lnTo>
                  <a:pt x="7078" y="2968"/>
                </a:lnTo>
                <a:lnTo>
                  <a:pt x="7082" y="2966"/>
                </a:lnTo>
                <a:lnTo>
                  <a:pt x="7088" y="2962"/>
                </a:lnTo>
                <a:lnTo>
                  <a:pt x="7094" y="2958"/>
                </a:lnTo>
                <a:lnTo>
                  <a:pt x="7096" y="2958"/>
                </a:lnTo>
                <a:lnTo>
                  <a:pt x="7102" y="2960"/>
                </a:lnTo>
                <a:lnTo>
                  <a:pt x="7106" y="2962"/>
                </a:lnTo>
                <a:lnTo>
                  <a:pt x="7110" y="2960"/>
                </a:lnTo>
                <a:lnTo>
                  <a:pt x="7114" y="2958"/>
                </a:lnTo>
                <a:lnTo>
                  <a:pt x="7120" y="2956"/>
                </a:lnTo>
                <a:lnTo>
                  <a:pt x="7124" y="2956"/>
                </a:lnTo>
                <a:lnTo>
                  <a:pt x="7128" y="2958"/>
                </a:lnTo>
                <a:lnTo>
                  <a:pt x="7134" y="2960"/>
                </a:lnTo>
                <a:lnTo>
                  <a:pt x="7140" y="2962"/>
                </a:lnTo>
                <a:lnTo>
                  <a:pt x="7148" y="2962"/>
                </a:lnTo>
                <a:lnTo>
                  <a:pt x="7154" y="2962"/>
                </a:lnTo>
                <a:lnTo>
                  <a:pt x="7156" y="2964"/>
                </a:lnTo>
                <a:lnTo>
                  <a:pt x="7158" y="2968"/>
                </a:lnTo>
                <a:lnTo>
                  <a:pt x="7158" y="2974"/>
                </a:lnTo>
                <a:lnTo>
                  <a:pt x="7164" y="2976"/>
                </a:lnTo>
                <a:lnTo>
                  <a:pt x="7170" y="2978"/>
                </a:lnTo>
                <a:lnTo>
                  <a:pt x="7178" y="2976"/>
                </a:lnTo>
                <a:lnTo>
                  <a:pt x="7188" y="2974"/>
                </a:lnTo>
                <a:lnTo>
                  <a:pt x="7186" y="2976"/>
                </a:lnTo>
                <a:lnTo>
                  <a:pt x="7168" y="2986"/>
                </a:lnTo>
                <a:lnTo>
                  <a:pt x="7164" y="2990"/>
                </a:lnTo>
                <a:lnTo>
                  <a:pt x="7162" y="2998"/>
                </a:lnTo>
                <a:lnTo>
                  <a:pt x="7164" y="3002"/>
                </a:lnTo>
                <a:lnTo>
                  <a:pt x="7166" y="3000"/>
                </a:lnTo>
                <a:lnTo>
                  <a:pt x="7180" y="2988"/>
                </a:lnTo>
                <a:lnTo>
                  <a:pt x="7190" y="2980"/>
                </a:lnTo>
                <a:lnTo>
                  <a:pt x="7200" y="2976"/>
                </a:lnTo>
                <a:lnTo>
                  <a:pt x="7206" y="2972"/>
                </a:lnTo>
                <a:lnTo>
                  <a:pt x="7212" y="2964"/>
                </a:lnTo>
                <a:lnTo>
                  <a:pt x="7216" y="2956"/>
                </a:lnTo>
                <a:lnTo>
                  <a:pt x="7220" y="2952"/>
                </a:lnTo>
                <a:lnTo>
                  <a:pt x="7222" y="2952"/>
                </a:lnTo>
                <a:lnTo>
                  <a:pt x="7224" y="2952"/>
                </a:lnTo>
                <a:lnTo>
                  <a:pt x="7230" y="2956"/>
                </a:lnTo>
                <a:lnTo>
                  <a:pt x="7232" y="2956"/>
                </a:lnTo>
                <a:lnTo>
                  <a:pt x="7236" y="2954"/>
                </a:lnTo>
                <a:lnTo>
                  <a:pt x="7240" y="2952"/>
                </a:lnTo>
                <a:lnTo>
                  <a:pt x="7246" y="2952"/>
                </a:lnTo>
                <a:lnTo>
                  <a:pt x="7256" y="2954"/>
                </a:lnTo>
                <a:lnTo>
                  <a:pt x="7266" y="2956"/>
                </a:lnTo>
                <a:lnTo>
                  <a:pt x="7270" y="2954"/>
                </a:lnTo>
                <a:lnTo>
                  <a:pt x="7274" y="2950"/>
                </a:lnTo>
                <a:lnTo>
                  <a:pt x="7278" y="2944"/>
                </a:lnTo>
                <a:lnTo>
                  <a:pt x="7278" y="2942"/>
                </a:lnTo>
                <a:lnTo>
                  <a:pt x="7276" y="2940"/>
                </a:lnTo>
                <a:lnTo>
                  <a:pt x="7268" y="2938"/>
                </a:lnTo>
                <a:lnTo>
                  <a:pt x="7256" y="2934"/>
                </a:lnTo>
                <a:lnTo>
                  <a:pt x="7244" y="2926"/>
                </a:lnTo>
                <a:lnTo>
                  <a:pt x="7238" y="2918"/>
                </a:lnTo>
                <a:lnTo>
                  <a:pt x="7236" y="2910"/>
                </a:lnTo>
                <a:lnTo>
                  <a:pt x="7236" y="2900"/>
                </a:lnTo>
                <a:lnTo>
                  <a:pt x="7236" y="2896"/>
                </a:lnTo>
                <a:lnTo>
                  <a:pt x="7234" y="2892"/>
                </a:lnTo>
                <a:lnTo>
                  <a:pt x="7230" y="2890"/>
                </a:lnTo>
                <a:lnTo>
                  <a:pt x="7226" y="2888"/>
                </a:lnTo>
                <a:lnTo>
                  <a:pt x="7224" y="2884"/>
                </a:lnTo>
                <a:lnTo>
                  <a:pt x="7224" y="2882"/>
                </a:lnTo>
                <a:lnTo>
                  <a:pt x="7224" y="2878"/>
                </a:lnTo>
                <a:lnTo>
                  <a:pt x="7222" y="2876"/>
                </a:lnTo>
                <a:lnTo>
                  <a:pt x="7216" y="2874"/>
                </a:lnTo>
                <a:lnTo>
                  <a:pt x="7212" y="2872"/>
                </a:lnTo>
                <a:lnTo>
                  <a:pt x="7220" y="2864"/>
                </a:lnTo>
                <a:lnTo>
                  <a:pt x="7226" y="2860"/>
                </a:lnTo>
                <a:lnTo>
                  <a:pt x="7230" y="2856"/>
                </a:lnTo>
                <a:lnTo>
                  <a:pt x="7232" y="2852"/>
                </a:lnTo>
                <a:lnTo>
                  <a:pt x="7232" y="2848"/>
                </a:lnTo>
                <a:lnTo>
                  <a:pt x="7230" y="2840"/>
                </a:lnTo>
                <a:lnTo>
                  <a:pt x="7232" y="2834"/>
                </a:lnTo>
                <a:lnTo>
                  <a:pt x="7234" y="2826"/>
                </a:lnTo>
                <a:lnTo>
                  <a:pt x="7240" y="2822"/>
                </a:lnTo>
                <a:lnTo>
                  <a:pt x="7244" y="2820"/>
                </a:lnTo>
                <a:lnTo>
                  <a:pt x="7250" y="2822"/>
                </a:lnTo>
                <a:lnTo>
                  <a:pt x="7254" y="2822"/>
                </a:lnTo>
                <a:lnTo>
                  <a:pt x="7256" y="2818"/>
                </a:lnTo>
                <a:lnTo>
                  <a:pt x="7258" y="2812"/>
                </a:lnTo>
                <a:lnTo>
                  <a:pt x="7258" y="2800"/>
                </a:lnTo>
                <a:lnTo>
                  <a:pt x="7262" y="2776"/>
                </a:lnTo>
                <a:lnTo>
                  <a:pt x="7264" y="2766"/>
                </a:lnTo>
                <a:lnTo>
                  <a:pt x="7268" y="2758"/>
                </a:lnTo>
                <a:lnTo>
                  <a:pt x="7272" y="2752"/>
                </a:lnTo>
                <a:lnTo>
                  <a:pt x="7278" y="2746"/>
                </a:lnTo>
                <a:lnTo>
                  <a:pt x="7284" y="2742"/>
                </a:lnTo>
                <a:lnTo>
                  <a:pt x="7292" y="2740"/>
                </a:lnTo>
                <a:lnTo>
                  <a:pt x="7300" y="2736"/>
                </a:lnTo>
                <a:lnTo>
                  <a:pt x="7302" y="2730"/>
                </a:lnTo>
                <a:lnTo>
                  <a:pt x="7304" y="2724"/>
                </a:lnTo>
                <a:lnTo>
                  <a:pt x="7306" y="2716"/>
                </a:lnTo>
                <a:lnTo>
                  <a:pt x="7306" y="2708"/>
                </a:lnTo>
                <a:lnTo>
                  <a:pt x="7304" y="2704"/>
                </a:lnTo>
                <a:lnTo>
                  <a:pt x="7302" y="2702"/>
                </a:lnTo>
                <a:lnTo>
                  <a:pt x="7300" y="2696"/>
                </a:lnTo>
                <a:lnTo>
                  <a:pt x="7300" y="2688"/>
                </a:lnTo>
                <a:lnTo>
                  <a:pt x="7304" y="2688"/>
                </a:lnTo>
                <a:lnTo>
                  <a:pt x="7310" y="2690"/>
                </a:lnTo>
                <a:lnTo>
                  <a:pt x="7316" y="2688"/>
                </a:lnTo>
                <a:lnTo>
                  <a:pt x="7320" y="2684"/>
                </a:lnTo>
                <a:lnTo>
                  <a:pt x="7332" y="2674"/>
                </a:lnTo>
                <a:lnTo>
                  <a:pt x="7340" y="2666"/>
                </a:lnTo>
                <a:lnTo>
                  <a:pt x="7344" y="2658"/>
                </a:lnTo>
                <a:lnTo>
                  <a:pt x="7346" y="2648"/>
                </a:lnTo>
                <a:lnTo>
                  <a:pt x="7346" y="2644"/>
                </a:lnTo>
                <a:lnTo>
                  <a:pt x="7348" y="2640"/>
                </a:lnTo>
                <a:lnTo>
                  <a:pt x="7352" y="2640"/>
                </a:lnTo>
                <a:lnTo>
                  <a:pt x="7356" y="2638"/>
                </a:lnTo>
                <a:lnTo>
                  <a:pt x="7366" y="2638"/>
                </a:lnTo>
                <a:lnTo>
                  <a:pt x="7374" y="2636"/>
                </a:lnTo>
                <a:lnTo>
                  <a:pt x="7382" y="2634"/>
                </a:lnTo>
                <a:lnTo>
                  <a:pt x="7386" y="2636"/>
                </a:lnTo>
                <a:lnTo>
                  <a:pt x="7390" y="2636"/>
                </a:lnTo>
                <a:lnTo>
                  <a:pt x="7390" y="2630"/>
                </a:lnTo>
                <a:lnTo>
                  <a:pt x="7392" y="2612"/>
                </a:lnTo>
                <a:lnTo>
                  <a:pt x="7394" y="2610"/>
                </a:lnTo>
                <a:lnTo>
                  <a:pt x="7396" y="2616"/>
                </a:lnTo>
                <a:lnTo>
                  <a:pt x="7396" y="2626"/>
                </a:lnTo>
                <a:lnTo>
                  <a:pt x="7396" y="2634"/>
                </a:lnTo>
                <a:lnTo>
                  <a:pt x="7398" y="2636"/>
                </a:lnTo>
                <a:lnTo>
                  <a:pt x="7402" y="2638"/>
                </a:lnTo>
                <a:lnTo>
                  <a:pt x="7408" y="2640"/>
                </a:lnTo>
                <a:lnTo>
                  <a:pt x="7418" y="2640"/>
                </a:lnTo>
                <a:lnTo>
                  <a:pt x="7410" y="2642"/>
                </a:lnTo>
                <a:lnTo>
                  <a:pt x="7404" y="2644"/>
                </a:lnTo>
                <a:lnTo>
                  <a:pt x="7392" y="2642"/>
                </a:lnTo>
                <a:lnTo>
                  <a:pt x="7384" y="2640"/>
                </a:lnTo>
                <a:lnTo>
                  <a:pt x="7382" y="2640"/>
                </a:lnTo>
                <a:lnTo>
                  <a:pt x="7380" y="2642"/>
                </a:lnTo>
                <a:lnTo>
                  <a:pt x="7380" y="2644"/>
                </a:lnTo>
                <a:lnTo>
                  <a:pt x="7384" y="2648"/>
                </a:lnTo>
                <a:lnTo>
                  <a:pt x="7392" y="2654"/>
                </a:lnTo>
                <a:lnTo>
                  <a:pt x="7402" y="2660"/>
                </a:lnTo>
                <a:lnTo>
                  <a:pt x="7406" y="2664"/>
                </a:lnTo>
                <a:lnTo>
                  <a:pt x="7406" y="2666"/>
                </a:lnTo>
                <a:lnTo>
                  <a:pt x="7408" y="2668"/>
                </a:lnTo>
                <a:lnTo>
                  <a:pt x="7412" y="2668"/>
                </a:lnTo>
                <a:lnTo>
                  <a:pt x="7424" y="2666"/>
                </a:lnTo>
                <a:lnTo>
                  <a:pt x="7438" y="2666"/>
                </a:lnTo>
                <a:lnTo>
                  <a:pt x="7444" y="2666"/>
                </a:lnTo>
                <a:lnTo>
                  <a:pt x="7448" y="2666"/>
                </a:lnTo>
                <a:lnTo>
                  <a:pt x="7450" y="2668"/>
                </a:lnTo>
                <a:lnTo>
                  <a:pt x="7454" y="2668"/>
                </a:lnTo>
                <a:lnTo>
                  <a:pt x="7458" y="2668"/>
                </a:lnTo>
                <a:lnTo>
                  <a:pt x="7460" y="2666"/>
                </a:lnTo>
                <a:lnTo>
                  <a:pt x="7464" y="2672"/>
                </a:lnTo>
                <a:lnTo>
                  <a:pt x="7464" y="2676"/>
                </a:lnTo>
                <a:lnTo>
                  <a:pt x="7464" y="2678"/>
                </a:lnTo>
                <a:lnTo>
                  <a:pt x="7458" y="2682"/>
                </a:lnTo>
                <a:lnTo>
                  <a:pt x="7440" y="2692"/>
                </a:lnTo>
                <a:lnTo>
                  <a:pt x="7422" y="2700"/>
                </a:lnTo>
                <a:lnTo>
                  <a:pt x="7416" y="2704"/>
                </a:lnTo>
                <a:lnTo>
                  <a:pt x="7416" y="2706"/>
                </a:lnTo>
                <a:lnTo>
                  <a:pt x="7416" y="2708"/>
                </a:lnTo>
                <a:lnTo>
                  <a:pt x="7420" y="2710"/>
                </a:lnTo>
                <a:lnTo>
                  <a:pt x="7426" y="2712"/>
                </a:lnTo>
                <a:lnTo>
                  <a:pt x="7440" y="2716"/>
                </a:lnTo>
                <a:lnTo>
                  <a:pt x="7446" y="2718"/>
                </a:lnTo>
                <a:lnTo>
                  <a:pt x="7452" y="2722"/>
                </a:lnTo>
                <a:lnTo>
                  <a:pt x="7458" y="2726"/>
                </a:lnTo>
                <a:lnTo>
                  <a:pt x="7458" y="2734"/>
                </a:lnTo>
                <a:lnTo>
                  <a:pt x="7458" y="2742"/>
                </a:lnTo>
                <a:lnTo>
                  <a:pt x="7456" y="2746"/>
                </a:lnTo>
                <a:lnTo>
                  <a:pt x="7452" y="2750"/>
                </a:lnTo>
                <a:lnTo>
                  <a:pt x="7452" y="2752"/>
                </a:lnTo>
                <a:lnTo>
                  <a:pt x="7458" y="2760"/>
                </a:lnTo>
                <a:lnTo>
                  <a:pt x="7466" y="2764"/>
                </a:lnTo>
                <a:lnTo>
                  <a:pt x="7472" y="2764"/>
                </a:lnTo>
                <a:lnTo>
                  <a:pt x="7478" y="2762"/>
                </a:lnTo>
                <a:lnTo>
                  <a:pt x="7484" y="2760"/>
                </a:lnTo>
                <a:lnTo>
                  <a:pt x="7494" y="2750"/>
                </a:lnTo>
                <a:lnTo>
                  <a:pt x="7506" y="2740"/>
                </a:lnTo>
                <a:lnTo>
                  <a:pt x="7510" y="2738"/>
                </a:lnTo>
                <a:lnTo>
                  <a:pt x="7514" y="2736"/>
                </a:lnTo>
                <a:lnTo>
                  <a:pt x="7518" y="2738"/>
                </a:lnTo>
                <a:lnTo>
                  <a:pt x="7520" y="2738"/>
                </a:lnTo>
                <a:lnTo>
                  <a:pt x="7528" y="2734"/>
                </a:lnTo>
                <a:lnTo>
                  <a:pt x="7534" y="2728"/>
                </a:lnTo>
                <a:lnTo>
                  <a:pt x="7540" y="2724"/>
                </a:lnTo>
                <a:lnTo>
                  <a:pt x="7544" y="2724"/>
                </a:lnTo>
                <a:lnTo>
                  <a:pt x="7546" y="2726"/>
                </a:lnTo>
                <a:lnTo>
                  <a:pt x="7554" y="2730"/>
                </a:lnTo>
                <a:lnTo>
                  <a:pt x="7560" y="2730"/>
                </a:lnTo>
                <a:lnTo>
                  <a:pt x="7566" y="2730"/>
                </a:lnTo>
                <a:lnTo>
                  <a:pt x="7576" y="2724"/>
                </a:lnTo>
                <a:lnTo>
                  <a:pt x="7578" y="2724"/>
                </a:lnTo>
                <a:lnTo>
                  <a:pt x="7578" y="2722"/>
                </a:lnTo>
                <a:lnTo>
                  <a:pt x="7576" y="2718"/>
                </a:lnTo>
                <a:lnTo>
                  <a:pt x="7576" y="2716"/>
                </a:lnTo>
                <a:lnTo>
                  <a:pt x="7578" y="2712"/>
                </a:lnTo>
                <a:lnTo>
                  <a:pt x="7580" y="2706"/>
                </a:lnTo>
                <a:lnTo>
                  <a:pt x="7578" y="2704"/>
                </a:lnTo>
                <a:lnTo>
                  <a:pt x="7570" y="2702"/>
                </a:lnTo>
                <a:lnTo>
                  <a:pt x="7558" y="2704"/>
                </a:lnTo>
                <a:lnTo>
                  <a:pt x="7552" y="2706"/>
                </a:lnTo>
                <a:lnTo>
                  <a:pt x="7548" y="2708"/>
                </a:lnTo>
                <a:lnTo>
                  <a:pt x="7540" y="2712"/>
                </a:lnTo>
                <a:lnTo>
                  <a:pt x="7536" y="2712"/>
                </a:lnTo>
                <a:lnTo>
                  <a:pt x="7532" y="2710"/>
                </a:lnTo>
                <a:lnTo>
                  <a:pt x="7526" y="2704"/>
                </a:lnTo>
                <a:lnTo>
                  <a:pt x="7520" y="2694"/>
                </a:lnTo>
                <a:lnTo>
                  <a:pt x="7510" y="2676"/>
                </a:lnTo>
                <a:lnTo>
                  <a:pt x="7508" y="2666"/>
                </a:lnTo>
                <a:lnTo>
                  <a:pt x="7508" y="2664"/>
                </a:lnTo>
                <a:lnTo>
                  <a:pt x="7510" y="2662"/>
                </a:lnTo>
                <a:lnTo>
                  <a:pt x="7514" y="2660"/>
                </a:lnTo>
                <a:lnTo>
                  <a:pt x="7520" y="2656"/>
                </a:lnTo>
                <a:lnTo>
                  <a:pt x="7522" y="2656"/>
                </a:lnTo>
                <a:lnTo>
                  <a:pt x="7524" y="2658"/>
                </a:lnTo>
                <a:lnTo>
                  <a:pt x="7522" y="2662"/>
                </a:lnTo>
                <a:lnTo>
                  <a:pt x="7522" y="2666"/>
                </a:lnTo>
                <a:lnTo>
                  <a:pt x="7526" y="2662"/>
                </a:lnTo>
                <a:lnTo>
                  <a:pt x="7536" y="2654"/>
                </a:lnTo>
                <a:lnTo>
                  <a:pt x="7546" y="2644"/>
                </a:lnTo>
                <a:lnTo>
                  <a:pt x="7556" y="2636"/>
                </a:lnTo>
                <a:lnTo>
                  <a:pt x="7560" y="2634"/>
                </a:lnTo>
                <a:lnTo>
                  <a:pt x="7564" y="2634"/>
                </a:lnTo>
                <a:lnTo>
                  <a:pt x="7572" y="2636"/>
                </a:lnTo>
                <a:lnTo>
                  <a:pt x="7580" y="2634"/>
                </a:lnTo>
                <a:lnTo>
                  <a:pt x="7590" y="2630"/>
                </a:lnTo>
                <a:lnTo>
                  <a:pt x="7600" y="2624"/>
                </a:lnTo>
                <a:lnTo>
                  <a:pt x="7618" y="2614"/>
                </a:lnTo>
                <a:lnTo>
                  <a:pt x="7628" y="2608"/>
                </a:lnTo>
                <a:lnTo>
                  <a:pt x="7638" y="2610"/>
                </a:lnTo>
                <a:lnTo>
                  <a:pt x="7642" y="2612"/>
                </a:lnTo>
                <a:lnTo>
                  <a:pt x="7644" y="2614"/>
                </a:lnTo>
                <a:lnTo>
                  <a:pt x="7648" y="2610"/>
                </a:lnTo>
                <a:lnTo>
                  <a:pt x="7658" y="2604"/>
                </a:lnTo>
                <a:lnTo>
                  <a:pt x="7660" y="2604"/>
                </a:lnTo>
                <a:lnTo>
                  <a:pt x="7660" y="2606"/>
                </a:lnTo>
                <a:lnTo>
                  <a:pt x="7666" y="2608"/>
                </a:lnTo>
                <a:lnTo>
                  <a:pt x="7670" y="2606"/>
                </a:lnTo>
                <a:lnTo>
                  <a:pt x="7676" y="2604"/>
                </a:lnTo>
                <a:lnTo>
                  <a:pt x="7682" y="2602"/>
                </a:lnTo>
                <a:lnTo>
                  <a:pt x="7686" y="2600"/>
                </a:lnTo>
                <a:lnTo>
                  <a:pt x="7688" y="2602"/>
                </a:lnTo>
                <a:lnTo>
                  <a:pt x="7690" y="2604"/>
                </a:lnTo>
                <a:lnTo>
                  <a:pt x="7688" y="2608"/>
                </a:lnTo>
                <a:lnTo>
                  <a:pt x="7686" y="2612"/>
                </a:lnTo>
                <a:lnTo>
                  <a:pt x="7680" y="2614"/>
                </a:lnTo>
                <a:lnTo>
                  <a:pt x="7674" y="2618"/>
                </a:lnTo>
                <a:lnTo>
                  <a:pt x="7664" y="2620"/>
                </a:lnTo>
                <a:lnTo>
                  <a:pt x="7658" y="2624"/>
                </a:lnTo>
                <a:lnTo>
                  <a:pt x="7652" y="2628"/>
                </a:lnTo>
                <a:lnTo>
                  <a:pt x="7646" y="2632"/>
                </a:lnTo>
                <a:lnTo>
                  <a:pt x="7634" y="2634"/>
                </a:lnTo>
                <a:lnTo>
                  <a:pt x="7630" y="2636"/>
                </a:lnTo>
                <a:lnTo>
                  <a:pt x="7628" y="2638"/>
                </a:lnTo>
                <a:lnTo>
                  <a:pt x="7628" y="2640"/>
                </a:lnTo>
                <a:lnTo>
                  <a:pt x="7630" y="2644"/>
                </a:lnTo>
                <a:lnTo>
                  <a:pt x="7636" y="2650"/>
                </a:lnTo>
                <a:lnTo>
                  <a:pt x="7640" y="2652"/>
                </a:lnTo>
                <a:lnTo>
                  <a:pt x="7644" y="2652"/>
                </a:lnTo>
                <a:lnTo>
                  <a:pt x="7648" y="2652"/>
                </a:lnTo>
                <a:lnTo>
                  <a:pt x="7652" y="2654"/>
                </a:lnTo>
                <a:lnTo>
                  <a:pt x="7660" y="2662"/>
                </a:lnTo>
                <a:lnTo>
                  <a:pt x="7662" y="2668"/>
                </a:lnTo>
                <a:lnTo>
                  <a:pt x="7662" y="2670"/>
                </a:lnTo>
                <a:lnTo>
                  <a:pt x="7658" y="2670"/>
                </a:lnTo>
                <a:lnTo>
                  <a:pt x="7648" y="2668"/>
                </a:lnTo>
                <a:lnTo>
                  <a:pt x="7642" y="2668"/>
                </a:lnTo>
                <a:lnTo>
                  <a:pt x="7636" y="2670"/>
                </a:lnTo>
                <a:lnTo>
                  <a:pt x="7634" y="2678"/>
                </a:lnTo>
                <a:lnTo>
                  <a:pt x="7626" y="2694"/>
                </a:lnTo>
                <a:lnTo>
                  <a:pt x="7624" y="2698"/>
                </a:lnTo>
                <a:lnTo>
                  <a:pt x="7626" y="2704"/>
                </a:lnTo>
                <a:lnTo>
                  <a:pt x="7628" y="2712"/>
                </a:lnTo>
                <a:lnTo>
                  <a:pt x="7628" y="2714"/>
                </a:lnTo>
                <a:lnTo>
                  <a:pt x="7624" y="2712"/>
                </a:lnTo>
                <a:lnTo>
                  <a:pt x="7618" y="2710"/>
                </a:lnTo>
                <a:lnTo>
                  <a:pt x="7614" y="2710"/>
                </a:lnTo>
                <a:lnTo>
                  <a:pt x="7610" y="2710"/>
                </a:lnTo>
                <a:lnTo>
                  <a:pt x="7606" y="2710"/>
                </a:lnTo>
                <a:lnTo>
                  <a:pt x="7602" y="2710"/>
                </a:lnTo>
                <a:lnTo>
                  <a:pt x="7594" y="2708"/>
                </a:lnTo>
                <a:lnTo>
                  <a:pt x="7590" y="2706"/>
                </a:lnTo>
                <a:lnTo>
                  <a:pt x="7588" y="2706"/>
                </a:lnTo>
                <a:lnTo>
                  <a:pt x="7588" y="2710"/>
                </a:lnTo>
                <a:lnTo>
                  <a:pt x="7588" y="2712"/>
                </a:lnTo>
                <a:lnTo>
                  <a:pt x="7588" y="2716"/>
                </a:lnTo>
                <a:lnTo>
                  <a:pt x="7584" y="2718"/>
                </a:lnTo>
                <a:lnTo>
                  <a:pt x="7584" y="2720"/>
                </a:lnTo>
                <a:lnTo>
                  <a:pt x="7586" y="2722"/>
                </a:lnTo>
                <a:lnTo>
                  <a:pt x="7596" y="2728"/>
                </a:lnTo>
                <a:lnTo>
                  <a:pt x="7604" y="2732"/>
                </a:lnTo>
                <a:lnTo>
                  <a:pt x="7608" y="2736"/>
                </a:lnTo>
                <a:lnTo>
                  <a:pt x="7614" y="2742"/>
                </a:lnTo>
                <a:lnTo>
                  <a:pt x="7618" y="2748"/>
                </a:lnTo>
                <a:lnTo>
                  <a:pt x="7622" y="2750"/>
                </a:lnTo>
                <a:lnTo>
                  <a:pt x="7630" y="2750"/>
                </a:lnTo>
                <a:lnTo>
                  <a:pt x="7636" y="2752"/>
                </a:lnTo>
                <a:lnTo>
                  <a:pt x="7638" y="2754"/>
                </a:lnTo>
                <a:lnTo>
                  <a:pt x="7640" y="2758"/>
                </a:lnTo>
                <a:lnTo>
                  <a:pt x="7642" y="2760"/>
                </a:lnTo>
                <a:lnTo>
                  <a:pt x="7646" y="2762"/>
                </a:lnTo>
                <a:lnTo>
                  <a:pt x="7650" y="2766"/>
                </a:lnTo>
                <a:lnTo>
                  <a:pt x="7660" y="2768"/>
                </a:lnTo>
                <a:lnTo>
                  <a:pt x="7674" y="2774"/>
                </a:lnTo>
                <a:lnTo>
                  <a:pt x="7678" y="2776"/>
                </a:lnTo>
                <a:lnTo>
                  <a:pt x="7680" y="2778"/>
                </a:lnTo>
                <a:lnTo>
                  <a:pt x="7690" y="2792"/>
                </a:lnTo>
                <a:lnTo>
                  <a:pt x="7718" y="2820"/>
                </a:lnTo>
                <a:lnTo>
                  <a:pt x="7726" y="2828"/>
                </a:lnTo>
                <a:lnTo>
                  <a:pt x="7734" y="2832"/>
                </a:lnTo>
                <a:lnTo>
                  <a:pt x="7746" y="2838"/>
                </a:lnTo>
                <a:lnTo>
                  <a:pt x="7754" y="2840"/>
                </a:lnTo>
                <a:lnTo>
                  <a:pt x="7758" y="2844"/>
                </a:lnTo>
                <a:lnTo>
                  <a:pt x="7760" y="2848"/>
                </a:lnTo>
                <a:lnTo>
                  <a:pt x="7764" y="2852"/>
                </a:lnTo>
                <a:lnTo>
                  <a:pt x="7766" y="2854"/>
                </a:lnTo>
                <a:lnTo>
                  <a:pt x="7772" y="2856"/>
                </a:lnTo>
                <a:lnTo>
                  <a:pt x="7776" y="2858"/>
                </a:lnTo>
                <a:lnTo>
                  <a:pt x="7778" y="2862"/>
                </a:lnTo>
                <a:lnTo>
                  <a:pt x="7782" y="2868"/>
                </a:lnTo>
                <a:lnTo>
                  <a:pt x="7786" y="2880"/>
                </a:lnTo>
                <a:lnTo>
                  <a:pt x="7788" y="2902"/>
                </a:lnTo>
                <a:lnTo>
                  <a:pt x="7788" y="2916"/>
                </a:lnTo>
                <a:lnTo>
                  <a:pt x="7786" y="2922"/>
                </a:lnTo>
                <a:lnTo>
                  <a:pt x="7782" y="2926"/>
                </a:lnTo>
                <a:lnTo>
                  <a:pt x="7770" y="2936"/>
                </a:lnTo>
                <a:lnTo>
                  <a:pt x="7750" y="2948"/>
                </a:lnTo>
                <a:lnTo>
                  <a:pt x="7740" y="2954"/>
                </a:lnTo>
                <a:lnTo>
                  <a:pt x="7728" y="2956"/>
                </a:lnTo>
                <a:lnTo>
                  <a:pt x="7718" y="2956"/>
                </a:lnTo>
                <a:lnTo>
                  <a:pt x="7712" y="2954"/>
                </a:lnTo>
                <a:lnTo>
                  <a:pt x="7708" y="2952"/>
                </a:lnTo>
                <a:lnTo>
                  <a:pt x="7698" y="2948"/>
                </a:lnTo>
                <a:lnTo>
                  <a:pt x="7690" y="2946"/>
                </a:lnTo>
                <a:lnTo>
                  <a:pt x="7680" y="2950"/>
                </a:lnTo>
                <a:lnTo>
                  <a:pt x="7670" y="2954"/>
                </a:lnTo>
                <a:lnTo>
                  <a:pt x="7662" y="2956"/>
                </a:lnTo>
                <a:lnTo>
                  <a:pt x="7652" y="2960"/>
                </a:lnTo>
                <a:lnTo>
                  <a:pt x="7644" y="2958"/>
                </a:lnTo>
                <a:lnTo>
                  <a:pt x="7640" y="2956"/>
                </a:lnTo>
                <a:lnTo>
                  <a:pt x="7636" y="2954"/>
                </a:lnTo>
                <a:lnTo>
                  <a:pt x="7626" y="2946"/>
                </a:lnTo>
                <a:lnTo>
                  <a:pt x="7624" y="2946"/>
                </a:lnTo>
                <a:lnTo>
                  <a:pt x="7624" y="2948"/>
                </a:lnTo>
                <a:lnTo>
                  <a:pt x="7622" y="2950"/>
                </a:lnTo>
                <a:lnTo>
                  <a:pt x="7620" y="2950"/>
                </a:lnTo>
                <a:lnTo>
                  <a:pt x="7616" y="2950"/>
                </a:lnTo>
                <a:lnTo>
                  <a:pt x="7610" y="2948"/>
                </a:lnTo>
                <a:lnTo>
                  <a:pt x="7602" y="2944"/>
                </a:lnTo>
                <a:lnTo>
                  <a:pt x="7598" y="2940"/>
                </a:lnTo>
                <a:lnTo>
                  <a:pt x="7594" y="2936"/>
                </a:lnTo>
                <a:lnTo>
                  <a:pt x="7592" y="2934"/>
                </a:lnTo>
                <a:lnTo>
                  <a:pt x="7590" y="2934"/>
                </a:lnTo>
                <a:lnTo>
                  <a:pt x="7582" y="2938"/>
                </a:lnTo>
                <a:lnTo>
                  <a:pt x="7574" y="2938"/>
                </a:lnTo>
                <a:lnTo>
                  <a:pt x="7572" y="2936"/>
                </a:lnTo>
                <a:lnTo>
                  <a:pt x="7568" y="2932"/>
                </a:lnTo>
                <a:lnTo>
                  <a:pt x="7566" y="2926"/>
                </a:lnTo>
                <a:lnTo>
                  <a:pt x="7564" y="2920"/>
                </a:lnTo>
                <a:lnTo>
                  <a:pt x="7560" y="2916"/>
                </a:lnTo>
                <a:lnTo>
                  <a:pt x="7554" y="2914"/>
                </a:lnTo>
                <a:lnTo>
                  <a:pt x="7544" y="2916"/>
                </a:lnTo>
                <a:lnTo>
                  <a:pt x="7534" y="2916"/>
                </a:lnTo>
                <a:lnTo>
                  <a:pt x="7528" y="2914"/>
                </a:lnTo>
                <a:lnTo>
                  <a:pt x="7526" y="2910"/>
                </a:lnTo>
                <a:lnTo>
                  <a:pt x="7524" y="2904"/>
                </a:lnTo>
                <a:lnTo>
                  <a:pt x="7524" y="2898"/>
                </a:lnTo>
                <a:lnTo>
                  <a:pt x="7522" y="2894"/>
                </a:lnTo>
                <a:lnTo>
                  <a:pt x="7520" y="2894"/>
                </a:lnTo>
                <a:lnTo>
                  <a:pt x="7514" y="2896"/>
                </a:lnTo>
                <a:lnTo>
                  <a:pt x="7506" y="2900"/>
                </a:lnTo>
                <a:lnTo>
                  <a:pt x="7498" y="2902"/>
                </a:lnTo>
                <a:lnTo>
                  <a:pt x="7482" y="2900"/>
                </a:lnTo>
                <a:lnTo>
                  <a:pt x="7474" y="2898"/>
                </a:lnTo>
                <a:lnTo>
                  <a:pt x="7462" y="2898"/>
                </a:lnTo>
                <a:lnTo>
                  <a:pt x="7450" y="2898"/>
                </a:lnTo>
                <a:lnTo>
                  <a:pt x="7436" y="2902"/>
                </a:lnTo>
                <a:lnTo>
                  <a:pt x="7408" y="2914"/>
                </a:lnTo>
                <a:lnTo>
                  <a:pt x="7390" y="2924"/>
                </a:lnTo>
                <a:lnTo>
                  <a:pt x="7378" y="2934"/>
                </a:lnTo>
                <a:lnTo>
                  <a:pt x="7372" y="2942"/>
                </a:lnTo>
                <a:lnTo>
                  <a:pt x="7368" y="2948"/>
                </a:lnTo>
                <a:lnTo>
                  <a:pt x="7362" y="2950"/>
                </a:lnTo>
                <a:lnTo>
                  <a:pt x="7354" y="2950"/>
                </a:lnTo>
                <a:lnTo>
                  <a:pt x="7342" y="2946"/>
                </a:lnTo>
                <a:lnTo>
                  <a:pt x="7330" y="2944"/>
                </a:lnTo>
                <a:lnTo>
                  <a:pt x="7322" y="2944"/>
                </a:lnTo>
                <a:lnTo>
                  <a:pt x="7314" y="2946"/>
                </a:lnTo>
                <a:lnTo>
                  <a:pt x="7302" y="2944"/>
                </a:lnTo>
                <a:lnTo>
                  <a:pt x="7292" y="2942"/>
                </a:lnTo>
                <a:lnTo>
                  <a:pt x="7286" y="2942"/>
                </a:lnTo>
                <a:lnTo>
                  <a:pt x="7282" y="2946"/>
                </a:lnTo>
                <a:lnTo>
                  <a:pt x="7280" y="2952"/>
                </a:lnTo>
                <a:lnTo>
                  <a:pt x="7278" y="2956"/>
                </a:lnTo>
                <a:lnTo>
                  <a:pt x="7280" y="2958"/>
                </a:lnTo>
                <a:lnTo>
                  <a:pt x="7284" y="2960"/>
                </a:lnTo>
                <a:lnTo>
                  <a:pt x="7288" y="2964"/>
                </a:lnTo>
                <a:lnTo>
                  <a:pt x="7292" y="2966"/>
                </a:lnTo>
                <a:lnTo>
                  <a:pt x="7296" y="2968"/>
                </a:lnTo>
                <a:lnTo>
                  <a:pt x="7304" y="2970"/>
                </a:lnTo>
                <a:lnTo>
                  <a:pt x="7306" y="2970"/>
                </a:lnTo>
                <a:lnTo>
                  <a:pt x="7290" y="2974"/>
                </a:lnTo>
                <a:lnTo>
                  <a:pt x="7270" y="2978"/>
                </a:lnTo>
                <a:lnTo>
                  <a:pt x="7268" y="2980"/>
                </a:lnTo>
                <a:lnTo>
                  <a:pt x="7270" y="2982"/>
                </a:lnTo>
                <a:lnTo>
                  <a:pt x="7276" y="2984"/>
                </a:lnTo>
                <a:lnTo>
                  <a:pt x="7278" y="2986"/>
                </a:lnTo>
                <a:lnTo>
                  <a:pt x="7278" y="2990"/>
                </a:lnTo>
                <a:lnTo>
                  <a:pt x="7270" y="2990"/>
                </a:lnTo>
                <a:lnTo>
                  <a:pt x="7256" y="2990"/>
                </a:lnTo>
                <a:lnTo>
                  <a:pt x="7242" y="2988"/>
                </a:lnTo>
                <a:lnTo>
                  <a:pt x="7238" y="2986"/>
                </a:lnTo>
                <a:lnTo>
                  <a:pt x="7236" y="2984"/>
                </a:lnTo>
                <a:lnTo>
                  <a:pt x="7236" y="2982"/>
                </a:lnTo>
                <a:lnTo>
                  <a:pt x="7236" y="2980"/>
                </a:lnTo>
                <a:lnTo>
                  <a:pt x="7228" y="2980"/>
                </a:lnTo>
                <a:lnTo>
                  <a:pt x="7222" y="2982"/>
                </a:lnTo>
                <a:lnTo>
                  <a:pt x="7222" y="2984"/>
                </a:lnTo>
                <a:lnTo>
                  <a:pt x="7222" y="2986"/>
                </a:lnTo>
                <a:lnTo>
                  <a:pt x="7224" y="2990"/>
                </a:lnTo>
                <a:lnTo>
                  <a:pt x="7220" y="2994"/>
                </a:lnTo>
                <a:lnTo>
                  <a:pt x="7214" y="2994"/>
                </a:lnTo>
                <a:lnTo>
                  <a:pt x="7212" y="2992"/>
                </a:lnTo>
                <a:lnTo>
                  <a:pt x="7210" y="2990"/>
                </a:lnTo>
                <a:lnTo>
                  <a:pt x="7208" y="2986"/>
                </a:lnTo>
                <a:lnTo>
                  <a:pt x="7204" y="2986"/>
                </a:lnTo>
                <a:lnTo>
                  <a:pt x="7200" y="2984"/>
                </a:lnTo>
                <a:lnTo>
                  <a:pt x="7196" y="2984"/>
                </a:lnTo>
                <a:lnTo>
                  <a:pt x="7190" y="2986"/>
                </a:lnTo>
                <a:lnTo>
                  <a:pt x="7184" y="2990"/>
                </a:lnTo>
                <a:lnTo>
                  <a:pt x="7178" y="2996"/>
                </a:lnTo>
                <a:lnTo>
                  <a:pt x="7172" y="3004"/>
                </a:lnTo>
                <a:lnTo>
                  <a:pt x="7168" y="3010"/>
                </a:lnTo>
                <a:lnTo>
                  <a:pt x="7164" y="3010"/>
                </a:lnTo>
                <a:lnTo>
                  <a:pt x="7162" y="3014"/>
                </a:lnTo>
                <a:lnTo>
                  <a:pt x="7160" y="3022"/>
                </a:lnTo>
                <a:lnTo>
                  <a:pt x="7158" y="3032"/>
                </a:lnTo>
                <a:lnTo>
                  <a:pt x="7160" y="3036"/>
                </a:lnTo>
                <a:lnTo>
                  <a:pt x="7160" y="3038"/>
                </a:lnTo>
                <a:lnTo>
                  <a:pt x="7168" y="3038"/>
                </a:lnTo>
                <a:lnTo>
                  <a:pt x="7180" y="3034"/>
                </a:lnTo>
                <a:lnTo>
                  <a:pt x="7188" y="3032"/>
                </a:lnTo>
                <a:lnTo>
                  <a:pt x="7190" y="3032"/>
                </a:lnTo>
                <a:lnTo>
                  <a:pt x="7190" y="3034"/>
                </a:lnTo>
                <a:lnTo>
                  <a:pt x="7188" y="3038"/>
                </a:lnTo>
                <a:lnTo>
                  <a:pt x="7184" y="3044"/>
                </a:lnTo>
                <a:lnTo>
                  <a:pt x="7184" y="3048"/>
                </a:lnTo>
                <a:lnTo>
                  <a:pt x="7186" y="3052"/>
                </a:lnTo>
                <a:lnTo>
                  <a:pt x="7188" y="3054"/>
                </a:lnTo>
                <a:lnTo>
                  <a:pt x="7190" y="3058"/>
                </a:lnTo>
                <a:lnTo>
                  <a:pt x="7188" y="3064"/>
                </a:lnTo>
                <a:lnTo>
                  <a:pt x="7186" y="3068"/>
                </a:lnTo>
                <a:lnTo>
                  <a:pt x="7188" y="3068"/>
                </a:lnTo>
                <a:lnTo>
                  <a:pt x="7192" y="3070"/>
                </a:lnTo>
                <a:lnTo>
                  <a:pt x="7194" y="3070"/>
                </a:lnTo>
                <a:lnTo>
                  <a:pt x="7194" y="3072"/>
                </a:lnTo>
                <a:lnTo>
                  <a:pt x="7188" y="3078"/>
                </a:lnTo>
                <a:lnTo>
                  <a:pt x="7182" y="3082"/>
                </a:lnTo>
                <a:lnTo>
                  <a:pt x="7182" y="3086"/>
                </a:lnTo>
                <a:lnTo>
                  <a:pt x="7186" y="3088"/>
                </a:lnTo>
                <a:lnTo>
                  <a:pt x="7192" y="3092"/>
                </a:lnTo>
                <a:lnTo>
                  <a:pt x="7194" y="3094"/>
                </a:lnTo>
                <a:lnTo>
                  <a:pt x="7194" y="3098"/>
                </a:lnTo>
                <a:lnTo>
                  <a:pt x="7192" y="3100"/>
                </a:lnTo>
                <a:lnTo>
                  <a:pt x="7188" y="3100"/>
                </a:lnTo>
                <a:lnTo>
                  <a:pt x="7184" y="3100"/>
                </a:lnTo>
                <a:lnTo>
                  <a:pt x="7182" y="3096"/>
                </a:lnTo>
                <a:lnTo>
                  <a:pt x="7178" y="3090"/>
                </a:lnTo>
                <a:lnTo>
                  <a:pt x="7176" y="3086"/>
                </a:lnTo>
                <a:lnTo>
                  <a:pt x="7174" y="3084"/>
                </a:lnTo>
                <a:lnTo>
                  <a:pt x="7170" y="3086"/>
                </a:lnTo>
                <a:lnTo>
                  <a:pt x="7170" y="3090"/>
                </a:lnTo>
                <a:lnTo>
                  <a:pt x="7170" y="3100"/>
                </a:lnTo>
                <a:lnTo>
                  <a:pt x="7170" y="3104"/>
                </a:lnTo>
                <a:lnTo>
                  <a:pt x="7174" y="3108"/>
                </a:lnTo>
                <a:lnTo>
                  <a:pt x="7180" y="3112"/>
                </a:lnTo>
                <a:lnTo>
                  <a:pt x="7182" y="3112"/>
                </a:lnTo>
                <a:lnTo>
                  <a:pt x="7186" y="3110"/>
                </a:lnTo>
                <a:lnTo>
                  <a:pt x="7188" y="3114"/>
                </a:lnTo>
                <a:lnTo>
                  <a:pt x="7192" y="3116"/>
                </a:lnTo>
                <a:lnTo>
                  <a:pt x="7196" y="3118"/>
                </a:lnTo>
                <a:lnTo>
                  <a:pt x="7202" y="3120"/>
                </a:lnTo>
                <a:lnTo>
                  <a:pt x="7204" y="3120"/>
                </a:lnTo>
                <a:lnTo>
                  <a:pt x="7206" y="3122"/>
                </a:lnTo>
                <a:lnTo>
                  <a:pt x="7206" y="3124"/>
                </a:lnTo>
                <a:lnTo>
                  <a:pt x="7204" y="3128"/>
                </a:lnTo>
                <a:lnTo>
                  <a:pt x="7200" y="3136"/>
                </a:lnTo>
                <a:lnTo>
                  <a:pt x="7202" y="3140"/>
                </a:lnTo>
                <a:lnTo>
                  <a:pt x="7204" y="3144"/>
                </a:lnTo>
                <a:lnTo>
                  <a:pt x="7204" y="3150"/>
                </a:lnTo>
                <a:lnTo>
                  <a:pt x="7204" y="3154"/>
                </a:lnTo>
                <a:lnTo>
                  <a:pt x="7208" y="3154"/>
                </a:lnTo>
                <a:lnTo>
                  <a:pt x="7212" y="3156"/>
                </a:lnTo>
                <a:lnTo>
                  <a:pt x="7214" y="3158"/>
                </a:lnTo>
                <a:lnTo>
                  <a:pt x="7214" y="3162"/>
                </a:lnTo>
                <a:lnTo>
                  <a:pt x="7216" y="3164"/>
                </a:lnTo>
                <a:lnTo>
                  <a:pt x="7214" y="3166"/>
                </a:lnTo>
                <a:lnTo>
                  <a:pt x="7208" y="3166"/>
                </a:lnTo>
                <a:lnTo>
                  <a:pt x="7204" y="3166"/>
                </a:lnTo>
                <a:lnTo>
                  <a:pt x="7202" y="3168"/>
                </a:lnTo>
                <a:lnTo>
                  <a:pt x="7204" y="3172"/>
                </a:lnTo>
                <a:lnTo>
                  <a:pt x="7208" y="3174"/>
                </a:lnTo>
                <a:lnTo>
                  <a:pt x="7212" y="3174"/>
                </a:lnTo>
                <a:lnTo>
                  <a:pt x="7226" y="3174"/>
                </a:lnTo>
                <a:lnTo>
                  <a:pt x="7238" y="3174"/>
                </a:lnTo>
                <a:lnTo>
                  <a:pt x="7240" y="3174"/>
                </a:lnTo>
                <a:lnTo>
                  <a:pt x="7238" y="3178"/>
                </a:lnTo>
                <a:lnTo>
                  <a:pt x="7234" y="3182"/>
                </a:lnTo>
                <a:lnTo>
                  <a:pt x="7230" y="3184"/>
                </a:lnTo>
                <a:lnTo>
                  <a:pt x="7220" y="3186"/>
                </a:lnTo>
                <a:lnTo>
                  <a:pt x="7210" y="3186"/>
                </a:lnTo>
                <a:lnTo>
                  <a:pt x="7210" y="3188"/>
                </a:lnTo>
                <a:lnTo>
                  <a:pt x="7210" y="3190"/>
                </a:lnTo>
                <a:lnTo>
                  <a:pt x="7212" y="3192"/>
                </a:lnTo>
                <a:lnTo>
                  <a:pt x="7216" y="3192"/>
                </a:lnTo>
                <a:lnTo>
                  <a:pt x="7224" y="3190"/>
                </a:lnTo>
                <a:lnTo>
                  <a:pt x="7232" y="3190"/>
                </a:lnTo>
                <a:lnTo>
                  <a:pt x="7236" y="3190"/>
                </a:lnTo>
                <a:lnTo>
                  <a:pt x="7236" y="3194"/>
                </a:lnTo>
                <a:lnTo>
                  <a:pt x="7236" y="3196"/>
                </a:lnTo>
                <a:lnTo>
                  <a:pt x="7238" y="3196"/>
                </a:lnTo>
                <a:lnTo>
                  <a:pt x="7244" y="3190"/>
                </a:lnTo>
                <a:lnTo>
                  <a:pt x="7248" y="3186"/>
                </a:lnTo>
                <a:lnTo>
                  <a:pt x="7252" y="3184"/>
                </a:lnTo>
                <a:lnTo>
                  <a:pt x="7256" y="3184"/>
                </a:lnTo>
                <a:lnTo>
                  <a:pt x="7260" y="3188"/>
                </a:lnTo>
                <a:lnTo>
                  <a:pt x="7264" y="3192"/>
                </a:lnTo>
                <a:lnTo>
                  <a:pt x="7268" y="3192"/>
                </a:lnTo>
                <a:lnTo>
                  <a:pt x="7272" y="3190"/>
                </a:lnTo>
                <a:lnTo>
                  <a:pt x="7274" y="3190"/>
                </a:lnTo>
                <a:lnTo>
                  <a:pt x="7276" y="3190"/>
                </a:lnTo>
                <a:lnTo>
                  <a:pt x="7278" y="3192"/>
                </a:lnTo>
                <a:lnTo>
                  <a:pt x="7280" y="3198"/>
                </a:lnTo>
                <a:lnTo>
                  <a:pt x="7282" y="3204"/>
                </a:lnTo>
                <a:lnTo>
                  <a:pt x="7286" y="3210"/>
                </a:lnTo>
                <a:lnTo>
                  <a:pt x="7296" y="3218"/>
                </a:lnTo>
                <a:lnTo>
                  <a:pt x="7300" y="3220"/>
                </a:lnTo>
                <a:lnTo>
                  <a:pt x="7304" y="3222"/>
                </a:lnTo>
                <a:lnTo>
                  <a:pt x="7310" y="3220"/>
                </a:lnTo>
                <a:lnTo>
                  <a:pt x="7312" y="3218"/>
                </a:lnTo>
                <a:lnTo>
                  <a:pt x="7318" y="3214"/>
                </a:lnTo>
                <a:lnTo>
                  <a:pt x="7322" y="3212"/>
                </a:lnTo>
                <a:lnTo>
                  <a:pt x="7326" y="3212"/>
                </a:lnTo>
                <a:lnTo>
                  <a:pt x="7328" y="3212"/>
                </a:lnTo>
                <a:lnTo>
                  <a:pt x="7330" y="3214"/>
                </a:lnTo>
                <a:lnTo>
                  <a:pt x="7332" y="3214"/>
                </a:lnTo>
                <a:lnTo>
                  <a:pt x="7336" y="3212"/>
                </a:lnTo>
                <a:lnTo>
                  <a:pt x="7338" y="3208"/>
                </a:lnTo>
                <a:lnTo>
                  <a:pt x="7338" y="3202"/>
                </a:lnTo>
                <a:lnTo>
                  <a:pt x="7338" y="3188"/>
                </a:lnTo>
                <a:lnTo>
                  <a:pt x="7340" y="3184"/>
                </a:lnTo>
                <a:lnTo>
                  <a:pt x="7346" y="3180"/>
                </a:lnTo>
                <a:lnTo>
                  <a:pt x="7356" y="3180"/>
                </a:lnTo>
                <a:lnTo>
                  <a:pt x="7370" y="3184"/>
                </a:lnTo>
                <a:lnTo>
                  <a:pt x="7384" y="3192"/>
                </a:lnTo>
                <a:lnTo>
                  <a:pt x="7396" y="3200"/>
                </a:lnTo>
                <a:lnTo>
                  <a:pt x="7404" y="3208"/>
                </a:lnTo>
                <a:lnTo>
                  <a:pt x="7412" y="3214"/>
                </a:lnTo>
                <a:lnTo>
                  <a:pt x="7418" y="3222"/>
                </a:lnTo>
                <a:lnTo>
                  <a:pt x="7422" y="3226"/>
                </a:lnTo>
                <a:lnTo>
                  <a:pt x="7428" y="3228"/>
                </a:lnTo>
                <a:lnTo>
                  <a:pt x="7436" y="3226"/>
                </a:lnTo>
                <a:lnTo>
                  <a:pt x="7450" y="3222"/>
                </a:lnTo>
                <a:lnTo>
                  <a:pt x="7462" y="3220"/>
                </a:lnTo>
                <a:lnTo>
                  <a:pt x="7466" y="3218"/>
                </a:lnTo>
                <a:lnTo>
                  <a:pt x="7472" y="3214"/>
                </a:lnTo>
                <a:lnTo>
                  <a:pt x="7480" y="3210"/>
                </a:lnTo>
                <a:lnTo>
                  <a:pt x="7488" y="3200"/>
                </a:lnTo>
                <a:lnTo>
                  <a:pt x="7498" y="3190"/>
                </a:lnTo>
                <a:lnTo>
                  <a:pt x="7506" y="3186"/>
                </a:lnTo>
                <a:lnTo>
                  <a:pt x="7514" y="3186"/>
                </a:lnTo>
                <a:lnTo>
                  <a:pt x="7518" y="3190"/>
                </a:lnTo>
                <a:lnTo>
                  <a:pt x="7524" y="3194"/>
                </a:lnTo>
                <a:lnTo>
                  <a:pt x="7528" y="3196"/>
                </a:lnTo>
                <a:lnTo>
                  <a:pt x="7534" y="3198"/>
                </a:lnTo>
                <a:lnTo>
                  <a:pt x="7540" y="3194"/>
                </a:lnTo>
                <a:lnTo>
                  <a:pt x="7552" y="3182"/>
                </a:lnTo>
                <a:lnTo>
                  <a:pt x="7560" y="3178"/>
                </a:lnTo>
                <a:lnTo>
                  <a:pt x="7562" y="3178"/>
                </a:lnTo>
                <a:lnTo>
                  <a:pt x="7564" y="3178"/>
                </a:lnTo>
                <a:lnTo>
                  <a:pt x="7566" y="3186"/>
                </a:lnTo>
                <a:lnTo>
                  <a:pt x="7566" y="3192"/>
                </a:lnTo>
                <a:lnTo>
                  <a:pt x="7564" y="3196"/>
                </a:lnTo>
                <a:lnTo>
                  <a:pt x="7556" y="3202"/>
                </a:lnTo>
                <a:lnTo>
                  <a:pt x="7550" y="3208"/>
                </a:lnTo>
                <a:lnTo>
                  <a:pt x="7550" y="3212"/>
                </a:lnTo>
                <a:lnTo>
                  <a:pt x="7550" y="3214"/>
                </a:lnTo>
                <a:lnTo>
                  <a:pt x="7556" y="3222"/>
                </a:lnTo>
                <a:lnTo>
                  <a:pt x="7558" y="3226"/>
                </a:lnTo>
                <a:lnTo>
                  <a:pt x="7556" y="3230"/>
                </a:lnTo>
                <a:lnTo>
                  <a:pt x="7552" y="3236"/>
                </a:lnTo>
                <a:lnTo>
                  <a:pt x="7548" y="3242"/>
                </a:lnTo>
                <a:lnTo>
                  <a:pt x="7546" y="3248"/>
                </a:lnTo>
                <a:lnTo>
                  <a:pt x="7550" y="3256"/>
                </a:lnTo>
                <a:lnTo>
                  <a:pt x="7554" y="3264"/>
                </a:lnTo>
                <a:lnTo>
                  <a:pt x="7554" y="3272"/>
                </a:lnTo>
                <a:lnTo>
                  <a:pt x="7554" y="3284"/>
                </a:lnTo>
                <a:lnTo>
                  <a:pt x="7556" y="3298"/>
                </a:lnTo>
                <a:lnTo>
                  <a:pt x="7556" y="3304"/>
                </a:lnTo>
                <a:lnTo>
                  <a:pt x="7556" y="3308"/>
                </a:lnTo>
                <a:lnTo>
                  <a:pt x="7550" y="3312"/>
                </a:lnTo>
                <a:lnTo>
                  <a:pt x="7544" y="3318"/>
                </a:lnTo>
                <a:lnTo>
                  <a:pt x="7542" y="3322"/>
                </a:lnTo>
                <a:lnTo>
                  <a:pt x="7542" y="3328"/>
                </a:lnTo>
                <a:lnTo>
                  <a:pt x="7544" y="3336"/>
                </a:lnTo>
                <a:lnTo>
                  <a:pt x="7542" y="3338"/>
                </a:lnTo>
                <a:lnTo>
                  <a:pt x="7538" y="3340"/>
                </a:lnTo>
                <a:lnTo>
                  <a:pt x="7536" y="3350"/>
                </a:lnTo>
                <a:lnTo>
                  <a:pt x="7532" y="3362"/>
                </a:lnTo>
                <a:lnTo>
                  <a:pt x="7530" y="3366"/>
                </a:lnTo>
                <a:lnTo>
                  <a:pt x="7526" y="3372"/>
                </a:lnTo>
                <a:lnTo>
                  <a:pt x="7522" y="3382"/>
                </a:lnTo>
                <a:lnTo>
                  <a:pt x="7508" y="3424"/>
                </a:lnTo>
                <a:lnTo>
                  <a:pt x="7502" y="3446"/>
                </a:lnTo>
                <a:lnTo>
                  <a:pt x="7498" y="3460"/>
                </a:lnTo>
                <a:lnTo>
                  <a:pt x="7492" y="3472"/>
                </a:lnTo>
                <a:lnTo>
                  <a:pt x="7486" y="3478"/>
                </a:lnTo>
                <a:lnTo>
                  <a:pt x="7452" y="3488"/>
                </a:lnTo>
                <a:lnTo>
                  <a:pt x="7448" y="3488"/>
                </a:lnTo>
                <a:lnTo>
                  <a:pt x="7444" y="3484"/>
                </a:lnTo>
                <a:lnTo>
                  <a:pt x="7440" y="3482"/>
                </a:lnTo>
                <a:lnTo>
                  <a:pt x="7438" y="3482"/>
                </a:lnTo>
                <a:lnTo>
                  <a:pt x="7432" y="3486"/>
                </a:lnTo>
                <a:lnTo>
                  <a:pt x="7428" y="3488"/>
                </a:lnTo>
                <a:lnTo>
                  <a:pt x="7424" y="3488"/>
                </a:lnTo>
                <a:lnTo>
                  <a:pt x="7418" y="3486"/>
                </a:lnTo>
                <a:lnTo>
                  <a:pt x="7414" y="3482"/>
                </a:lnTo>
                <a:lnTo>
                  <a:pt x="7410" y="3478"/>
                </a:lnTo>
                <a:lnTo>
                  <a:pt x="7408" y="3478"/>
                </a:lnTo>
                <a:lnTo>
                  <a:pt x="7408" y="3482"/>
                </a:lnTo>
                <a:lnTo>
                  <a:pt x="7408" y="3484"/>
                </a:lnTo>
                <a:lnTo>
                  <a:pt x="7406" y="3486"/>
                </a:lnTo>
                <a:lnTo>
                  <a:pt x="7402" y="3488"/>
                </a:lnTo>
                <a:lnTo>
                  <a:pt x="7400" y="3484"/>
                </a:lnTo>
                <a:lnTo>
                  <a:pt x="7398" y="3482"/>
                </a:lnTo>
                <a:lnTo>
                  <a:pt x="7394" y="3482"/>
                </a:lnTo>
                <a:lnTo>
                  <a:pt x="7390" y="3482"/>
                </a:lnTo>
                <a:lnTo>
                  <a:pt x="7388" y="3480"/>
                </a:lnTo>
                <a:lnTo>
                  <a:pt x="7388" y="3478"/>
                </a:lnTo>
                <a:lnTo>
                  <a:pt x="7390" y="3476"/>
                </a:lnTo>
                <a:lnTo>
                  <a:pt x="7392" y="3474"/>
                </a:lnTo>
                <a:lnTo>
                  <a:pt x="7392" y="3470"/>
                </a:lnTo>
                <a:lnTo>
                  <a:pt x="7394" y="3470"/>
                </a:lnTo>
                <a:lnTo>
                  <a:pt x="7398" y="3472"/>
                </a:lnTo>
                <a:lnTo>
                  <a:pt x="7402" y="3476"/>
                </a:lnTo>
                <a:lnTo>
                  <a:pt x="7404" y="3478"/>
                </a:lnTo>
                <a:lnTo>
                  <a:pt x="7404" y="3476"/>
                </a:lnTo>
                <a:lnTo>
                  <a:pt x="7402" y="3472"/>
                </a:lnTo>
                <a:lnTo>
                  <a:pt x="7396" y="3466"/>
                </a:lnTo>
                <a:lnTo>
                  <a:pt x="7392" y="3464"/>
                </a:lnTo>
                <a:lnTo>
                  <a:pt x="7390" y="3464"/>
                </a:lnTo>
                <a:lnTo>
                  <a:pt x="7384" y="3468"/>
                </a:lnTo>
                <a:lnTo>
                  <a:pt x="7382" y="3468"/>
                </a:lnTo>
                <a:lnTo>
                  <a:pt x="7378" y="3468"/>
                </a:lnTo>
                <a:lnTo>
                  <a:pt x="7370" y="3464"/>
                </a:lnTo>
                <a:lnTo>
                  <a:pt x="7362" y="3460"/>
                </a:lnTo>
                <a:lnTo>
                  <a:pt x="7358" y="3460"/>
                </a:lnTo>
                <a:lnTo>
                  <a:pt x="7352" y="3462"/>
                </a:lnTo>
                <a:lnTo>
                  <a:pt x="7342" y="3466"/>
                </a:lnTo>
                <a:lnTo>
                  <a:pt x="7336" y="3468"/>
                </a:lnTo>
                <a:lnTo>
                  <a:pt x="7332" y="3468"/>
                </a:lnTo>
                <a:lnTo>
                  <a:pt x="7326" y="3474"/>
                </a:lnTo>
                <a:lnTo>
                  <a:pt x="7324" y="3476"/>
                </a:lnTo>
                <a:lnTo>
                  <a:pt x="7320" y="3476"/>
                </a:lnTo>
                <a:lnTo>
                  <a:pt x="7312" y="3482"/>
                </a:lnTo>
                <a:lnTo>
                  <a:pt x="7298" y="3496"/>
                </a:lnTo>
                <a:lnTo>
                  <a:pt x="7290" y="3500"/>
                </a:lnTo>
                <a:lnTo>
                  <a:pt x="7284" y="3502"/>
                </a:lnTo>
                <a:lnTo>
                  <a:pt x="7278" y="3502"/>
                </a:lnTo>
                <a:lnTo>
                  <a:pt x="7270" y="3498"/>
                </a:lnTo>
                <a:lnTo>
                  <a:pt x="7258" y="3492"/>
                </a:lnTo>
                <a:lnTo>
                  <a:pt x="7254" y="3490"/>
                </a:lnTo>
                <a:lnTo>
                  <a:pt x="7248" y="3490"/>
                </a:lnTo>
                <a:lnTo>
                  <a:pt x="7240" y="3488"/>
                </a:lnTo>
                <a:lnTo>
                  <a:pt x="7236" y="3484"/>
                </a:lnTo>
                <a:lnTo>
                  <a:pt x="7230" y="3482"/>
                </a:lnTo>
                <a:lnTo>
                  <a:pt x="7226" y="3482"/>
                </a:lnTo>
                <a:lnTo>
                  <a:pt x="7222" y="3482"/>
                </a:lnTo>
                <a:lnTo>
                  <a:pt x="7218" y="3482"/>
                </a:lnTo>
                <a:lnTo>
                  <a:pt x="7216" y="3478"/>
                </a:lnTo>
                <a:lnTo>
                  <a:pt x="7214" y="3476"/>
                </a:lnTo>
                <a:lnTo>
                  <a:pt x="7208" y="3474"/>
                </a:lnTo>
                <a:lnTo>
                  <a:pt x="7198" y="3470"/>
                </a:lnTo>
                <a:lnTo>
                  <a:pt x="7182" y="3466"/>
                </a:lnTo>
                <a:lnTo>
                  <a:pt x="7166" y="3464"/>
                </a:lnTo>
                <a:lnTo>
                  <a:pt x="7154" y="3462"/>
                </a:lnTo>
                <a:lnTo>
                  <a:pt x="7138" y="3464"/>
                </a:lnTo>
                <a:lnTo>
                  <a:pt x="7128" y="3466"/>
                </a:lnTo>
                <a:lnTo>
                  <a:pt x="7124" y="3466"/>
                </a:lnTo>
                <a:lnTo>
                  <a:pt x="7122" y="3464"/>
                </a:lnTo>
                <a:lnTo>
                  <a:pt x="7120" y="3456"/>
                </a:lnTo>
                <a:lnTo>
                  <a:pt x="7118" y="3448"/>
                </a:lnTo>
                <a:lnTo>
                  <a:pt x="7116" y="3444"/>
                </a:lnTo>
                <a:lnTo>
                  <a:pt x="7112" y="3442"/>
                </a:lnTo>
                <a:lnTo>
                  <a:pt x="7106" y="3440"/>
                </a:lnTo>
                <a:lnTo>
                  <a:pt x="7096" y="3440"/>
                </a:lnTo>
                <a:lnTo>
                  <a:pt x="7082" y="3440"/>
                </a:lnTo>
                <a:lnTo>
                  <a:pt x="7076" y="3438"/>
                </a:lnTo>
                <a:lnTo>
                  <a:pt x="7072" y="3436"/>
                </a:lnTo>
                <a:lnTo>
                  <a:pt x="7060" y="3434"/>
                </a:lnTo>
                <a:lnTo>
                  <a:pt x="7052" y="3432"/>
                </a:lnTo>
                <a:lnTo>
                  <a:pt x="7048" y="3430"/>
                </a:lnTo>
                <a:lnTo>
                  <a:pt x="7044" y="3422"/>
                </a:lnTo>
                <a:lnTo>
                  <a:pt x="7042" y="3416"/>
                </a:lnTo>
                <a:lnTo>
                  <a:pt x="7036" y="3410"/>
                </a:lnTo>
                <a:lnTo>
                  <a:pt x="7028" y="3404"/>
                </a:lnTo>
                <a:lnTo>
                  <a:pt x="7016" y="3398"/>
                </a:lnTo>
                <a:lnTo>
                  <a:pt x="7000" y="3392"/>
                </a:lnTo>
                <a:lnTo>
                  <a:pt x="6988" y="3390"/>
                </a:lnTo>
                <a:lnTo>
                  <a:pt x="6980" y="3392"/>
                </a:lnTo>
                <a:lnTo>
                  <a:pt x="6972" y="3398"/>
                </a:lnTo>
                <a:lnTo>
                  <a:pt x="6968" y="3400"/>
                </a:lnTo>
                <a:lnTo>
                  <a:pt x="6964" y="3400"/>
                </a:lnTo>
                <a:lnTo>
                  <a:pt x="6956" y="3402"/>
                </a:lnTo>
                <a:lnTo>
                  <a:pt x="6948" y="3404"/>
                </a:lnTo>
                <a:lnTo>
                  <a:pt x="6942" y="3408"/>
                </a:lnTo>
                <a:lnTo>
                  <a:pt x="6932" y="3416"/>
                </a:lnTo>
                <a:lnTo>
                  <a:pt x="6920" y="3428"/>
                </a:lnTo>
                <a:lnTo>
                  <a:pt x="6914" y="3438"/>
                </a:lnTo>
                <a:lnTo>
                  <a:pt x="6912" y="3448"/>
                </a:lnTo>
                <a:lnTo>
                  <a:pt x="6914" y="3458"/>
                </a:lnTo>
                <a:lnTo>
                  <a:pt x="6914" y="3468"/>
                </a:lnTo>
                <a:lnTo>
                  <a:pt x="6916" y="3478"/>
                </a:lnTo>
                <a:lnTo>
                  <a:pt x="6918" y="3488"/>
                </a:lnTo>
                <a:lnTo>
                  <a:pt x="6916" y="3498"/>
                </a:lnTo>
                <a:lnTo>
                  <a:pt x="6910" y="3508"/>
                </a:lnTo>
                <a:lnTo>
                  <a:pt x="6904" y="3518"/>
                </a:lnTo>
                <a:lnTo>
                  <a:pt x="6896" y="3524"/>
                </a:lnTo>
                <a:lnTo>
                  <a:pt x="6888" y="3528"/>
                </a:lnTo>
                <a:lnTo>
                  <a:pt x="6882" y="3530"/>
                </a:lnTo>
                <a:lnTo>
                  <a:pt x="6874" y="3530"/>
                </a:lnTo>
                <a:lnTo>
                  <a:pt x="6868" y="3528"/>
                </a:lnTo>
                <a:lnTo>
                  <a:pt x="6862" y="3524"/>
                </a:lnTo>
                <a:lnTo>
                  <a:pt x="6856" y="3518"/>
                </a:lnTo>
                <a:lnTo>
                  <a:pt x="6850" y="3510"/>
                </a:lnTo>
                <a:lnTo>
                  <a:pt x="6842" y="3504"/>
                </a:lnTo>
                <a:lnTo>
                  <a:pt x="6824" y="3494"/>
                </a:lnTo>
                <a:lnTo>
                  <a:pt x="6802" y="3486"/>
                </a:lnTo>
                <a:lnTo>
                  <a:pt x="6780" y="3482"/>
                </a:lnTo>
                <a:lnTo>
                  <a:pt x="6762" y="3480"/>
                </a:lnTo>
                <a:lnTo>
                  <a:pt x="6754" y="3478"/>
                </a:lnTo>
                <a:lnTo>
                  <a:pt x="6748" y="3476"/>
                </a:lnTo>
                <a:lnTo>
                  <a:pt x="6742" y="3472"/>
                </a:lnTo>
                <a:lnTo>
                  <a:pt x="6738" y="3464"/>
                </a:lnTo>
                <a:lnTo>
                  <a:pt x="6734" y="3454"/>
                </a:lnTo>
                <a:lnTo>
                  <a:pt x="6732" y="3442"/>
                </a:lnTo>
                <a:lnTo>
                  <a:pt x="6728" y="3430"/>
                </a:lnTo>
                <a:lnTo>
                  <a:pt x="6724" y="3422"/>
                </a:lnTo>
                <a:lnTo>
                  <a:pt x="6718" y="3418"/>
                </a:lnTo>
                <a:lnTo>
                  <a:pt x="6712" y="3416"/>
                </a:lnTo>
                <a:lnTo>
                  <a:pt x="6698" y="3414"/>
                </a:lnTo>
                <a:lnTo>
                  <a:pt x="6692" y="3412"/>
                </a:lnTo>
                <a:lnTo>
                  <a:pt x="6688" y="3410"/>
                </a:lnTo>
                <a:lnTo>
                  <a:pt x="6676" y="3402"/>
                </a:lnTo>
                <a:lnTo>
                  <a:pt x="6660" y="3396"/>
                </a:lnTo>
                <a:lnTo>
                  <a:pt x="6644" y="3394"/>
                </a:lnTo>
                <a:lnTo>
                  <a:pt x="6636" y="3394"/>
                </a:lnTo>
                <a:lnTo>
                  <a:pt x="6628" y="3396"/>
                </a:lnTo>
                <a:lnTo>
                  <a:pt x="6622" y="3396"/>
                </a:lnTo>
                <a:lnTo>
                  <a:pt x="6614" y="3396"/>
                </a:lnTo>
                <a:lnTo>
                  <a:pt x="6600" y="3392"/>
                </a:lnTo>
                <a:lnTo>
                  <a:pt x="6586" y="3386"/>
                </a:lnTo>
                <a:lnTo>
                  <a:pt x="6576" y="3380"/>
                </a:lnTo>
                <a:lnTo>
                  <a:pt x="6564" y="3374"/>
                </a:lnTo>
                <a:lnTo>
                  <a:pt x="6560" y="3370"/>
                </a:lnTo>
                <a:lnTo>
                  <a:pt x="6558" y="3362"/>
                </a:lnTo>
                <a:lnTo>
                  <a:pt x="6556" y="3354"/>
                </a:lnTo>
                <a:lnTo>
                  <a:pt x="6554" y="3352"/>
                </a:lnTo>
                <a:lnTo>
                  <a:pt x="6552" y="3354"/>
                </a:lnTo>
                <a:lnTo>
                  <a:pt x="6548" y="3354"/>
                </a:lnTo>
                <a:lnTo>
                  <a:pt x="6546" y="3354"/>
                </a:lnTo>
                <a:lnTo>
                  <a:pt x="6544" y="3354"/>
                </a:lnTo>
                <a:lnTo>
                  <a:pt x="6536" y="3352"/>
                </a:lnTo>
                <a:lnTo>
                  <a:pt x="6528" y="3350"/>
                </a:lnTo>
                <a:lnTo>
                  <a:pt x="6522" y="3348"/>
                </a:lnTo>
                <a:lnTo>
                  <a:pt x="6518" y="3344"/>
                </a:lnTo>
                <a:lnTo>
                  <a:pt x="6516" y="3340"/>
                </a:lnTo>
                <a:lnTo>
                  <a:pt x="6512" y="3332"/>
                </a:lnTo>
                <a:lnTo>
                  <a:pt x="6514" y="3326"/>
                </a:lnTo>
                <a:lnTo>
                  <a:pt x="6520" y="3318"/>
                </a:lnTo>
                <a:lnTo>
                  <a:pt x="6538" y="3298"/>
                </a:lnTo>
                <a:lnTo>
                  <a:pt x="6548" y="3288"/>
                </a:lnTo>
                <a:lnTo>
                  <a:pt x="6554" y="3280"/>
                </a:lnTo>
                <a:lnTo>
                  <a:pt x="6558" y="3272"/>
                </a:lnTo>
                <a:lnTo>
                  <a:pt x="6558" y="3268"/>
                </a:lnTo>
                <a:lnTo>
                  <a:pt x="6556" y="3266"/>
                </a:lnTo>
                <a:lnTo>
                  <a:pt x="6554" y="3262"/>
                </a:lnTo>
                <a:lnTo>
                  <a:pt x="6554" y="3258"/>
                </a:lnTo>
                <a:lnTo>
                  <a:pt x="6554" y="3252"/>
                </a:lnTo>
                <a:lnTo>
                  <a:pt x="6552" y="3248"/>
                </a:lnTo>
                <a:lnTo>
                  <a:pt x="6550" y="3244"/>
                </a:lnTo>
                <a:lnTo>
                  <a:pt x="6548" y="3242"/>
                </a:lnTo>
                <a:lnTo>
                  <a:pt x="6540" y="3236"/>
                </a:lnTo>
                <a:lnTo>
                  <a:pt x="6536" y="3234"/>
                </a:lnTo>
                <a:lnTo>
                  <a:pt x="6532" y="3230"/>
                </a:lnTo>
                <a:lnTo>
                  <a:pt x="6528" y="3220"/>
                </a:lnTo>
                <a:lnTo>
                  <a:pt x="6528" y="3216"/>
                </a:lnTo>
                <a:lnTo>
                  <a:pt x="6528" y="3210"/>
                </a:lnTo>
                <a:lnTo>
                  <a:pt x="6532" y="3208"/>
                </a:lnTo>
                <a:lnTo>
                  <a:pt x="6534" y="3204"/>
                </a:lnTo>
                <a:lnTo>
                  <a:pt x="6544" y="3198"/>
                </a:lnTo>
                <a:lnTo>
                  <a:pt x="6552" y="3190"/>
                </a:lnTo>
                <a:lnTo>
                  <a:pt x="6556" y="3180"/>
                </a:lnTo>
                <a:lnTo>
                  <a:pt x="6556" y="3176"/>
                </a:lnTo>
                <a:lnTo>
                  <a:pt x="6556" y="3172"/>
                </a:lnTo>
                <a:lnTo>
                  <a:pt x="6552" y="3170"/>
                </a:lnTo>
                <a:lnTo>
                  <a:pt x="6550" y="3170"/>
                </a:lnTo>
                <a:lnTo>
                  <a:pt x="6542" y="3176"/>
                </a:lnTo>
                <a:lnTo>
                  <a:pt x="6532" y="3184"/>
                </a:lnTo>
                <a:lnTo>
                  <a:pt x="6530" y="3186"/>
                </a:lnTo>
                <a:lnTo>
                  <a:pt x="6526" y="3188"/>
                </a:lnTo>
                <a:lnTo>
                  <a:pt x="6524" y="3186"/>
                </a:lnTo>
                <a:lnTo>
                  <a:pt x="6524" y="3182"/>
                </a:lnTo>
                <a:lnTo>
                  <a:pt x="6522" y="3174"/>
                </a:lnTo>
                <a:lnTo>
                  <a:pt x="6520" y="3164"/>
                </a:lnTo>
                <a:lnTo>
                  <a:pt x="6516" y="3162"/>
                </a:lnTo>
                <a:lnTo>
                  <a:pt x="6512" y="3158"/>
                </a:lnTo>
                <a:lnTo>
                  <a:pt x="6502" y="3156"/>
                </a:lnTo>
                <a:lnTo>
                  <a:pt x="6492" y="3156"/>
                </a:lnTo>
                <a:lnTo>
                  <a:pt x="6484" y="3158"/>
                </a:lnTo>
                <a:lnTo>
                  <a:pt x="6478" y="3162"/>
                </a:lnTo>
                <a:lnTo>
                  <a:pt x="6468" y="3170"/>
                </a:lnTo>
                <a:lnTo>
                  <a:pt x="6462" y="3176"/>
                </a:lnTo>
                <a:lnTo>
                  <a:pt x="6456" y="3178"/>
                </a:lnTo>
                <a:lnTo>
                  <a:pt x="6444" y="3178"/>
                </a:lnTo>
                <a:lnTo>
                  <a:pt x="6438" y="3178"/>
                </a:lnTo>
                <a:lnTo>
                  <a:pt x="6432" y="3180"/>
                </a:lnTo>
                <a:lnTo>
                  <a:pt x="6426" y="3182"/>
                </a:lnTo>
                <a:lnTo>
                  <a:pt x="6422" y="3180"/>
                </a:lnTo>
                <a:lnTo>
                  <a:pt x="6420" y="3174"/>
                </a:lnTo>
                <a:lnTo>
                  <a:pt x="6410" y="3168"/>
                </a:lnTo>
                <a:lnTo>
                  <a:pt x="6406" y="3168"/>
                </a:lnTo>
                <a:lnTo>
                  <a:pt x="6404" y="3168"/>
                </a:lnTo>
                <a:lnTo>
                  <a:pt x="6398" y="3174"/>
                </a:lnTo>
                <a:lnTo>
                  <a:pt x="6396" y="3176"/>
                </a:lnTo>
                <a:lnTo>
                  <a:pt x="6392" y="3178"/>
                </a:lnTo>
                <a:lnTo>
                  <a:pt x="6388" y="3178"/>
                </a:lnTo>
                <a:lnTo>
                  <a:pt x="6382" y="3176"/>
                </a:lnTo>
                <a:lnTo>
                  <a:pt x="6370" y="3172"/>
                </a:lnTo>
                <a:lnTo>
                  <a:pt x="6366" y="3172"/>
                </a:lnTo>
                <a:lnTo>
                  <a:pt x="6364" y="3172"/>
                </a:lnTo>
                <a:lnTo>
                  <a:pt x="6358" y="3176"/>
                </a:lnTo>
                <a:lnTo>
                  <a:pt x="6346" y="3182"/>
                </a:lnTo>
                <a:lnTo>
                  <a:pt x="6340" y="3184"/>
                </a:lnTo>
                <a:lnTo>
                  <a:pt x="6334" y="3186"/>
                </a:lnTo>
                <a:lnTo>
                  <a:pt x="6328" y="3192"/>
                </a:lnTo>
                <a:lnTo>
                  <a:pt x="6326" y="3192"/>
                </a:lnTo>
                <a:lnTo>
                  <a:pt x="6322" y="3192"/>
                </a:lnTo>
                <a:lnTo>
                  <a:pt x="6318" y="3192"/>
                </a:lnTo>
                <a:lnTo>
                  <a:pt x="6314" y="3188"/>
                </a:lnTo>
                <a:lnTo>
                  <a:pt x="6310" y="3184"/>
                </a:lnTo>
                <a:lnTo>
                  <a:pt x="6304" y="3182"/>
                </a:lnTo>
                <a:lnTo>
                  <a:pt x="6290" y="3178"/>
                </a:lnTo>
                <a:lnTo>
                  <a:pt x="6274" y="3178"/>
                </a:lnTo>
                <a:lnTo>
                  <a:pt x="6258" y="3182"/>
                </a:lnTo>
                <a:lnTo>
                  <a:pt x="6252" y="3184"/>
                </a:lnTo>
                <a:lnTo>
                  <a:pt x="6246" y="3184"/>
                </a:lnTo>
                <a:lnTo>
                  <a:pt x="6236" y="3184"/>
                </a:lnTo>
                <a:lnTo>
                  <a:pt x="6228" y="3184"/>
                </a:lnTo>
                <a:lnTo>
                  <a:pt x="6224" y="3184"/>
                </a:lnTo>
                <a:lnTo>
                  <a:pt x="6222" y="3188"/>
                </a:lnTo>
                <a:lnTo>
                  <a:pt x="6216" y="3194"/>
                </a:lnTo>
                <a:lnTo>
                  <a:pt x="6208" y="3196"/>
                </a:lnTo>
                <a:lnTo>
                  <a:pt x="6180" y="3196"/>
                </a:lnTo>
                <a:lnTo>
                  <a:pt x="6158" y="3200"/>
                </a:lnTo>
                <a:lnTo>
                  <a:pt x="6138" y="3208"/>
                </a:lnTo>
                <a:lnTo>
                  <a:pt x="6128" y="3212"/>
                </a:lnTo>
                <a:lnTo>
                  <a:pt x="6120" y="3218"/>
                </a:lnTo>
                <a:lnTo>
                  <a:pt x="6114" y="3226"/>
                </a:lnTo>
                <a:lnTo>
                  <a:pt x="6110" y="3232"/>
                </a:lnTo>
                <a:lnTo>
                  <a:pt x="6108" y="3238"/>
                </a:lnTo>
                <a:lnTo>
                  <a:pt x="6106" y="3240"/>
                </a:lnTo>
                <a:lnTo>
                  <a:pt x="6102" y="3240"/>
                </a:lnTo>
                <a:lnTo>
                  <a:pt x="6100" y="3240"/>
                </a:lnTo>
                <a:lnTo>
                  <a:pt x="6094" y="3236"/>
                </a:lnTo>
                <a:lnTo>
                  <a:pt x="6090" y="3236"/>
                </a:lnTo>
                <a:lnTo>
                  <a:pt x="6086" y="3240"/>
                </a:lnTo>
                <a:lnTo>
                  <a:pt x="6084" y="3242"/>
                </a:lnTo>
                <a:lnTo>
                  <a:pt x="6080" y="3244"/>
                </a:lnTo>
                <a:lnTo>
                  <a:pt x="6076" y="3242"/>
                </a:lnTo>
                <a:lnTo>
                  <a:pt x="6072" y="3242"/>
                </a:lnTo>
                <a:lnTo>
                  <a:pt x="6070" y="3242"/>
                </a:lnTo>
                <a:lnTo>
                  <a:pt x="6066" y="3246"/>
                </a:lnTo>
                <a:lnTo>
                  <a:pt x="6062" y="3250"/>
                </a:lnTo>
                <a:lnTo>
                  <a:pt x="6054" y="3260"/>
                </a:lnTo>
                <a:lnTo>
                  <a:pt x="6044" y="3270"/>
                </a:lnTo>
                <a:lnTo>
                  <a:pt x="6038" y="3274"/>
                </a:lnTo>
                <a:lnTo>
                  <a:pt x="6032" y="3276"/>
                </a:lnTo>
                <a:lnTo>
                  <a:pt x="6026" y="3276"/>
                </a:lnTo>
                <a:lnTo>
                  <a:pt x="6020" y="3276"/>
                </a:lnTo>
                <a:lnTo>
                  <a:pt x="6006" y="3274"/>
                </a:lnTo>
                <a:lnTo>
                  <a:pt x="6000" y="3274"/>
                </a:lnTo>
                <a:lnTo>
                  <a:pt x="5996" y="3272"/>
                </a:lnTo>
                <a:lnTo>
                  <a:pt x="5992" y="3268"/>
                </a:lnTo>
                <a:lnTo>
                  <a:pt x="5990" y="3262"/>
                </a:lnTo>
                <a:lnTo>
                  <a:pt x="5990" y="3258"/>
                </a:lnTo>
                <a:lnTo>
                  <a:pt x="5988" y="3258"/>
                </a:lnTo>
                <a:lnTo>
                  <a:pt x="5986" y="3262"/>
                </a:lnTo>
                <a:lnTo>
                  <a:pt x="5982" y="3266"/>
                </a:lnTo>
                <a:lnTo>
                  <a:pt x="5978" y="3268"/>
                </a:lnTo>
                <a:lnTo>
                  <a:pt x="5974" y="3268"/>
                </a:lnTo>
                <a:lnTo>
                  <a:pt x="5968" y="3266"/>
                </a:lnTo>
                <a:lnTo>
                  <a:pt x="5962" y="3266"/>
                </a:lnTo>
                <a:lnTo>
                  <a:pt x="5958" y="3266"/>
                </a:lnTo>
                <a:lnTo>
                  <a:pt x="5948" y="3270"/>
                </a:lnTo>
                <a:lnTo>
                  <a:pt x="5942" y="3272"/>
                </a:lnTo>
                <a:lnTo>
                  <a:pt x="5934" y="3272"/>
                </a:lnTo>
                <a:lnTo>
                  <a:pt x="5926" y="3272"/>
                </a:lnTo>
                <a:lnTo>
                  <a:pt x="5914" y="3266"/>
                </a:lnTo>
                <a:lnTo>
                  <a:pt x="5904" y="3260"/>
                </a:lnTo>
                <a:lnTo>
                  <a:pt x="5898" y="3254"/>
                </a:lnTo>
                <a:lnTo>
                  <a:pt x="5896" y="3248"/>
                </a:lnTo>
                <a:lnTo>
                  <a:pt x="5896" y="3242"/>
                </a:lnTo>
                <a:lnTo>
                  <a:pt x="5896" y="3236"/>
                </a:lnTo>
                <a:lnTo>
                  <a:pt x="5894" y="3234"/>
                </a:lnTo>
                <a:lnTo>
                  <a:pt x="5890" y="3232"/>
                </a:lnTo>
                <a:lnTo>
                  <a:pt x="5884" y="3234"/>
                </a:lnTo>
                <a:lnTo>
                  <a:pt x="5880" y="3238"/>
                </a:lnTo>
                <a:lnTo>
                  <a:pt x="5874" y="3242"/>
                </a:lnTo>
                <a:lnTo>
                  <a:pt x="5868" y="3254"/>
                </a:lnTo>
                <a:lnTo>
                  <a:pt x="5856" y="3290"/>
                </a:lnTo>
                <a:lnTo>
                  <a:pt x="5848" y="3310"/>
                </a:lnTo>
                <a:lnTo>
                  <a:pt x="5838" y="3328"/>
                </a:lnTo>
                <a:lnTo>
                  <a:pt x="5830" y="3336"/>
                </a:lnTo>
                <a:lnTo>
                  <a:pt x="5822" y="3344"/>
                </a:lnTo>
                <a:lnTo>
                  <a:pt x="5814" y="3350"/>
                </a:lnTo>
                <a:lnTo>
                  <a:pt x="5804" y="3354"/>
                </a:lnTo>
                <a:lnTo>
                  <a:pt x="5786" y="3362"/>
                </a:lnTo>
                <a:lnTo>
                  <a:pt x="5772" y="3368"/>
                </a:lnTo>
                <a:lnTo>
                  <a:pt x="5766" y="3374"/>
                </a:lnTo>
                <a:lnTo>
                  <a:pt x="5762" y="3378"/>
                </a:lnTo>
                <a:lnTo>
                  <a:pt x="5756" y="3386"/>
                </a:lnTo>
                <a:lnTo>
                  <a:pt x="5752" y="3392"/>
                </a:lnTo>
                <a:lnTo>
                  <a:pt x="5746" y="3400"/>
                </a:lnTo>
                <a:lnTo>
                  <a:pt x="5738" y="3406"/>
                </a:lnTo>
                <a:lnTo>
                  <a:pt x="5736" y="3412"/>
                </a:lnTo>
                <a:lnTo>
                  <a:pt x="5734" y="3416"/>
                </a:lnTo>
                <a:lnTo>
                  <a:pt x="5736" y="3420"/>
                </a:lnTo>
                <a:lnTo>
                  <a:pt x="5736" y="3424"/>
                </a:lnTo>
                <a:lnTo>
                  <a:pt x="5734" y="3430"/>
                </a:lnTo>
                <a:lnTo>
                  <a:pt x="5732" y="3438"/>
                </a:lnTo>
                <a:lnTo>
                  <a:pt x="5724" y="3448"/>
                </a:lnTo>
                <a:lnTo>
                  <a:pt x="5716" y="3462"/>
                </a:lnTo>
                <a:lnTo>
                  <a:pt x="5714" y="3476"/>
                </a:lnTo>
                <a:lnTo>
                  <a:pt x="5712" y="3490"/>
                </a:lnTo>
                <a:lnTo>
                  <a:pt x="5714" y="3504"/>
                </a:lnTo>
                <a:lnTo>
                  <a:pt x="5718" y="3530"/>
                </a:lnTo>
                <a:lnTo>
                  <a:pt x="5718" y="3542"/>
                </a:lnTo>
                <a:lnTo>
                  <a:pt x="5714" y="3554"/>
                </a:lnTo>
                <a:lnTo>
                  <a:pt x="5702" y="3576"/>
                </a:lnTo>
                <a:lnTo>
                  <a:pt x="5694" y="3590"/>
                </a:lnTo>
                <a:lnTo>
                  <a:pt x="5686" y="3598"/>
                </a:lnTo>
                <a:lnTo>
                  <a:pt x="5680" y="3602"/>
                </a:lnTo>
                <a:lnTo>
                  <a:pt x="5668" y="3606"/>
                </a:lnTo>
                <a:lnTo>
                  <a:pt x="5662" y="3612"/>
                </a:lnTo>
                <a:lnTo>
                  <a:pt x="5654" y="3622"/>
                </a:lnTo>
                <a:lnTo>
                  <a:pt x="5644" y="3632"/>
                </a:lnTo>
                <a:lnTo>
                  <a:pt x="5634" y="3640"/>
                </a:lnTo>
                <a:lnTo>
                  <a:pt x="5622" y="3642"/>
                </a:lnTo>
                <a:lnTo>
                  <a:pt x="5610" y="3646"/>
                </a:lnTo>
                <a:lnTo>
                  <a:pt x="5600" y="3648"/>
                </a:lnTo>
                <a:lnTo>
                  <a:pt x="5592" y="3650"/>
                </a:lnTo>
                <a:lnTo>
                  <a:pt x="5584" y="3656"/>
                </a:lnTo>
                <a:lnTo>
                  <a:pt x="5580" y="3666"/>
                </a:lnTo>
                <a:lnTo>
                  <a:pt x="5570" y="3694"/>
                </a:lnTo>
                <a:lnTo>
                  <a:pt x="5560" y="3712"/>
                </a:lnTo>
                <a:lnTo>
                  <a:pt x="5552" y="3722"/>
                </a:lnTo>
                <a:lnTo>
                  <a:pt x="5544" y="3726"/>
                </a:lnTo>
                <a:lnTo>
                  <a:pt x="5538" y="3730"/>
                </a:lnTo>
                <a:lnTo>
                  <a:pt x="5534" y="3732"/>
                </a:lnTo>
                <a:lnTo>
                  <a:pt x="5528" y="3738"/>
                </a:lnTo>
                <a:lnTo>
                  <a:pt x="5524" y="3752"/>
                </a:lnTo>
                <a:lnTo>
                  <a:pt x="5520" y="3766"/>
                </a:lnTo>
                <a:lnTo>
                  <a:pt x="5518" y="3770"/>
                </a:lnTo>
                <a:lnTo>
                  <a:pt x="5516" y="3776"/>
                </a:lnTo>
                <a:lnTo>
                  <a:pt x="5512" y="3794"/>
                </a:lnTo>
                <a:lnTo>
                  <a:pt x="5508" y="3816"/>
                </a:lnTo>
                <a:lnTo>
                  <a:pt x="5506" y="3822"/>
                </a:lnTo>
                <a:lnTo>
                  <a:pt x="5502" y="3826"/>
                </a:lnTo>
                <a:lnTo>
                  <a:pt x="5494" y="3834"/>
                </a:lnTo>
                <a:lnTo>
                  <a:pt x="5482" y="3848"/>
                </a:lnTo>
                <a:lnTo>
                  <a:pt x="5468" y="3862"/>
                </a:lnTo>
                <a:lnTo>
                  <a:pt x="5462" y="3868"/>
                </a:lnTo>
                <a:lnTo>
                  <a:pt x="5462" y="3870"/>
                </a:lnTo>
                <a:lnTo>
                  <a:pt x="5464" y="3870"/>
                </a:lnTo>
                <a:lnTo>
                  <a:pt x="5470" y="3870"/>
                </a:lnTo>
                <a:lnTo>
                  <a:pt x="5470" y="3872"/>
                </a:lnTo>
                <a:lnTo>
                  <a:pt x="5466" y="3880"/>
                </a:lnTo>
                <a:lnTo>
                  <a:pt x="5458" y="3896"/>
                </a:lnTo>
                <a:lnTo>
                  <a:pt x="5456" y="3906"/>
                </a:lnTo>
                <a:lnTo>
                  <a:pt x="5454" y="3918"/>
                </a:lnTo>
                <a:lnTo>
                  <a:pt x="5452" y="3928"/>
                </a:lnTo>
                <a:lnTo>
                  <a:pt x="5450" y="3934"/>
                </a:lnTo>
                <a:lnTo>
                  <a:pt x="5446" y="3938"/>
                </a:lnTo>
                <a:lnTo>
                  <a:pt x="5442" y="3940"/>
                </a:lnTo>
                <a:lnTo>
                  <a:pt x="5436" y="3944"/>
                </a:lnTo>
                <a:lnTo>
                  <a:pt x="5432" y="3948"/>
                </a:lnTo>
                <a:lnTo>
                  <a:pt x="5428" y="3956"/>
                </a:lnTo>
                <a:lnTo>
                  <a:pt x="5424" y="3966"/>
                </a:lnTo>
                <a:lnTo>
                  <a:pt x="5420" y="3990"/>
                </a:lnTo>
                <a:lnTo>
                  <a:pt x="5420" y="4006"/>
                </a:lnTo>
                <a:lnTo>
                  <a:pt x="5420" y="4014"/>
                </a:lnTo>
                <a:lnTo>
                  <a:pt x="5422" y="4016"/>
                </a:lnTo>
                <a:lnTo>
                  <a:pt x="5424" y="4016"/>
                </a:lnTo>
                <a:lnTo>
                  <a:pt x="5424" y="4014"/>
                </a:lnTo>
                <a:lnTo>
                  <a:pt x="5426" y="4012"/>
                </a:lnTo>
                <a:lnTo>
                  <a:pt x="5426" y="4006"/>
                </a:lnTo>
                <a:lnTo>
                  <a:pt x="5428" y="4002"/>
                </a:lnTo>
                <a:lnTo>
                  <a:pt x="5430" y="4000"/>
                </a:lnTo>
                <a:lnTo>
                  <a:pt x="5432" y="4000"/>
                </a:lnTo>
                <a:lnTo>
                  <a:pt x="5434" y="4002"/>
                </a:lnTo>
                <a:lnTo>
                  <a:pt x="5434" y="4006"/>
                </a:lnTo>
                <a:lnTo>
                  <a:pt x="5436" y="4014"/>
                </a:lnTo>
                <a:lnTo>
                  <a:pt x="5438" y="4022"/>
                </a:lnTo>
                <a:lnTo>
                  <a:pt x="5440" y="4024"/>
                </a:lnTo>
                <a:lnTo>
                  <a:pt x="5442" y="4024"/>
                </a:lnTo>
                <a:lnTo>
                  <a:pt x="5446" y="4022"/>
                </a:lnTo>
                <a:lnTo>
                  <a:pt x="5448" y="4024"/>
                </a:lnTo>
                <a:lnTo>
                  <a:pt x="5452" y="4032"/>
                </a:lnTo>
                <a:lnTo>
                  <a:pt x="5454" y="4044"/>
                </a:lnTo>
                <a:lnTo>
                  <a:pt x="5454" y="4058"/>
                </a:lnTo>
                <a:lnTo>
                  <a:pt x="5454" y="4066"/>
                </a:lnTo>
                <a:lnTo>
                  <a:pt x="5452" y="4072"/>
                </a:lnTo>
                <a:lnTo>
                  <a:pt x="5446" y="4080"/>
                </a:lnTo>
                <a:lnTo>
                  <a:pt x="5442" y="4086"/>
                </a:lnTo>
                <a:lnTo>
                  <a:pt x="5444" y="4088"/>
                </a:lnTo>
                <a:lnTo>
                  <a:pt x="5446" y="4090"/>
                </a:lnTo>
                <a:lnTo>
                  <a:pt x="5450" y="4096"/>
                </a:lnTo>
                <a:lnTo>
                  <a:pt x="5456" y="4104"/>
                </a:lnTo>
                <a:lnTo>
                  <a:pt x="5458" y="4114"/>
                </a:lnTo>
                <a:lnTo>
                  <a:pt x="5462" y="4128"/>
                </a:lnTo>
                <a:lnTo>
                  <a:pt x="5464" y="4142"/>
                </a:lnTo>
                <a:lnTo>
                  <a:pt x="5464" y="4156"/>
                </a:lnTo>
                <a:lnTo>
                  <a:pt x="5462" y="4172"/>
                </a:lnTo>
                <a:lnTo>
                  <a:pt x="5460" y="4186"/>
                </a:lnTo>
                <a:lnTo>
                  <a:pt x="5448" y="4222"/>
                </a:lnTo>
                <a:lnTo>
                  <a:pt x="5446" y="4232"/>
                </a:lnTo>
                <a:lnTo>
                  <a:pt x="5444" y="4242"/>
                </a:lnTo>
                <a:lnTo>
                  <a:pt x="5444" y="4258"/>
                </a:lnTo>
                <a:lnTo>
                  <a:pt x="5438" y="4278"/>
                </a:lnTo>
                <a:lnTo>
                  <a:pt x="5434" y="4288"/>
                </a:lnTo>
                <a:lnTo>
                  <a:pt x="5428" y="4298"/>
                </a:lnTo>
                <a:lnTo>
                  <a:pt x="5420" y="4304"/>
                </a:lnTo>
                <a:lnTo>
                  <a:pt x="5412" y="4310"/>
                </a:lnTo>
                <a:lnTo>
                  <a:pt x="5406" y="4314"/>
                </a:lnTo>
                <a:lnTo>
                  <a:pt x="5404" y="4318"/>
                </a:lnTo>
                <a:lnTo>
                  <a:pt x="5408" y="4320"/>
                </a:lnTo>
                <a:lnTo>
                  <a:pt x="5414" y="4318"/>
                </a:lnTo>
                <a:lnTo>
                  <a:pt x="5418" y="4320"/>
                </a:lnTo>
                <a:lnTo>
                  <a:pt x="5422" y="4324"/>
                </a:lnTo>
                <a:lnTo>
                  <a:pt x="5428" y="4338"/>
                </a:lnTo>
                <a:lnTo>
                  <a:pt x="5434" y="4358"/>
                </a:lnTo>
                <a:lnTo>
                  <a:pt x="5438" y="4366"/>
                </a:lnTo>
                <a:lnTo>
                  <a:pt x="5442" y="4374"/>
                </a:lnTo>
                <a:lnTo>
                  <a:pt x="5444" y="4378"/>
                </a:lnTo>
                <a:lnTo>
                  <a:pt x="5448" y="4380"/>
                </a:lnTo>
                <a:lnTo>
                  <a:pt x="5452" y="4382"/>
                </a:lnTo>
                <a:lnTo>
                  <a:pt x="5456" y="4382"/>
                </a:lnTo>
                <a:lnTo>
                  <a:pt x="5468" y="4380"/>
                </a:lnTo>
                <a:lnTo>
                  <a:pt x="5484" y="4378"/>
                </a:lnTo>
                <a:lnTo>
                  <a:pt x="5466" y="4382"/>
                </a:lnTo>
                <a:lnTo>
                  <a:pt x="5454" y="4386"/>
                </a:lnTo>
                <a:lnTo>
                  <a:pt x="5446" y="4388"/>
                </a:lnTo>
                <a:lnTo>
                  <a:pt x="5442" y="4386"/>
                </a:lnTo>
                <a:lnTo>
                  <a:pt x="5440" y="4384"/>
                </a:lnTo>
                <a:lnTo>
                  <a:pt x="5438" y="4380"/>
                </a:lnTo>
                <a:lnTo>
                  <a:pt x="5436" y="4380"/>
                </a:lnTo>
                <a:lnTo>
                  <a:pt x="5432" y="4382"/>
                </a:lnTo>
                <a:lnTo>
                  <a:pt x="5430" y="4390"/>
                </a:lnTo>
                <a:lnTo>
                  <a:pt x="5432" y="4398"/>
                </a:lnTo>
                <a:lnTo>
                  <a:pt x="5434" y="4408"/>
                </a:lnTo>
                <a:lnTo>
                  <a:pt x="5434" y="4416"/>
                </a:lnTo>
                <a:lnTo>
                  <a:pt x="5436" y="4420"/>
                </a:lnTo>
                <a:lnTo>
                  <a:pt x="5440" y="4418"/>
                </a:lnTo>
                <a:lnTo>
                  <a:pt x="5444" y="4416"/>
                </a:lnTo>
                <a:lnTo>
                  <a:pt x="5448" y="4418"/>
                </a:lnTo>
                <a:lnTo>
                  <a:pt x="5452" y="4420"/>
                </a:lnTo>
                <a:lnTo>
                  <a:pt x="5458" y="4420"/>
                </a:lnTo>
                <a:lnTo>
                  <a:pt x="5464" y="4418"/>
                </a:lnTo>
                <a:lnTo>
                  <a:pt x="5468" y="4420"/>
                </a:lnTo>
                <a:lnTo>
                  <a:pt x="5474" y="4422"/>
                </a:lnTo>
                <a:lnTo>
                  <a:pt x="5480" y="4424"/>
                </a:lnTo>
                <a:lnTo>
                  <a:pt x="5468" y="4426"/>
                </a:lnTo>
                <a:lnTo>
                  <a:pt x="5460" y="4426"/>
                </a:lnTo>
                <a:lnTo>
                  <a:pt x="5448" y="4424"/>
                </a:lnTo>
                <a:lnTo>
                  <a:pt x="5442" y="4422"/>
                </a:lnTo>
                <a:lnTo>
                  <a:pt x="5440" y="4422"/>
                </a:lnTo>
                <a:lnTo>
                  <a:pt x="5436" y="4426"/>
                </a:lnTo>
                <a:lnTo>
                  <a:pt x="5434" y="4430"/>
                </a:lnTo>
                <a:lnTo>
                  <a:pt x="5434" y="4432"/>
                </a:lnTo>
                <a:lnTo>
                  <a:pt x="5438" y="4434"/>
                </a:lnTo>
                <a:lnTo>
                  <a:pt x="5442" y="4438"/>
                </a:lnTo>
                <a:lnTo>
                  <a:pt x="5444" y="4440"/>
                </a:lnTo>
                <a:lnTo>
                  <a:pt x="5446" y="4440"/>
                </a:lnTo>
                <a:lnTo>
                  <a:pt x="5452" y="4440"/>
                </a:lnTo>
                <a:lnTo>
                  <a:pt x="5456" y="4440"/>
                </a:lnTo>
                <a:lnTo>
                  <a:pt x="5454" y="4444"/>
                </a:lnTo>
                <a:lnTo>
                  <a:pt x="5452" y="4452"/>
                </a:lnTo>
                <a:lnTo>
                  <a:pt x="5452" y="4454"/>
                </a:lnTo>
                <a:lnTo>
                  <a:pt x="5454" y="4456"/>
                </a:lnTo>
                <a:lnTo>
                  <a:pt x="5458" y="4456"/>
                </a:lnTo>
                <a:lnTo>
                  <a:pt x="5464" y="4454"/>
                </a:lnTo>
                <a:lnTo>
                  <a:pt x="5468" y="4454"/>
                </a:lnTo>
                <a:lnTo>
                  <a:pt x="5470" y="4456"/>
                </a:lnTo>
                <a:lnTo>
                  <a:pt x="5468" y="4462"/>
                </a:lnTo>
                <a:lnTo>
                  <a:pt x="5468" y="4468"/>
                </a:lnTo>
                <a:lnTo>
                  <a:pt x="5470" y="4468"/>
                </a:lnTo>
                <a:lnTo>
                  <a:pt x="5474" y="4464"/>
                </a:lnTo>
                <a:lnTo>
                  <a:pt x="5484" y="4458"/>
                </a:lnTo>
                <a:lnTo>
                  <a:pt x="5490" y="4456"/>
                </a:lnTo>
                <a:lnTo>
                  <a:pt x="5492" y="4456"/>
                </a:lnTo>
                <a:lnTo>
                  <a:pt x="5488" y="4460"/>
                </a:lnTo>
                <a:lnTo>
                  <a:pt x="5484" y="4462"/>
                </a:lnTo>
                <a:lnTo>
                  <a:pt x="5484" y="4464"/>
                </a:lnTo>
                <a:lnTo>
                  <a:pt x="5484" y="4468"/>
                </a:lnTo>
                <a:lnTo>
                  <a:pt x="5488" y="4472"/>
                </a:lnTo>
                <a:lnTo>
                  <a:pt x="5488" y="4476"/>
                </a:lnTo>
                <a:lnTo>
                  <a:pt x="5486" y="4478"/>
                </a:lnTo>
                <a:lnTo>
                  <a:pt x="5486" y="4482"/>
                </a:lnTo>
                <a:lnTo>
                  <a:pt x="5486" y="4484"/>
                </a:lnTo>
                <a:lnTo>
                  <a:pt x="5488" y="4484"/>
                </a:lnTo>
                <a:lnTo>
                  <a:pt x="5490" y="4488"/>
                </a:lnTo>
                <a:lnTo>
                  <a:pt x="5490" y="4492"/>
                </a:lnTo>
                <a:lnTo>
                  <a:pt x="5492" y="4492"/>
                </a:lnTo>
                <a:lnTo>
                  <a:pt x="5494" y="4492"/>
                </a:lnTo>
                <a:lnTo>
                  <a:pt x="5496" y="4496"/>
                </a:lnTo>
                <a:lnTo>
                  <a:pt x="5496" y="4500"/>
                </a:lnTo>
                <a:lnTo>
                  <a:pt x="5498" y="4500"/>
                </a:lnTo>
                <a:lnTo>
                  <a:pt x="5504" y="4492"/>
                </a:lnTo>
                <a:lnTo>
                  <a:pt x="5502" y="4500"/>
                </a:lnTo>
                <a:lnTo>
                  <a:pt x="5504" y="4504"/>
                </a:lnTo>
                <a:lnTo>
                  <a:pt x="5502" y="4508"/>
                </a:lnTo>
                <a:lnTo>
                  <a:pt x="5504" y="4510"/>
                </a:lnTo>
                <a:lnTo>
                  <a:pt x="5506" y="4512"/>
                </a:lnTo>
                <a:lnTo>
                  <a:pt x="5508" y="4510"/>
                </a:lnTo>
                <a:lnTo>
                  <a:pt x="5508" y="4506"/>
                </a:lnTo>
                <a:lnTo>
                  <a:pt x="5512" y="4502"/>
                </a:lnTo>
                <a:lnTo>
                  <a:pt x="5514" y="4500"/>
                </a:lnTo>
                <a:lnTo>
                  <a:pt x="5518" y="4498"/>
                </a:lnTo>
                <a:lnTo>
                  <a:pt x="5520" y="4500"/>
                </a:lnTo>
                <a:lnTo>
                  <a:pt x="5518" y="4502"/>
                </a:lnTo>
                <a:lnTo>
                  <a:pt x="5514" y="4506"/>
                </a:lnTo>
                <a:lnTo>
                  <a:pt x="5514" y="4508"/>
                </a:lnTo>
                <a:lnTo>
                  <a:pt x="5516" y="4512"/>
                </a:lnTo>
                <a:lnTo>
                  <a:pt x="5516" y="4514"/>
                </a:lnTo>
                <a:lnTo>
                  <a:pt x="5518" y="4516"/>
                </a:lnTo>
                <a:lnTo>
                  <a:pt x="5522" y="4512"/>
                </a:lnTo>
                <a:lnTo>
                  <a:pt x="5524" y="4510"/>
                </a:lnTo>
                <a:lnTo>
                  <a:pt x="5522" y="4518"/>
                </a:lnTo>
                <a:lnTo>
                  <a:pt x="5522" y="4528"/>
                </a:lnTo>
                <a:lnTo>
                  <a:pt x="5524" y="4528"/>
                </a:lnTo>
                <a:lnTo>
                  <a:pt x="5524" y="4534"/>
                </a:lnTo>
                <a:lnTo>
                  <a:pt x="5528" y="4538"/>
                </a:lnTo>
                <a:lnTo>
                  <a:pt x="5532" y="4542"/>
                </a:lnTo>
                <a:lnTo>
                  <a:pt x="5538" y="4544"/>
                </a:lnTo>
                <a:lnTo>
                  <a:pt x="5544" y="4548"/>
                </a:lnTo>
                <a:lnTo>
                  <a:pt x="5550" y="4554"/>
                </a:lnTo>
                <a:lnTo>
                  <a:pt x="5558" y="4556"/>
                </a:lnTo>
                <a:lnTo>
                  <a:pt x="5562" y="4560"/>
                </a:lnTo>
                <a:lnTo>
                  <a:pt x="5564" y="4562"/>
                </a:lnTo>
                <a:lnTo>
                  <a:pt x="5562" y="4564"/>
                </a:lnTo>
                <a:lnTo>
                  <a:pt x="5560" y="4568"/>
                </a:lnTo>
                <a:lnTo>
                  <a:pt x="5560" y="4572"/>
                </a:lnTo>
                <a:lnTo>
                  <a:pt x="5560" y="4576"/>
                </a:lnTo>
                <a:lnTo>
                  <a:pt x="5566" y="4578"/>
                </a:lnTo>
                <a:lnTo>
                  <a:pt x="5570" y="4582"/>
                </a:lnTo>
                <a:lnTo>
                  <a:pt x="5570" y="4584"/>
                </a:lnTo>
                <a:lnTo>
                  <a:pt x="5572" y="4586"/>
                </a:lnTo>
                <a:lnTo>
                  <a:pt x="5574" y="4588"/>
                </a:lnTo>
                <a:lnTo>
                  <a:pt x="5576" y="4592"/>
                </a:lnTo>
                <a:lnTo>
                  <a:pt x="5574" y="4594"/>
                </a:lnTo>
                <a:lnTo>
                  <a:pt x="5574" y="4596"/>
                </a:lnTo>
                <a:lnTo>
                  <a:pt x="5580" y="4604"/>
                </a:lnTo>
                <a:lnTo>
                  <a:pt x="5580" y="4606"/>
                </a:lnTo>
                <a:lnTo>
                  <a:pt x="5576" y="4608"/>
                </a:lnTo>
                <a:lnTo>
                  <a:pt x="5576" y="4610"/>
                </a:lnTo>
                <a:lnTo>
                  <a:pt x="5576" y="4612"/>
                </a:lnTo>
                <a:lnTo>
                  <a:pt x="5578" y="4618"/>
                </a:lnTo>
                <a:lnTo>
                  <a:pt x="5580" y="4618"/>
                </a:lnTo>
                <a:lnTo>
                  <a:pt x="5584" y="4616"/>
                </a:lnTo>
                <a:lnTo>
                  <a:pt x="5590" y="4620"/>
                </a:lnTo>
                <a:lnTo>
                  <a:pt x="5586" y="4624"/>
                </a:lnTo>
                <a:lnTo>
                  <a:pt x="5584" y="4624"/>
                </a:lnTo>
                <a:lnTo>
                  <a:pt x="5578" y="4624"/>
                </a:lnTo>
                <a:lnTo>
                  <a:pt x="5574" y="4624"/>
                </a:lnTo>
                <a:lnTo>
                  <a:pt x="5574" y="4628"/>
                </a:lnTo>
                <a:lnTo>
                  <a:pt x="5580" y="4636"/>
                </a:lnTo>
                <a:lnTo>
                  <a:pt x="5584" y="4638"/>
                </a:lnTo>
                <a:lnTo>
                  <a:pt x="5586" y="4638"/>
                </a:lnTo>
                <a:lnTo>
                  <a:pt x="5590" y="4642"/>
                </a:lnTo>
                <a:lnTo>
                  <a:pt x="5590" y="4648"/>
                </a:lnTo>
                <a:lnTo>
                  <a:pt x="5588" y="4650"/>
                </a:lnTo>
                <a:lnTo>
                  <a:pt x="5586" y="4650"/>
                </a:lnTo>
                <a:lnTo>
                  <a:pt x="5588" y="4654"/>
                </a:lnTo>
                <a:lnTo>
                  <a:pt x="5590" y="4656"/>
                </a:lnTo>
                <a:lnTo>
                  <a:pt x="5596" y="4658"/>
                </a:lnTo>
                <a:lnTo>
                  <a:pt x="5602" y="4660"/>
                </a:lnTo>
                <a:lnTo>
                  <a:pt x="5606" y="4666"/>
                </a:lnTo>
                <a:lnTo>
                  <a:pt x="5608" y="4668"/>
                </a:lnTo>
                <a:lnTo>
                  <a:pt x="5608" y="4670"/>
                </a:lnTo>
                <a:lnTo>
                  <a:pt x="5606" y="4672"/>
                </a:lnTo>
                <a:lnTo>
                  <a:pt x="5606" y="4674"/>
                </a:lnTo>
                <a:lnTo>
                  <a:pt x="5606" y="4676"/>
                </a:lnTo>
                <a:lnTo>
                  <a:pt x="5612" y="4680"/>
                </a:lnTo>
                <a:lnTo>
                  <a:pt x="5632" y="4688"/>
                </a:lnTo>
                <a:lnTo>
                  <a:pt x="5640" y="4694"/>
                </a:lnTo>
                <a:lnTo>
                  <a:pt x="5646" y="4700"/>
                </a:lnTo>
                <a:lnTo>
                  <a:pt x="5650" y="4706"/>
                </a:lnTo>
                <a:lnTo>
                  <a:pt x="5656" y="4710"/>
                </a:lnTo>
                <a:lnTo>
                  <a:pt x="5664" y="4716"/>
                </a:lnTo>
                <a:lnTo>
                  <a:pt x="5672" y="4722"/>
                </a:lnTo>
                <a:lnTo>
                  <a:pt x="5676" y="4724"/>
                </a:lnTo>
                <a:lnTo>
                  <a:pt x="5676" y="4728"/>
                </a:lnTo>
                <a:lnTo>
                  <a:pt x="5678" y="4732"/>
                </a:lnTo>
                <a:lnTo>
                  <a:pt x="5680" y="4734"/>
                </a:lnTo>
                <a:lnTo>
                  <a:pt x="5686" y="4738"/>
                </a:lnTo>
                <a:lnTo>
                  <a:pt x="5698" y="4744"/>
                </a:lnTo>
                <a:lnTo>
                  <a:pt x="5706" y="4752"/>
                </a:lnTo>
                <a:lnTo>
                  <a:pt x="5714" y="4762"/>
                </a:lnTo>
                <a:lnTo>
                  <a:pt x="5732" y="4782"/>
                </a:lnTo>
                <a:lnTo>
                  <a:pt x="5752" y="4798"/>
                </a:lnTo>
                <a:lnTo>
                  <a:pt x="5768" y="4810"/>
                </a:lnTo>
                <a:lnTo>
                  <a:pt x="5784" y="4816"/>
                </a:lnTo>
                <a:lnTo>
                  <a:pt x="5794" y="4820"/>
                </a:lnTo>
                <a:lnTo>
                  <a:pt x="5796" y="4824"/>
                </a:lnTo>
                <a:lnTo>
                  <a:pt x="5800" y="4826"/>
                </a:lnTo>
                <a:lnTo>
                  <a:pt x="5808" y="4826"/>
                </a:lnTo>
                <a:lnTo>
                  <a:pt x="5812" y="4824"/>
                </a:lnTo>
                <a:lnTo>
                  <a:pt x="5816" y="4822"/>
                </a:lnTo>
                <a:lnTo>
                  <a:pt x="5826" y="4814"/>
                </a:lnTo>
                <a:lnTo>
                  <a:pt x="5840" y="4804"/>
                </a:lnTo>
                <a:lnTo>
                  <a:pt x="5852" y="4798"/>
                </a:lnTo>
                <a:lnTo>
                  <a:pt x="5866" y="4794"/>
                </a:lnTo>
                <a:lnTo>
                  <a:pt x="5892" y="4788"/>
                </a:lnTo>
                <a:lnTo>
                  <a:pt x="5908" y="4788"/>
                </a:lnTo>
                <a:lnTo>
                  <a:pt x="5920" y="4788"/>
                </a:lnTo>
                <a:lnTo>
                  <a:pt x="5934" y="4786"/>
                </a:lnTo>
                <a:lnTo>
                  <a:pt x="5944" y="4782"/>
                </a:lnTo>
                <a:lnTo>
                  <a:pt x="5958" y="4786"/>
                </a:lnTo>
                <a:lnTo>
                  <a:pt x="5972" y="4786"/>
                </a:lnTo>
                <a:lnTo>
                  <a:pt x="5976" y="4786"/>
                </a:lnTo>
                <a:lnTo>
                  <a:pt x="5980" y="4784"/>
                </a:lnTo>
                <a:lnTo>
                  <a:pt x="5984" y="4784"/>
                </a:lnTo>
                <a:lnTo>
                  <a:pt x="5994" y="4786"/>
                </a:lnTo>
                <a:lnTo>
                  <a:pt x="5996" y="4788"/>
                </a:lnTo>
                <a:lnTo>
                  <a:pt x="5994" y="4788"/>
                </a:lnTo>
                <a:lnTo>
                  <a:pt x="5986" y="4790"/>
                </a:lnTo>
                <a:lnTo>
                  <a:pt x="5982" y="4790"/>
                </a:lnTo>
                <a:lnTo>
                  <a:pt x="5980" y="4790"/>
                </a:lnTo>
                <a:lnTo>
                  <a:pt x="5982" y="4792"/>
                </a:lnTo>
                <a:lnTo>
                  <a:pt x="6000" y="4796"/>
                </a:lnTo>
                <a:lnTo>
                  <a:pt x="6010" y="4800"/>
                </a:lnTo>
                <a:lnTo>
                  <a:pt x="6022" y="4804"/>
                </a:lnTo>
                <a:lnTo>
                  <a:pt x="6026" y="4806"/>
                </a:lnTo>
                <a:lnTo>
                  <a:pt x="6030" y="4806"/>
                </a:lnTo>
                <a:lnTo>
                  <a:pt x="6040" y="4800"/>
                </a:lnTo>
                <a:lnTo>
                  <a:pt x="6052" y="4790"/>
                </a:lnTo>
                <a:lnTo>
                  <a:pt x="6060" y="4786"/>
                </a:lnTo>
                <a:lnTo>
                  <a:pt x="6068" y="4784"/>
                </a:lnTo>
                <a:lnTo>
                  <a:pt x="6078" y="4782"/>
                </a:lnTo>
                <a:lnTo>
                  <a:pt x="6084" y="4778"/>
                </a:lnTo>
                <a:lnTo>
                  <a:pt x="6096" y="4770"/>
                </a:lnTo>
                <a:lnTo>
                  <a:pt x="6102" y="4766"/>
                </a:lnTo>
                <a:lnTo>
                  <a:pt x="6110" y="4762"/>
                </a:lnTo>
                <a:lnTo>
                  <a:pt x="6120" y="4758"/>
                </a:lnTo>
                <a:lnTo>
                  <a:pt x="6134" y="4756"/>
                </a:lnTo>
                <a:lnTo>
                  <a:pt x="6146" y="4754"/>
                </a:lnTo>
                <a:lnTo>
                  <a:pt x="6150" y="4752"/>
                </a:lnTo>
                <a:lnTo>
                  <a:pt x="6152" y="4750"/>
                </a:lnTo>
                <a:lnTo>
                  <a:pt x="6152" y="4746"/>
                </a:lnTo>
                <a:lnTo>
                  <a:pt x="6158" y="4740"/>
                </a:lnTo>
                <a:lnTo>
                  <a:pt x="6164" y="4736"/>
                </a:lnTo>
                <a:lnTo>
                  <a:pt x="6178" y="4732"/>
                </a:lnTo>
                <a:lnTo>
                  <a:pt x="6202" y="4730"/>
                </a:lnTo>
                <a:lnTo>
                  <a:pt x="6218" y="4728"/>
                </a:lnTo>
                <a:lnTo>
                  <a:pt x="6236" y="4726"/>
                </a:lnTo>
                <a:lnTo>
                  <a:pt x="6242" y="4726"/>
                </a:lnTo>
                <a:lnTo>
                  <a:pt x="6246" y="4722"/>
                </a:lnTo>
                <a:lnTo>
                  <a:pt x="6248" y="4720"/>
                </a:lnTo>
                <a:lnTo>
                  <a:pt x="6250" y="4722"/>
                </a:lnTo>
                <a:lnTo>
                  <a:pt x="6254" y="4724"/>
                </a:lnTo>
                <a:lnTo>
                  <a:pt x="6264" y="4726"/>
                </a:lnTo>
                <a:lnTo>
                  <a:pt x="6278" y="4726"/>
                </a:lnTo>
                <a:lnTo>
                  <a:pt x="6290" y="4730"/>
                </a:lnTo>
                <a:lnTo>
                  <a:pt x="6294" y="4734"/>
                </a:lnTo>
                <a:lnTo>
                  <a:pt x="6300" y="4738"/>
                </a:lnTo>
                <a:lnTo>
                  <a:pt x="6314" y="4756"/>
                </a:lnTo>
                <a:lnTo>
                  <a:pt x="6320" y="4772"/>
                </a:lnTo>
                <a:lnTo>
                  <a:pt x="6328" y="4796"/>
                </a:lnTo>
                <a:lnTo>
                  <a:pt x="6334" y="4808"/>
                </a:lnTo>
                <a:lnTo>
                  <a:pt x="6340" y="4818"/>
                </a:lnTo>
                <a:lnTo>
                  <a:pt x="6348" y="4826"/>
                </a:lnTo>
                <a:lnTo>
                  <a:pt x="6352" y="4826"/>
                </a:lnTo>
                <a:lnTo>
                  <a:pt x="6358" y="4828"/>
                </a:lnTo>
                <a:lnTo>
                  <a:pt x="6374" y="4828"/>
                </a:lnTo>
                <a:lnTo>
                  <a:pt x="6380" y="4828"/>
                </a:lnTo>
                <a:lnTo>
                  <a:pt x="6388" y="4826"/>
                </a:lnTo>
                <a:lnTo>
                  <a:pt x="6394" y="4822"/>
                </a:lnTo>
                <a:lnTo>
                  <a:pt x="6396" y="4820"/>
                </a:lnTo>
                <a:lnTo>
                  <a:pt x="6398" y="4816"/>
                </a:lnTo>
                <a:lnTo>
                  <a:pt x="6398" y="4814"/>
                </a:lnTo>
                <a:lnTo>
                  <a:pt x="6396" y="4810"/>
                </a:lnTo>
                <a:lnTo>
                  <a:pt x="6402" y="4814"/>
                </a:lnTo>
                <a:lnTo>
                  <a:pt x="6406" y="4816"/>
                </a:lnTo>
                <a:lnTo>
                  <a:pt x="6414" y="4818"/>
                </a:lnTo>
                <a:lnTo>
                  <a:pt x="6422" y="4818"/>
                </a:lnTo>
                <a:lnTo>
                  <a:pt x="6432" y="4818"/>
                </a:lnTo>
                <a:lnTo>
                  <a:pt x="6440" y="4816"/>
                </a:lnTo>
                <a:lnTo>
                  <a:pt x="6444" y="4812"/>
                </a:lnTo>
                <a:lnTo>
                  <a:pt x="6446" y="4808"/>
                </a:lnTo>
                <a:lnTo>
                  <a:pt x="6446" y="4806"/>
                </a:lnTo>
                <a:lnTo>
                  <a:pt x="6440" y="4796"/>
                </a:lnTo>
                <a:lnTo>
                  <a:pt x="6452" y="4806"/>
                </a:lnTo>
                <a:lnTo>
                  <a:pt x="6452" y="4814"/>
                </a:lnTo>
                <a:lnTo>
                  <a:pt x="6454" y="4818"/>
                </a:lnTo>
                <a:lnTo>
                  <a:pt x="6458" y="4818"/>
                </a:lnTo>
                <a:lnTo>
                  <a:pt x="6460" y="4818"/>
                </a:lnTo>
                <a:lnTo>
                  <a:pt x="6464" y="4816"/>
                </a:lnTo>
                <a:lnTo>
                  <a:pt x="6466" y="4816"/>
                </a:lnTo>
                <a:lnTo>
                  <a:pt x="6468" y="4822"/>
                </a:lnTo>
                <a:lnTo>
                  <a:pt x="6470" y="4836"/>
                </a:lnTo>
                <a:lnTo>
                  <a:pt x="6474" y="4840"/>
                </a:lnTo>
                <a:lnTo>
                  <a:pt x="6482" y="4844"/>
                </a:lnTo>
                <a:lnTo>
                  <a:pt x="6486" y="4846"/>
                </a:lnTo>
                <a:lnTo>
                  <a:pt x="6488" y="4844"/>
                </a:lnTo>
                <a:lnTo>
                  <a:pt x="6492" y="4842"/>
                </a:lnTo>
                <a:lnTo>
                  <a:pt x="6494" y="4838"/>
                </a:lnTo>
                <a:lnTo>
                  <a:pt x="6498" y="4840"/>
                </a:lnTo>
                <a:lnTo>
                  <a:pt x="6500" y="4844"/>
                </a:lnTo>
                <a:lnTo>
                  <a:pt x="6500" y="4846"/>
                </a:lnTo>
                <a:lnTo>
                  <a:pt x="6498" y="4850"/>
                </a:lnTo>
                <a:lnTo>
                  <a:pt x="6494" y="4852"/>
                </a:lnTo>
                <a:lnTo>
                  <a:pt x="6494" y="4856"/>
                </a:lnTo>
                <a:lnTo>
                  <a:pt x="6496" y="4858"/>
                </a:lnTo>
                <a:lnTo>
                  <a:pt x="6500" y="4862"/>
                </a:lnTo>
                <a:lnTo>
                  <a:pt x="6500" y="4864"/>
                </a:lnTo>
                <a:lnTo>
                  <a:pt x="6500" y="4866"/>
                </a:lnTo>
                <a:lnTo>
                  <a:pt x="6504" y="4874"/>
                </a:lnTo>
                <a:lnTo>
                  <a:pt x="6506" y="4880"/>
                </a:lnTo>
                <a:lnTo>
                  <a:pt x="6508" y="4886"/>
                </a:lnTo>
                <a:lnTo>
                  <a:pt x="6508" y="4898"/>
                </a:lnTo>
                <a:lnTo>
                  <a:pt x="6504" y="4910"/>
                </a:lnTo>
                <a:lnTo>
                  <a:pt x="6504" y="4924"/>
                </a:lnTo>
                <a:lnTo>
                  <a:pt x="6504" y="4936"/>
                </a:lnTo>
                <a:lnTo>
                  <a:pt x="6502" y="4946"/>
                </a:lnTo>
                <a:lnTo>
                  <a:pt x="6498" y="4954"/>
                </a:lnTo>
                <a:lnTo>
                  <a:pt x="6494" y="4960"/>
                </a:lnTo>
                <a:lnTo>
                  <a:pt x="6488" y="4970"/>
                </a:lnTo>
                <a:lnTo>
                  <a:pt x="6486" y="4974"/>
                </a:lnTo>
                <a:lnTo>
                  <a:pt x="6486" y="4978"/>
                </a:lnTo>
                <a:lnTo>
                  <a:pt x="6486" y="4982"/>
                </a:lnTo>
                <a:lnTo>
                  <a:pt x="6488" y="4984"/>
                </a:lnTo>
                <a:lnTo>
                  <a:pt x="6494" y="4984"/>
                </a:lnTo>
                <a:lnTo>
                  <a:pt x="6496" y="4984"/>
                </a:lnTo>
                <a:lnTo>
                  <a:pt x="6496" y="4988"/>
                </a:lnTo>
                <a:lnTo>
                  <a:pt x="6494" y="4994"/>
                </a:lnTo>
                <a:lnTo>
                  <a:pt x="6496" y="4998"/>
                </a:lnTo>
                <a:lnTo>
                  <a:pt x="6498" y="5002"/>
                </a:lnTo>
                <a:lnTo>
                  <a:pt x="6496" y="5006"/>
                </a:lnTo>
                <a:lnTo>
                  <a:pt x="6494" y="5006"/>
                </a:lnTo>
                <a:lnTo>
                  <a:pt x="6492" y="5004"/>
                </a:lnTo>
                <a:lnTo>
                  <a:pt x="6490" y="5004"/>
                </a:lnTo>
                <a:lnTo>
                  <a:pt x="6486" y="5006"/>
                </a:lnTo>
                <a:lnTo>
                  <a:pt x="6486" y="5010"/>
                </a:lnTo>
                <a:lnTo>
                  <a:pt x="6486" y="5014"/>
                </a:lnTo>
                <a:lnTo>
                  <a:pt x="6490" y="5018"/>
                </a:lnTo>
                <a:lnTo>
                  <a:pt x="6500" y="5024"/>
                </a:lnTo>
                <a:lnTo>
                  <a:pt x="6510" y="5026"/>
                </a:lnTo>
                <a:lnTo>
                  <a:pt x="6514" y="5028"/>
                </a:lnTo>
                <a:lnTo>
                  <a:pt x="6516" y="5030"/>
                </a:lnTo>
                <a:lnTo>
                  <a:pt x="6514" y="5032"/>
                </a:lnTo>
                <a:lnTo>
                  <a:pt x="6512" y="5034"/>
                </a:lnTo>
                <a:lnTo>
                  <a:pt x="6508" y="5034"/>
                </a:lnTo>
                <a:lnTo>
                  <a:pt x="6502" y="5034"/>
                </a:lnTo>
                <a:lnTo>
                  <a:pt x="6498" y="5034"/>
                </a:lnTo>
                <a:lnTo>
                  <a:pt x="6494" y="5030"/>
                </a:lnTo>
                <a:lnTo>
                  <a:pt x="6488" y="5022"/>
                </a:lnTo>
                <a:lnTo>
                  <a:pt x="6486" y="5022"/>
                </a:lnTo>
                <a:lnTo>
                  <a:pt x="6484" y="5022"/>
                </a:lnTo>
                <a:lnTo>
                  <a:pt x="6484" y="5026"/>
                </a:lnTo>
                <a:lnTo>
                  <a:pt x="6484" y="5038"/>
                </a:lnTo>
                <a:lnTo>
                  <a:pt x="6484" y="5052"/>
                </a:lnTo>
                <a:lnTo>
                  <a:pt x="6480" y="5066"/>
                </a:lnTo>
                <a:lnTo>
                  <a:pt x="6476" y="5070"/>
                </a:lnTo>
                <a:lnTo>
                  <a:pt x="6474" y="5072"/>
                </a:lnTo>
                <a:lnTo>
                  <a:pt x="6470" y="5072"/>
                </a:lnTo>
                <a:lnTo>
                  <a:pt x="6466" y="5070"/>
                </a:lnTo>
                <a:lnTo>
                  <a:pt x="6460" y="5066"/>
                </a:lnTo>
                <a:lnTo>
                  <a:pt x="6460" y="5068"/>
                </a:lnTo>
                <a:lnTo>
                  <a:pt x="6462" y="5076"/>
                </a:lnTo>
                <a:lnTo>
                  <a:pt x="6468" y="5092"/>
                </a:lnTo>
                <a:lnTo>
                  <a:pt x="6480" y="5120"/>
                </a:lnTo>
                <a:lnTo>
                  <a:pt x="6484" y="5130"/>
                </a:lnTo>
                <a:lnTo>
                  <a:pt x="6488" y="5136"/>
                </a:lnTo>
                <a:lnTo>
                  <a:pt x="6494" y="5144"/>
                </a:lnTo>
                <a:lnTo>
                  <a:pt x="6498" y="5152"/>
                </a:lnTo>
                <a:lnTo>
                  <a:pt x="6504" y="5162"/>
                </a:lnTo>
                <a:lnTo>
                  <a:pt x="6514" y="5174"/>
                </a:lnTo>
                <a:lnTo>
                  <a:pt x="6536" y="5198"/>
                </a:lnTo>
                <a:lnTo>
                  <a:pt x="6544" y="5208"/>
                </a:lnTo>
                <a:lnTo>
                  <a:pt x="6546" y="5214"/>
                </a:lnTo>
                <a:lnTo>
                  <a:pt x="6556" y="5224"/>
                </a:lnTo>
                <a:lnTo>
                  <a:pt x="6576" y="5248"/>
                </a:lnTo>
                <a:lnTo>
                  <a:pt x="6582" y="5256"/>
                </a:lnTo>
                <a:lnTo>
                  <a:pt x="6584" y="5264"/>
                </a:lnTo>
                <a:lnTo>
                  <a:pt x="6588" y="5274"/>
                </a:lnTo>
                <a:lnTo>
                  <a:pt x="6594" y="5282"/>
                </a:lnTo>
                <a:lnTo>
                  <a:pt x="6600" y="5292"/>
                </a:lnTo>
                <a:lnTo>
                  <a:pt x="6600" y="5296"/>
                </a:lnTo>
                <a:lnTo>
                  <a:pt x="6600" y="5302"/>
                </a:lnTo>
                <a:lnTo>
                  <a:pt x="6598" y="5310"/>
                </a:lnTo>
                <a:lnTo>
                  <a:pt x="6598" y="5314"/>
                </a:lnTo>
                <a:lnTo>
                  <a:pt x="6600" y="5314"/>
                </a:lnTo>
                <a:lnTo>
                  <a:pt x="6602" y="5318"/>
                </a:lnTo>
                <a:lnTo>
                  <a:pt x="6606" y="5324"/>
                </a:lnTo>
                <a:lnTo>
                  <a:pt x="6608" y="5324"/>
                </a:lnTo>
                <a:lnTo>
                  <a:pt x="6614" y="5322"/>
                </a:lnTo>
                <a:lnTo>
                  <a:pt x="6620" y="5320"/>
                </a:lnTo>
                <a:lnTo>
                  <a:pt x="6626" y="5318"/>
                </a:lnTo>
                <a:lnTo>
                  <a:pt x="6630" y="5316"/>
                </a:lnTo>
                <a:lnTo>
                  <a:pt x="6638" y="5318"/>
                </a:lnTo>
                <a:lnTo>
                  <a:pt x="6630" y="5324"/>
                </a:lnTo>
                <a:lnTo>
                  <a:pt x="6624" y="5328"/>
                </a:lnTo>
                <a:lnTo>
                  <a:pt x="6612" y="5330"/>
                </a:lnTo>
                <a:lnTo>
                  <a:pt x="6606" y="5332"/>
                </a:lnTo>
                <a:lnTo>
                  <a:pt x="6604" y="5334"/>
                </a:lnTo>
                <a:lnTo>
                  <a:pt x="6606" y="5336"/>
                </a:lnTo>
                <a:lnTo>
                  <a:pt x="6616" y="5358"/>
                </a:lnTo>
                <a:lnTo>
                  <a:pt x="6630" y="5394"/>
                </a:lnTo>
                <a:lnTo>
                  <a:pt x="6638" y="5416"/>
                </a:lnTo>
                <a:lnTo>
                  <a:pt x="6642" y="5434"/>
                </a:lnTo>
                <a:lnTo>
                  <a:pt x="6642" y="5450"/>
                </a:lnTo>
                <a:lnTo>
                  <a:pt x="6642" y="5456"/>
                </a:lnTo>
                <a:lnTo>
                  <a:pt x="6638" y="5460"/>
                </a:lnTo>
                <a:lnTo>
                  <a:pt x="6634" y="5470"/>
                </a:lnTo>
                <a:lnTo>
                  <a:pt x="6634" y="5480"/>
                </a:lnTo>
                <a:lnTo>
                  <a:pt x="6636" y="5490"/>
                </a:lnTo>
                <a:lnTo>
                  <a:pt x="6638" y="5502"/>
                </a:lnTo>
                <a:lnTo>
                  <a:pt x="6650" y="5526"/>
                </a:lnTo>
                <a:lnTo>
                  <a:pt x="6660" y="5552"/>
                </a:lnTo>
                <a:lnTo>
                  <a:pt x="6664" y="5564"/>
                </a:lnTo>
                <a:lnTo>
                  <a:pt x="6666" y="5578"/>
                </a:lnTo>
                <a:lnTo>
                  <a:pt x="6668" y="5592"/>
                </a:lnTo>
                <a:lnTo>
                  <a:pt x="6666" y="5606"/>
                </a:lnTo>
                <a:lnTo>
                  <a:pt x="6664" y="5618"/>
                </a:lnTo>
                <a:lnTo>
                  <a:pt x="6658" y="5630"/>
                </a:lnTo>
                <a:lnTo>
                  <a:pt x="6652" y="5642"/>
                </a:lnTo>
                <a:lnTo>
                  <a:pt x="6642" y="5650"/>
                </a:lnTo>
                <a:lnTo>
                  <a:pt x="6634" y="5658"/>
                </a:lnTo>
                <a:lnTo>
                  <a:pt x="6628" y="5666"/>
                </a:lnTo>
                <a:lnTo>
                  <a:pt x="6622" y="5674"/>
                </a:lnTo>
                <a:lnTo>
                  <a:pt x="6618" y="5684"/>
                </a:lnTo>
                <a:lnTo>
                  <a:pt x="6610" y="5704"/>
                </a:lnTo>
                <a:lnTo>
                  <a:pt x="6606" y="5724"/>
                </a:lnTo>
                <a:lnTo>
                  <a:pt x="6600" y="5764"/>
                </a:lnTo>
                <a:lnTo>
                  <a:pt x="6598" y="5782"/>
                </a:lnTo>
                <a:lnTo>
                  <a:pt x="6592" y="5794"/>
                </a:lnTo>
                <a:lnTo>
                  <a:pt x="6586" y="5806"/>
                </a:lnTo>
                <a:lnTo>
                  <a:pt x="6582" y="5816"/>
                </a:lnTo>
                <a:lnTo>
                  <a:pt x="6582" y="5826"/>
                </a:lnTo>
                <a:lnTo>
                  <a:pt x="6582" y="5836"/>
                </a:lnTo>
                <a:lnTo>
                  <a:pt x="6584" y="5854"/>
                </a:lnTo>
                <a:lnTo>
                  <a:pt x="6584" y="5868"/>
                </a:lnTo>
                <a:lnTo>
                  <a:pt x="6582" y="5882"/>
                </a:lnTo>
                <a:lnTo>
                  <a:pt x="6580" y="5892"/>
                </a:lnTo>
                <a:lnTo>
                  <a:pt x="6582" y="5900"/>
                </a:lnTo>
                <a:lnTo>
                  <a:pt x="6586" y="5920"/>
                </a:lnTo>
                <a:lnTo>
                  <a:pt x="6594" y="5938"/>
                </a:lnTo>
                <a:lnTo>
                  <a:pt x="6604" y="5960"/>
                </a:lnTo>
                <a:lnTo>
                  <a:pt x="6628" y="6004"/>
                </a:lnTo>
                <a:lnTo>
                  <a:pt x="6638" y="6030"/>
                </a:lnTo>
                <a:lnTo>
                  <a:pt x="6646" y="6060"/>
                </a:lnTo>
                <a:lnTo>
                  <a:pt x="6654" y="6084"/>
                </a:lnTo>
                <a:lnTo>
                  <a:pt x="6664" y="6102"/>
                </a:lnTo>
                <a:lnTo>
                  <a:pt x="6672" y="6112"/>
                </a:lnTo>
                <a:lnTo>
                  <a:pt x="6682" y="6122"/>
                </a:lnTo>
                <a:lnTo>
                  <a:pt x="6688" y="6132"/>
                </a:lnTo>
                <a:lnTo>
                  <a:pt x="6692" y="6144"/>
                </a:lnTo>
                <a:lnTo>
                  <a:pt x="6692" y="6164"/>
                </a:lnTo>
                <a:lnTo>
                  <a:pt x="6690" y="6194"/>
                </a:lnTo>
                <a:lnTo>
                  <a:pt x="6688" y="6208"/>
                </a:lnTo>
                <a:lnTo>
                  <a:pt x="6690" y="6226"/>
                </a:lnTo>
                <a:lnTo>
                  <a:pt x="6698" y="6266"/>
                </a:lnTo>
                <a:lnTo>
                  <a:pt x="6708" y="6312"/>
                </a:lnTo>
                <a:lnTo>
                  <a:pt x="6712" y="6334"/>
                </a:lnTo>
                <a:lnTo>
                  <a:pt x="6714" y="6356"/>
                </a:lnTo>
                <a:lnTo>
                  <a:pt x="6718" y="6376"/>
                </a:lnTo>
                <a:lnTo>
                  <a:pt x="6722" y="6394"/>
                </a:lnTo>
                <a:lnTo>
                  <a:pt x="6730" y="6408"/>
                </a:lnTo>
                <a:lnTo>
                  <a:pt x="6738" y="6422"/>
                </a:lnTo>
                <a:lnTo>
                  <a:pt x="6748" y="6432"/>
                </a:lnTo>
                <a:lnTo>
                  <a:pt x="6756" y="6442"/>
                </a:lnTo>
                <a:lnTo>
                  <a:pt x="6772" y="6456"/>
                </a:lnTo>
                <a:lnTo>
                  <a:pt x="6782" y="6470"/>
                </a:lnTo>
                <a:lnTo>
                  <a:pt x="6788" y="6484"/>
                </a:lnTo>
                <a:lnTo>
                  <a:pt x="6792" y="6498"/>
                </a:lnTo>
                <a:lnTo>
                  <a:pt x="6796" y="6514"/>
                </a:lnTo>
                <a:lnTo>
                  <a:pt x="6800" y="6530"/>
                </a:lnTo>
                <a:lnTo>
                  <a:pt x="6806" y="6548"/>
                </a:lnTo>
                <a:lnTo>
                  <a:pt x="6816" y="6568"/>
                </a:lnTo>
                <a:lnTo>
                  <a:pt x="6830" y="6592"/>
                </a:lnTo>
                <a:lnTo>
                  <a:pt x="6840" y="6612"/>
                </a:lnTo>
                <a:lnTo>
                  <a:pt x="6848" y="6630"/>
                </a:lnTo>
                <a:lnTo>
                  <a:pt x="6850" y="6644"/>
                </a:lnTo>
                <a:lnTo>
                  <a:pt x="6850" y="6656"/>
                </a:lnTo>
                <a:lnTo>
                  <a:pt x="6846" y="6666"/>
                </a:lnTo>
                <a:lnTo>
                  <a:pt x="6844" y="6672"/>
                </a:lnTo>
                <a:lnTo>
                  <a:pt x="6840" y="6674"/>
                </a:lnTo>
                <a:lnTo>
                  <a:pt x="6836" y="6674"/>
                </a:lnTo>
                <a:lnTo>
                  <a:pt x="6834" y="6672"/>
                </a:lnTo>
                <a:lnTo>
                  <a:pt x="6832" y="6672"/>
                </a:lnTo>
                <a:lnTo>
                  <a:pt x="6830" y="6674"/>
                </a:lnTo>
                <a:lnTo>
                  <a:pt x="6828" y="6676"/>
                </a:lnTo>
                <a:lnTo>
                  <a:pt x="6828" y="6682"/>
                </a:lnTo>
                <a:lnTo>
                  <a:pt x="6830" y="6686"/>
                </a:lnTo>
                <a:lnTo>
                  <a:pt x="6832" y="6694"/>
                </a:lnTo>
                <a:lnTo>
                  <a:pt x="6836" y="6700"/>
                </a:lnTo>
                <a:lnTo>
                  <a:pt x="6846" y="6714"/>
                </a:lnTo>
                <a:lnTo>
                  <a:pt x="6850" y="6722"/>
                </a:lnTo>
                <a:lnTo>
                  <a:pt x="6852" y="6730"/>
                </a:lnTo>
                <a:lnTo>
                  <a:pt x="6848" y="6734"/>
                </a:lnTo>
                <a:lnTo>
                  <a:pt x="6846" y="6738"/>
                </a:lnTo>
                <a:lnTo>
                  <a:pt x="6846" y="6742"/>
                </a:lnTo>
                <a:lnTo>
                  <a:pt x="6848" y="6752"/>
                </a:lnTo>
                <a:lnTo>
                  <a:pt x="6850" y="6758"/>
                </a:lnTo>
                <a:lnTo>
                  <a:pt x="6852" y="6756"/>
                </a:lnTo>
                <a:lnTo>
                  <a:pt x="6854" y="6754"/>
                </a:lnTo>
                <a:lnTo>
                  <a:pt x="6854" y="6750"/>
                </a:lnTo>
                <a:lnTo>
                  <a:pt x="6856" y="6746"/>
                </a:lnTo>
                <a:lnTo>
                  <a:pt x="6858" y="6744"/>
                </a:lnTo>
                <a:lnTo>
                  <a:pt x="6862" y="6744"/>
                </a:lnTo>
                <a:lnTo>
                  <a:pt x="6864" y="6744"/>
                </a:lnTo>
                <a:lnTo>
                  <a:pt x="6866" y="6746"/>
                </a:lnTo>
                <a:lnTo>
                  <a:pt x="6868" y="6748"/>
                </a:lnTo>
                <a:lnTo>
                  <a:pt x="6868" y="6752"/>
                </a:lnTo>
                <a:lnTo>
                  <a:pt x="6870" y="6758"/>
                </a:lnTo>
                <a:lnTo>
                  <a:pt x="6870" y="6760"/>
                </a:lnTo>
                <a:lnTo>
                  <a:pt x="6874" y="6760"/>
                </a:lnTo>
                <a:lnTo>
                  <a:pt x="6876" y="6760"/>
                </a:lnTo>
                <a:lnTo>
                  <a:pt x="6882" y="6762"/>
                </a:lnTo>
                <a:lnTo>
                  <a:pt x="6884" y="6764"/>
                </a:lnTo>
                <a:lnTo>
                  <a:pt x="6886" y="6768"/>
                </a:lnTo>
                <a:lnTo>
                  <a:pt x="6888" y="6774"/>
                </a:lnTo>
                <a:lnTo>
                  <a:pt x="6890" y="6776"/>
                </a:lnTo>
                <a:lnTo>
                  <a:pt x="6894" y="6776"/>
                </a:lnTo>
                <a:lnTo>
                  <a:pt x="6898" y="6780"/>
                </a:lnTo>
                <a:lnTo>
                  <a:pt x="6902" y="6782"/>
                </a:lnTo>
                <a:lnTo>
                  <a:pt x="6906" y="6782"/>
                </a:lnTo>
                <a:lnTo>
                  <a:pt x="6910" y="6782"/>
                </a:lnTo>
                <a:lnTo>
                  <a:pt x="6916" y="6782"/>
                </a:lnTo>
                <a:lnTo>
                  <a:pt x="6918" y="6782"/>
                </a:lnTo>
                <a:lnTo>
                  <a:pt x="6920" y="6782"/>
                </a:lnTo>
                <a:lnTo>
                  <a:pt x="6924" y="6774"/>
                </a:lnTo>
                <a:lnTo>
                  <a:pt x="6932" y="6768"/>
                </a:lnTo>
                <a:lnTo>
                  <a:pt x="6936" y="6764"/>
                </a:lnTo>
                <a:lnTo>
                  <a:pt x="6944" y="6762"/>
                </a:lnTo>
                <a:lnTo>
                  <a:pt x="6956" y="6762"/>
                </a:lnTo>
                <a:lnTo>
                  <a:pt x="6962" y="6764"/>
                </a:lnTo>
                <a:lnTo>
                  <a:pt x="6970" y="6764"/>
                </a:lnTo>
                <a:lnTo>
                  <a:pt x="6982" y="6760"/>
                </a:lnTo>
                <a:lnTo>
                  <a:pt x="6988" y="6758"/>
                </a:lnTo>
                <a:lnTo>
                  <a:pt x="6994" y="6754"/>
                </a:lnTo>
                <a:lnTo>
                  <a:pt x="7000" y="6748"/>
                </a:lnTo>
                <a:lnTo>
                  <a:pt x="7004" y="6742"/>
                </a:lnTo>
                <a:lnTo>
                  <a:pt x="7008" y="6740"/>
                </a:lnTo>
                <a:lnTo>
                  <a:pt x="7012" y="6740"/>
                </a:lnTo>
                <a:lnTo>
                  <a:pt x="7024" y="6740"/>
                </a:lnTo>
                <a:lnTo>
                  <a:pt x="7036" y="6742"/>
                </a:lnTo>
                <a:lnTo>
                  <a:pt x="7046" y="6744"/>
                </a:lnTo>
                <a:lnTo>
                  <a:pt x="7052" y="6744"/>
                </a:lnTo>
                <a:lnTo>
                  <a:pt x="7056" y="6742"/>
                </a:lnTo>
                <a:lnTo>
                  <a:pt x="7062" y="6740"/>
                </a:lnTo>
                <a:lnTo>
                  <a:pt x="7068" y="6742"/>
                </a:lnTo>
                <a:lnTo>
                  <a:pt x="7084" y="6746"/>
                </a:lnTo>
                <a:lnTo>
                  <a:pt x="7092" y="6750"/>
                </a:lnTo>
                <a:lnTo>
                  <a:pt x="7098" y="6750"/>
                </a:lnTo>
                <a:lnTo>
                  <a:pt x="7106" y="6748"/>
                </a:lnTo>
                <a:lnTo>
                  <a:pt x="7112" y="6744"/>
                </a:lnTo>
                <a:lnTo>
                  <a:pt x="7116" y="6740"/>
                </a:lnTo>
                <a:lnTo>
                  <a:pt x="7122" y="6738"/>
                </a:lnTo>
                <a:lnTo>
                  <a:pt x="7128" y="6738"/>
                </a:lnTo>
                <a:lnTo>
                  <a:pt x="7134" y="6740"/>
                </a:lnTo>
                <a:lnTo>
                  <a:pt x="7142" y="6742"/>
                </a:lnTo>
                <a:lnTo>
                  <a:pt x="7144" y="6740"/>
                </a:lnTo>
                <a:lnTo>
                  <a:pt x="7144" y="6734"/>
                </a:lnTo>
                <a:lnTo>
                  <a:pt x="7144" y="6730"/>
                </a:lnTo>
                <a:lnTo>
                  <a:pt x="7148" y="6728"/>
                </a:lnTo>
                <a:lnTo>
                  <a:pt x="7152" y="6726"/>
                </a:lnTo>
                <a:lnTo>
                  <a:pt x="7160" y="6726"/>
                </a:lnTo>
                <a:lnTo>
                  <a:pt x="7168" y="6726"/>
                </a:lnTo>
                <a:lnTo>
                  <a:pt x="7178" y="6726"/>
                </a:lnTo>
                <a:lnTo>
                  <a:pt x="7188" y="6724"/>
                </a:lnTo>
                <a:lnTo>
                  <a:pt x="7196" y="6718"/>
                </a:lnTo>
                <a:lnTo>
                  <a:pt x="7214" y="6704"/>
                </a:lnTo>
                <a:lnTo>
                  <a:pt x="7236" y="6686"/>
                </a:lnTo>
                <a:lnTo>
                  <a:pt x="7262" y="6662"/>
                </a:lnTo>
                <a:lnTo>
                  <a:pt x="7276" y="6646"/>
                </a:lnTo>
                <a:lnTo>
                  <a:pt x="7288" y="6626"/>
                </a:lnTo>
                <a:lnTo>
                  <a:pt x="7296" y="6618"/>
                </a:lnTo>
                <a:lnTo>
                  <a:pt x="7302" y="6610"/>
                </a:lnTo>
                <a:lnTo>
                  <a:pt x="7316" y="6598"/>
                </a:lnTo>
                <a:lnTo>
                  <a:pt x="7324" y="6588"/>
                </a:lnTo>
                <a:lnTo>
                  <a:pt x="7334" y="6574"/>
                </a:lnTo>
                <a:lnTo>
                  <a:pt x="7344" y="6554"/>
                </a:lnTo>
                <a:lnTo>
                  <a:pt x="7356" y="6528"/>
                </a:lnTo>
                <a:lnTo>
                  <a:pt x="7372" y="6498"/>
                </a:lnTo>
                <a:lnTo>
                  <a:pt x="7384" y="6480"/>
                </a:lnTo>
                <a:lnTo>
                  <a:pt x="7396" y="6468"/>
                </a:lnTo>
                <a:lnTo>
                  <a:pt x="7406" y="6460"/>
                </a:lnTo>
                <a:lnTo>
                  <a:pt x="7416" y="6448"/>
                </a:lnTo>
                <a:lnTo>
                  <a:pt x="7424" y="6432"/>
                </a:lnTo>
                <a:lnTo>
                  <a:pt x="7430" y="6406"/>
                </a:lnTo>
                <a:lnTo>
                  <a:pt x="7436" y="6366"/>
                </a:lnTo>
                <a:lnTo>
                  <a:pt x="7438" y="6338"/>
                </a:lnTo>
                <a:lnTo>
                  <a:pt x="7438" y="6332"/>
                </a:lnTo>
                <a:lnTo>
                  <a:pt x="7436" y="6330"/>
                </a:lnTo>
                <a:lnTo>
                  <a:pt x="7430" y="6332"/>
                </a:lnTo>
                <a:lnTo>
                  <a:pt x="7428" y="6330"/>
                </a:lnTo>
                <a:lnTo>
                  <a:pt x="7426" y="6326"/>
                </a:lnTo>
                <a:lnTo>
                  <a:pt x="7426" y="6320"/>
                </a:lnTo>
                <a:lnTo>
                  <a:pt x="7428" y="6312"/>
                </a:lnTo>
                <a:lnTo>
                  <a:pt x="7434" y="6304"/>
                </a:lnTo>
                <a:lnTo>
                  <a:pt x="7440" y="6296"/>
                </a:lnTo>
                <a:lnTo>
                  <a:pt x="7450" y="6288"/>
                </a:lnTo>
                <a:lnTo>
                  <a:pt x="7462" y="6280"/>
                </a:lnTo>
                <a:lnTo>
                  <a:pt x="7474" y="6274"/>
                </a:lnTo>
                <a:lnTo>
                  <a:pt x="7488" y="6268"/>
                </a:lnTo>
                <a:lnTo>
                  <a:pt x="7502" y="6262"/>
                </a:lnTo>
                <a:lnTo>
                  <a:pt x="7514" y="6256"/>
                </a:lnTo>
                <a:lnTo>
                  <a:pt x="7524" y="6248"/>
                </a:lnTo>
                <a:lnTo>
                  <a:pt x="7530" y="6242"/>
                </a:lnTo>
                <a:lnTo>
                  <a:pt x="7536" y="6234"/>
                </a:lnTo>
                <a:lnTo>
                  <a:pt x="7540" y="6226"/>
                </a:lnTo>
                <a:lnTo>
                  <a:pt x="7540" y="6218"/>
                </a:lnTo>
                <a:lnTo>
                  <a:pt x="7538" y="6210"/>
                </a:lnTo>
                <a:lnTo>
                  <a:pt x="7534" y="6206"/>
                </a:lnTo>
                <a:lnTo>
                  <a:pt x="7534" y="6200"/>
                </a:lnTo>
                <a:lnTo>
                  <a:pt x="7536" y="6188"/>
                </a:lnTo>
                <a:lnTo>
                  <a:pt x="7540" y="6172"/>
                </a:lnTo>
                <a:lnTo>
                  <a:pt x="7542" y="6160"/>
                </a:lnTo>
                <a:lnTo>
                  <a:pt x="7542" y="6146"/>
                </a:lnTo>
                <a:lnTo>
                  <a:pt x="7540" y="6126"/>
                </a:lnTo>
                <a:lnTo>
                  <a:pt x="7538" y="6128"/>
                </a:lnTo>
                <a:lnTo>
                  <a:pt x="7536" y="6130"/>
                </a:lnTo>
                <a:lnTo>
                  <a:pt x="7534" y="6130"/>
                </a:lnTo>
                <a:lnTo>
                  <a:pt x="7532" y="6126"/>
                </a:lnTo>
                <a:lnTo>
                  <a:pt x="7530" y="6118"/>
                </a:lnTo>
                <a:lnTo>
                  <a:pt x="7526" y="6090"/>
                </a:lnTo>
                <a:lnTo>
                  <a:pt x="7524" y="6074"/>
                </a:lnTo>
                <a:lnTo>
                  <a:pt x="7522" y="6064"/>
                </a:lnTo>
                <a:lnTo>
                  <a:pt x="7512" y="6052"/>
                </a:lnTo>
                <a:lnTo>
                  <a:pt x="7508" y="6046"/>
                </a:lnTo>
                <a:lnTo>
                  <a:pt x="7506" y="6042"/>
                </a:lnTo>
                <a:lnTo>
                  <a:pt x="7506" y="6034"/>
                </a:lnTo>
                <a:lnTo>
                  <a:pt x="7508" y="6026"/>
                </a:lnTo>
                <a:lnTo>
                  <a:pt x="7508" y="6016"/>
                </a:lnTo>
                <a:lnTo>
                  <a:pt x="7508" y="6010"/>
                </a:lnTo>
                <a:lnTo>
                  <a:pt x="7514" y="6008"/>
                </a:lnTo>
                <a:lnTo>
                  <a:pt x="7518" y="6008"/>
                </a:lnTo>
                <a:lnTo>
                  <a:pt x="7524" y="6004"/>
                </a:lnTo>
                <a:lnTo>
                  <a:pt x="7530" y="5998"/>
                </a:lnTo>
                <a:lnTo>
                  <a:pt x="7540" y="5988"/>
                </a:lnTo>
                <a:lnTo>
                  <a:pt x="7548" y="5976"/>
                </a:lnTo>
                <a:lnTo>
                  <a:pt x="7556" y="5972"/>
                </a:lnTo>
                <a:lnTo>
                  <a:pt x="7566" y="5966"/>
                </a:lnTo>
                <a:lnTo>
                  <a:pt x="7570" y="5964"/>
                </a:lnTo>
                <a:lnTo>
                  <a:pt x="7576" y="5960"/>
                </a:lnTo>
                <a:lnTo>
                  <a:pt x="7582" y="5950"/>
                </a:lnTo>
                <a:lnTo>
                  <a:pt x="7590" y="5936"/>
                </a:lnTo>
                <a:lnTo>
                  <a:pt x="7600" y="5918"/>
                </a:lnTo>
                <a:lnTo>
                  <a:pt x="7610" y="5906"/>
                </a:lnTo>
                <a:lnTo>
                  <a:pt x="7620" y="5896"/>
                </a:lnTo>
                <a:lnTo>
                  <a:pt x="7630" y="5888"/>
                </a:lnTo>
                <a:lnTo>
                  <a:pt x="7640" y="5884"/>
                </a:lnTo>
                <a:lnTo>
                  <a:pt x="7650" y="5880"/>
                </a:lnTo>
                <a:lnTo>
                  <a:pt x="7670" y="5874"/>
                </a:lnTo>
                <a:lnTo>
                  <a:pt x="7680" y="5868"/>
                </a:lnTo>
                <a:lnTo>
                  <a:pt x="7690" y="5862"/>
                </a:lnTo>
                <a:lnTo>
                  <a:pt x="7698" y="5854"/>
                </a:lnTo>
                <a:lnTo>
                  <a:pt x="7708" y="5844"/>
                </a:lnTo>
                <a:lnTo>
                  <a:pt x="7724" y="5822"/>
                </a:lnTo>
                <a:lnTo>
                  <a:pt x="7742" y="5792"/>
                </a:lnTo>
                <a:lnTo>
                  <a:pt x="7748" y="5778"/>
                </a:lnTo>
                <a:lnTo>
                  <a:pt x="7748" y="5774"/>
                </a:lnTo>
                <a:lnTo>
                  <a:pt x="7748" y="5772"/>
                </a:lnTo>
                <a:lnTo>
                  <a:pt x="7752" y="5762"/>
                </a:lnTo>
                <a:lnTo>
                  <a:pt x="7756" y="5754"/>
                </a:lnTo>
                <a:lnTo>
                  <a:pt x="7756" y="5748"/>
                </a:lnTo>
                <a:lnTo>
                  <a:pt x="7754" y="5744"/>
                </a:lnTo>
                <a:lnTo>
                  <a:pt x="7752" y="5742"/>
                </a:lnTo>
                <a:lnTo>
                  <a:pt x="7748" y="5736"/>
                </a:lnTo>
                <a:lnTo>
                  <a:pt x="7744" y="5730"/>
                </a:lnTo>
                <a:lnTo>
                  <a:pt x="7742" y="5720"/>
                </a:lnTo>
                <a:lnTo>
                  <a:pt x="7742" y="5706"/>
                </a:lnTo>
                <a:lnTo>
                  <a:pt x="7744" y="5654"/>
                </a:lnTo>
                <a:lnTo>
                  <a:pt x="7742" y="5632"/>
                </a:lnTo>
                <a:lnTo>
                  <a:pt x="7738" y="5610"/>
                </a:lnTo>
                <a:lnTo>
                  <a:pt x="7738" y="5596"/>
                </a:lnTo>
                <a:lnTo>
                  <a:pt x="7740" y="5588"/>
                </a:lnTo>
                <a:lnTo>
                  <a:pt x="7742" y="5582"/>
                </a:lnTo>
                <a:lnTo>
                  <a:pt x="7746" y="5578"/>
                </a:lnTo>
                <a:lnTo>
                  <a:pt x="7748" y="5576"/>
                </a:lnTo>
                <a:lnTo>
                  <a:pt x="7748" y="5570"/>
                </a:lnTo>
                <a:lnTo>
                  <a:pt x="7746" y="5562"/>
                </a:lnTo>
                <a:lnTo>
                  <a:pt x="7738" y="5550"/>
                </a:lnTo>
                <a:lnTo>
                  <a:pt x="7728" y="5538"/>
                </a:lnTo>
                <a:lnTo>
                  <a:pt x="7722" y="5536"/>
                </a:lnTo>
                <a:lnTo>
                  <a:pt x="7716" y="5532"/>
                </a:lnTo>
                <a:lnTo>
                  <a:pt x="7712" y="5524"/>
                </a:lnTo>
                <a:lnTo>
                  <a:pt x="7708" y="5512"/>
                </a:lnTo>
                <a:lnTo>
                  <a:pt x="7708" y="5502"/>
                </a:lnTo>
                <a:lnTo>
                  <a:pt x="7704" y="5488"/>
                </a:lnTo>
                <a:lnTo>
                  <a:pt x="7696" y="5466"/>
                </a:lnTo>
                <a:lnTo>
                  <a:pt x="7692" y="5454"/>
                </a:lnTo>
                <a:lnTo>
                  <a:pt x="7692" y="5446"/>
                </a:lnTo>
                <a:lnTo>
                  <a:pt x="7692" y="5440"/>
                </a:lnTo>
                <a:lnTo>
                  <a:pt x="7694" y="5436"/>
                </a:lnTo>
                <a:lnTo>
                  <a:pt x="7698" y="5432"/>
                </a:lnTo>
                <a:lnTo>
                  <a:pt x="7700" y="5428"/>
                </a:lnTo>
                <a:lnTo>
                  <a:pt x="7700" y="5422"/>
                </a:lnTo>
                <a:lnTo>
                  <a:pt x="7696" y="5414"/>
                </a:lnTo>
                <a:lnTo>
                  <a:pt x="7694" y="5402"/>
                </a:lnTo>
                <a:lnTo>
                  <a:pt x="7692" y="5396"/>
                </a:lnTo>
                <a:lnTo>
                  <a:pt x="7694" y="5390"/>
                </a:lnTo>
                <a:lnTo>
                  <a:pt x="7696" y="5388"/>
                </a:lnTo>
                <a:lnTo>
                  <a:pt x="7700" y="5386"/>
                </a:lnTo>
                <a:lnTo>
                  <a:pt x="7700" y="5384"/>
                </a:lnTo>
                <a:lnTo>
                  <a:pt x="7700" y="5380"/>
                </a:lnTo>
                <a:lnTo>
                  <a:pt x="7698" y="5374"/>
                </a:lnTo>
                <a:lnTo>
                  <a:pt x="7686" y="5360"/>
                </a:lnTo>
                <a:lnTo>
                  <a:pt x="7676" y="5348"/>
                </a:lnTo>
                <a:lnTo>
                  <a:pt x="7672" y="5340"/>
                </a:lnTo>
                <a:lnTo>
                  <a:pt x="7670" y="5330"/>
                </a:lnTo>
                <a:lnTo>
                  <a:pt x="7672" y="5318"/>
                </a:lnTo>
                <a:lnTo>
                  <a:pt x="7676" y="5304"/>
                </a:lnTo>
                <a:lnTo>
                  <a:pt x="7680" y="5294"/>
                </a:lnTo>
                <a:lnTo>
                  <a:pt x="7682" y="5286"/>
                </a:lnTo>
                <a:lnTo>
                  <a:pt x="7686" y="5278"/>
                </a:lnTo>
                <a:lnTo>
                  <a:pt x="7692" y="5264"/>
                </a:lnTo>
                <a:lnTo>
                  <a:pt x="7708" y="5240"/>
                </a:lnTo>
                <a:lnTo>
                  <a:pt x="7712" y="5228"/>
                </a:lnTo>
                <a:lnTo>
                  <a:pt x="7714" y="5214"/>
                </a:lnTo>
                <a:lnTo>
                  <a:pt x="7716" y="5208"/>
                </a:lnTo>
                <a:lnTo>
                  <a:pt x="7718" y="5204"/>
                </a:lnTo>
                <a:lnTo>
                  <a:pt x="7724" y="5202"/>
                </a:lnTo>
                <a:lnTo>
                  <a:pt x="7726" y="5200"/>
                </a:lnTo>
                <a:lnTo>
                  <a:pt x="7728" y="5198"/>
                </a:lnTo>
                <a:lnTo>
                  <a:pt x="7728" y="5192"/>
                </a:lnTo>
                <a:lnTo>
                  <a:pt x="7728" y="5182"/>
                </a:lnTo>
                <a:lnTo>
                  <a:pt x="7728" y="5170"/>
                </a:lnTo>
                <a:lnTo>
                  <a:pt x="7732" y="5164"/>
                </a:lnTo>
                <a:lnTo>
                  <a:pt x="7736" y="5160"/>
                </a:lnTo>
                <a:lnTo>
                  <a:pt x="7744" y="5158"/>
                </a:lnTo>
                <a:lnTo>
                  <a:pt x="7754" y="5154"/>
                </a:lnTo>
                <a:lnTo>
                  <a:pt x="7758" y="5150"/>
                </a:lnTo>
                <a:lnTo>
                  <a:pt x="7758" y="5144"/>
                </a:lnTo>
                <a:lnTo>
                  <a:pt x="7756" y="5136"/>
                </a:lnTo>
                <a:lnTo>
                  <a:pt x="7760" y="5136"/>
                </a:lnTo>
                <a:lnTo>
                  <a:pt x="7764" y="5134"/>
                </a:lnTo>
                <a:lnTo>
                  <a:pt x="7770" y="5132"/>
                </a:lnTo>
                <a:lnTo>
                  <a:pt x="7776" y="5126"/>
                </a:lnTo>
                <a:lnTo>
                  <a:pt x="7786" y="5116"/>
                </a:lnTo>
                <a:lnTo>
                  <a:pt x="7792" y="5106"/>
                </a:lnTo>
                <a:lnTo>
                  <a:pt x="7796" y="5098"/>
                </a:lnTo>
                <a:lnTo>
                  <a:pt x="7798" y="5088"/>
                </a:lnTo>
                <a:lnTo>
                  <a:pt x="7800" y="5082"/>
                </a:lnTo>
                <a:lnTo>
                  <a:pt x="7804" y="5074"/>
                </a:lnTo>
                <a:lnTo>
                  <a:pt x="7814" y="5062"/>
                </a:lnTo>
                <a:lnTo>
                  <a:pt x="7826" y="5046"/>
                </a:lnTo>
                <a:lnTo>
                  <a:pt x="7854" y="5016"/>
                </a:lnTo>
                <a:lnTo>
                  <a:pt x="7874" y="4990"/>
                </a:lnTo>
                <a:lnTo>
                  <a:pt x="7898" y="4966"/>
                </a:lnTo>
                <a:lnTo>
                  <a:pt x="7936" y="4934"/>
                </a:lnTo>
                <a:lnTo>
                  <a:pt x="7960" y="4914"/>
                </a:lnTo>
                <a:lnTo>
                  <a:pt x="7984" y="4892"/>
                </a:lnTo>
                <a:lnTo>
                  <a:pt x="8008" y="4864"/>
                </a:lnTo>
                <a:lnTo>
                  <a:pt x="8030" y="4834"/>
                </a:lnTo>
                <a:lnTo>
                  <a:pt x="8050" y="4802"/>
                </a:lnTo>
                <a:lnTo>
                  <a:pt x="8070" y="4766"/>
                </a:lnTo>
                <a:lnTo>
                  <a:pt x="8090" y="4726"/>
                </a:lnTo>
                <a:lnTo>
                  <a:pt x="8108" y="4682"/>
                </a:lnTo>
                <a:lnTo>
                  <a:pt x="8116" y="4658"/>
                </a:lnTo>
                <a:lnTo>
                  <a:pt x="8126" y="4638"/>
                </a:lnTo>
                <a:lnTo>
                  <a:pt x="8142" y="4606"/>
                </a:lnTo>
                <a:lnTo>
                  <a:pt x="8154" y="4582"/>
                </a:lnTo>
                <a:lnTo>
                  <a:pt x="8158" y="4570"/>
                </a:lnTo>
                <a:lnTo>
                  <a:pt x="8160" y="4558"/>
                </a:lnTo>
                <a:lnTo>
                  <a:pt x="8162" y="4542"/>
                </a:lnTo>
                <a:lnTo>
                  <a:pt x="8166" y="4534"/>
                </a:lnTo>
                <a:lnTo>
                  <a:pt x="8172" y="4530"/>
                </a:lnTo>
                <a:lnTo>
                  <a:pt x="8176" y="4530"/>
                </a:lnTo>
                <a:lnTo>
                  <a:pt x="8180" y="4532"/>
                </a:lnTo>
                <a:lnTo>
                  <a:pt x="8182" y="4532"/>
                </a:lnTo>
                <a:lnTo>
                  <a:pt x="8174" y="4518"/>
                </a:lnTo>
                <a:lnTo>
                  <a:pt x="8168" y="4508"/>
                </a:lnTo>
                <a:lnTo>
                  <a:pt x="8168" y="4496"/>
                </a:lnTo>
                <a:lnTo>
                  <a:pt x="8168" y="4486"/>
                </a:lnTo>
                <a:lnTo>
                  <a:pt x="8172" y="4478"/>
                </a:lnTo>
                <a:lnTo>
                  <a:pt x="8174" y="4470"/>
                </a:lnTo>
                <a:lnTo>
                  <a:pt x="8174" y="4464"/>
                </a:lnTo>
                <a:lnTo>
                  <a:pt x="8172" y="4460"/>
                </a:lnTo>
                <a:lnTo>
                  <a:pt x="8166" y="4456"/>
                </a:lnTo>
                <a:lnTo>
                  <a:pt x="8158" y="4454"/>
                </a:lnTo>
                <a:lnTo>
                  <a:pt x="8150" y="4458"/>
                </a:lnTo>
                <a:lnTo>
                  <a:pt x="8134" y="4468"/>
                </a:lnTo>
                <a:lnTo>
                  <a:pt x="8124" y="4474"/>
                </a:lnTo>
                <a:lnTo>
                  <a:pt x="8112" y="4480"/>
                </a:lnTo>
                <a:lnTo>
                  <a:pt x="8098" y="4484"/>
                </a:lnTo>
                <a:lnTo>
                  <a:pt x="8080" y="4486"/>
                </a:lnTo>
                <a:lnTo>
                  <a:pt x="8064" y="4486"/>
                </a:lnTo>
                <a:lnTo>
                  <a:pt x="8056" y="4488"/>
                </a:lnTo>
                <a:lnTo>
                  <a:pt x="8052" y="4490"/>
                </a:lnTo>
                <a:lnTo>
                  <a:pt x="8050" y="4492"/>
                </a:lnTo>
                <a:lnTo>
                  <a:pt x="8050" y="4494"/>
                </a:lnTo>
                <a:lnTo>
                  <a:pt x="8048" y="4496"/>
                </a:lnTo>
                <a:lnTo>
                  <a:pt x="8044" y="4496"/>
                </a:lnTo>
                <a:lnTo>
                  <a:pt x="8034" y="4496"/>
                </a:lnTo>
                <a:lnTo>
                  <a:pt x="8022" y="4496"/>
                </a:lnTo>
                <a:lnTo>
                  <a:pt x="8014" y="4498"/>
                </a:lnTo>
                <a:lnTo>
                  <a:pt x="8006" y="4502"/>
                </a:lnTo>
                <a:lnTo>
                  <a:pt x="8000" y="4508"/>
                </a:lnTo>
                <a:lnTo>
                  <a:pt x="7994" y="4512"/>
                </a:lnTo>
                <a:lnTo>
                  <a:pt x="7988" y="4516"/>
                </a:lnTo>
                <a:lnTo>
                  <a:pt x="7980" y="4516"/>
                </a:lnTo>
                <a:lnTo>
                  <a:pt x="7968" y="4514"/>
                </a:lnTo>
                <a:lnTo>
                  <a:pt x="7956" y="4510"/>
                </a:lnTo>
                <a:lnTo>
                  <a:pt x="7948" y="4512"/>
                </a:lnTo>
                <a:lnTo>
                  <a:pt x="7940" y="4516"/>
                </a:lnTo>
                <a:lnTo>
                  <a:pt x="7932" y="4522"/>
                </a:lnTo>
                <a:lnTo>
                  <a:pt x="7924" y="4526"/>
                </a:lnTo>
                <a:lnTo>
                  <a:pt x="7918" y="4530"/>
                </a:lnTo>
                <a:lnTo>
                  <a:pt x="7908" y="4532"/>
                </a:lnTo>
                <a:lnTo>
                  <a:pt x="7898" y="4530"/>
                </a:lnTo>
                <a:lnTo>
                  <a:pt x="7888" y="4524"/>
                </a:lnTo>
                <a:lnTo>
                  <a:pt x="7880" y="4518"/>
                </a:lnTo>
                <a:lnTo>
                  <a:pt x="7874" y="4512"/>
                </a:lnTo>
                <a:lnTo>
                  <a:pt x="7870" y="4504"/>
                </a:lnTo>
                <a:lnTo>
                  <a:pt x="7862" y="4490"/>
                </a:lnTo>
                <a:lnTo>
                  <a:pt x="7858" y="4484"/>
                </a:lnTo>
                <a:lnTo>
                  <a:pt x="7852" y="4476"/>
                </a:lnTo>
                <a:lnTo>
                  <a:pt x="7848" y="4472"/>
                </a:lnTo>
                <a:lnTo>
                  <a:pt x="7842" y="4472"/>
                </a:lnTo>
                <a:lnTo>
                  <a:pt x="7832" y="4472"/>
                </a:lnTo>
                <a:lnTo>
                  <a:pt x="7830" y="4472"/>
                </a:lnTo>
                <a:lnTo>
                  <a:pt x="7832" y="4470"/>
                </a:lnTo>
                <a:lnTo>
                  <a:pt x="7848" y="4458"/>
                </a:lnTo>
                <a:lnTo>
                  <a:pt x="7854" y="4454"/>
                </a:lnTo>
                <a:lnTo>
                  <a:pt x="7856" y="4448"/>
                </a:lnTo>
                <a:lnTo>
                  <a:pt x="7858" y="4444"/>
                </a:lnTo>
                <a:lnTo>
                  <a:pt x="7856" y="4438"/>
                </a:lnTo>
                <a:lnTo>
                  <a:pt x="7852" y="4428"/>
                </a:lnTo>
                <a:lnTo>
                  <a:pt x="7846" y="4414"/>
                </a:lnTo>
                <a:lnTo>
                  <a:pt x="7842" y="4412"/>
                </a:lnTo>
                <a:lnTo>
                  <a:pt x="7836" y="4410"/>
                </a:lnTo>
                <a:lnTo>
                  <a:pt x="7832" y="4408"/>
                </a:lnTo>
                <a:lnTo>
                  <a:pt x="7826" y="4400"/>
                </a:lnTo>
                <a:lnTo>
                  <a:pt x="7824" y="4394"/>
                </a:lnTo>
                <a:lnTo>
                  <a:pt x="7822" y="4392"/>
                </a:lnTo>
                <a:lnTo>
                  <a:pt x="7818" y="4388"/>
                </a:lnTo>
                <a:lnTo>
                  <a:pt x="7814" y="4380"/>
                </a:lnTo>
                <a:lnTo>
                  <a:pt x="7808" y="4370"/>
                </a:lnTo>
                <a:lnTo>
                  <a:pt x="7808" y="4368"/>
                </a:lnTo>
                <a:lnTo>
                  <a:pt x="7808" y="4370"/>
                </a:lnTo>
                <a:lnTo>
                  <a:pt x="7806" y="4370"/>
                </a:lnTo>
                <a:lnTo>
                  <a:pt x="7802" y="4364"/>
                </a:lnTo>
                <a:lnTo>
                  <a:pt x="7798" y="4360"/>
                </a:lnTo>
                <a:lnTo>
                  <a:pt x="7796" y="4358"/>
                </a:lnTo>
                <a:lnTo>
                  <a:pt x="7792" y="4358"/>
                </a:lnTo>
                <a:lnTo>
                  <a:pt x="7790" y="4356"/>
                </a:lnTo>
                <a:lnTo>
                  <a:pt x="7786" y="4354"/>
                </a:lnTo>
                <a:lnTo>
                  <a:pt x="7782" y="4348"/>
                </a:lnTo>
                <a:lnTo>
                  <a:pt x="7776" y="4336"/>
                </a:lnTo>
                <a:lnTo>
                  <a:pt x="7770" y="4326"/>
                </a:lnTo>
                <a:lnTo>
                  <a:pt x="7766" y="4320"/>
                </a:lnTo>
                <a:lnTo>
                  <a:pt x="7762" y="4320"/>
                </a:lnTo>
                <a:lnTo>
                  <a:pt x="7760" y="4320"/>
                </a:lnTo>
                <a:lnTo>
                  <a:pt x="7758" y="4320"/>
                </a:lnTo>
                <a:lnTo>
                  <a:pt x="7756" y="4320"/>
                </a:lnTo>
                <a:lnTo>
                  <a:pt x="7752" y="4318"/>
                </a:lnTo>
                <a:lnTo>
                  <a:pt x="7748" y="4312"/>
                </a:lnTo>
                <a:lnTo>
                  <a:pt x="7744" y="4306"/>
                </a:lnTo>
                <a:lnTo>
                  <a:pt x="7742" y="4304"/>
                </a:lnTo>
                <a:lnTo>
                  <a:pt x="7740" y="4306"/>
                </a:lnTo>
                <a:lnTo>
                  <a:pt x="7736" y="4308"/>
                </a:lnTo>
                <a:lnTo>
                  <a:pt x="7734" y="4308"/>
                </a:lnTo>
                <a:lnTo>
                  <a:pt x="7732" y="4306"/>
                </a:lnTo>
                <a:lnTo>
                  <a:pt x="7726" y="4300"/>
                </a:lnTo>
                <a:lnTo>
                  <a:pt x="7720" y="4288"/>
                </a:lnTo>
                <a:lnTo>
                  <a:pt x="7716" y="4280"/>
                </a:lnTo>
                <a:lnTo>
                  <a:pt x="7714" y="4276"/>
                </a:lnTo>
                <a:lnTo>
                  <a:pt x="7714" y="4278"/>
                </a:lnTo>
                <a:lnTo>
                  <a:pt x="7712" y="4284"/>
                </a:lnTo>
                <a:lnTo>
                  <a:pt x="7714" y="4296"/>
                </a:lnTo>
                <a:lnTo>
                  <a:pt x="7712" y="4300"/>
                </a:lnTo>
                <a:lnTo>
                  <a:pt x="7710" y="4300"/>
                </a:lnTo>
                <a:lnTo>
                  <a:pt x="7708" y="4298"/>
                </a:lnTo>
                <a:lnTo>
                  <a:pt x="7706" y="4292"/>
                </a:lnTo>
                <a:lnTo>
                  <a:pt x="7702" y="4282"/>
                </a:lnTo>
                <a:lnTo>
                  <a:pt x="7696" y="4266"/>
                </a:lnTo>
                <a:lnTo>
                  <a:pt x="7692" y="4254"/>
                </a:lnTo>
                <a:lnTo>
                  <a:pt x="7688" y="4242"/>
                </a:lnTo>
                <a:lnTo>
                  <a:pt x="7684" y="4212"/>
                </a:lnTo>
                <a:lnTo>
                  <a:pt x="7680" y="4196"/>
                </a:lnTo>
                <a:lnTo>
                  <a:pt x="7676" y="4182"/>
                </a:lnTo>
                <a:lnTo>
                  <a:pt x="7672" y="4166"/>
                </a:lnTo>
                <a:lnTo>
                  <a:pt x="7664" y="4154"/>
                </a:lnTo>
                <a:lnTo>
                  <a:pt x="7656" y="4142"/>
                </a:lnTo>
                <a:lnTo>
                  <a:pt x="7652" y="4140"/>
                </a:lnTo>
                <a:lnTo>
                  <a:pt x="7648" y="4142"/>
                </a:lnTo>
                <a:lnTo>
                  <a:pt x="7646" y="4142"/>
                </a:lnTo>
                <a:lnTo>
                  <a:pt x="7644" y="4140"/>
                </a:lnTo>
                <a:lnTo>
                  <a:pt x="7640" y="4132"/>
                </a:lnTo>
                <a:lnTo>
                  <a:pt x="7634" y="4124"/>
                </a:lnTo>
                <a:lnTo>
                  <a:pt x="7630" y="4120"/>
                </a:lnTo>
                <a:lnTo>
                  <a:pt x="7626" y="4120"/>
                </a:lnTo>
                <a:lnTo>
                  <a:pt x="7624" y="4120"/>
                </a:lnTo>
                <a:lnTo>
                  <a:pt x="7622" y="4118"/>
                </a:lnTo>
                <a:lnTo>
                  <a:pt x="7618" y="4110"/>
                </a:lnTo>
                <a:lnTo>
                  <a:pt x="7614" y="4098"/>
                </a:lnTo>
                <a:lnTo>
                  <a:pt x="7610" y="4084"/>
                </a:lnTo>
                <a:lnTo>
                  <a:pt x="7606" y="4056"/>
                </a:lnTo>
                <a:lnTo>
                  <a:pt x="7606" y="4046"/>
                </a:lnTo>
                <a:lnTo>
                  <a:pt x="7606" y="4040"/>
                </a:lnTo>
                <a:lnTo>
                  <a:pt x="7608" y="4032"/>
                </a:lnTo>
                <a:lnTo>
                  <a:pt x="7608" y="4024"/>
                </a:lnTo>
                <a:lnTo>
                  <a:pt x="7606" y="4014"/>
                </a:lnTo>
                <a:lnTo>
                  <a:pt x="7602" y="4006"/>
                </a:lnTo>
                <a:lnTo>
                  <a:pt x="7604" y="4004"/>
                </a:lnTo>
                <a:lnTo>
                  <a:pt x="7608" y="4004"/>
                </a:lnTo>
                <a:lnTo>
                  <a:pt x="7612" y="4006"/>
                </a:lnTo>
                <a:lnTo>
                  <a:pt x="7614" y="4004"/>
                </a:lnTo>
                <a:lnTo>
                  <a:pt x="7610" y="3996"/>
                </a:lnTo>
                <a:lnTo>
                  <a:pt x="7602" y="3982"/>
                </a:lnTo>
                <a:lnTo>
                  <a:pt x="7598" y="3970"/>
                </a:lnTo>
                <a:lnTo>
                  <a:pt x="7596" y="3958"/>
                </a:lnTo>
                <a:lnTo>
                  <a:pt x="7594" y="3950"/>
                </a:lnTo>
                <a:lnTo>
                  <a:pt x="7592" y="3944"/>
                </a:lnTo>
                <a:lnTo>
                  <a:pt x="7588" y="3942"/>
                </a:lnTo>
                <a:lnTo>
                  <a:pt x="7582" y="3940"/>
                </a:lnTo>
                <a:lnTo>
                  <a:pt x="7578" y="3938"/>
                </a:lnTo>
                <a:lnTo>
                  <a:pt x="7574" y="3936"/>
                </a:lnTo>
                <a:lnTo>
                  <a:pt x="7572" y="3928"/>
                </a:lnTo>
                <a:lnTo>
                  <a:pt x="7568" y="3922"/>
                </a:lnTo>
                <a:lnTo>
                  <a:pt x="7564" y="3920"/>
                </a:lnTo>
                <a:lnTo>
                  <a:pt x="7558" y="3918"/>
                </a:lnTo>
                <a:lnTo>
                  <a:pt x="7554" y="3918"/>
                </a:lnTo>
                <a:lnTo>
                  <a:pt x="7550" y="3914"/>
                </a:lnTo>
                <a:lnTo>
                  <a:pt x="7544" y="3902"/>
                </a:lnTo>
                <a:lnTo>
                  <a:pt x="7538" y="3908"/>
                </a:lnTo>
                <a:lnTo>
                  <a:pt x="7544" y="3902"/>
                </a:lnTo>
                <a:lnTo>
                  <a:pt x="7538" y="3886"/>
                </a:lnTo>
                <a:lnTo>
                  <a:pt x="7536" y="3872"/>
                </a:lnTo>
                <a:lnTo>
                  <a:pt x="7536" y="3866"/>
                </a:lnTo>
                <a:lnTo>
                  <a:pt x="7538" y="3860"/>
                </a:lnTo>
                <a:lnTo>
                  <a:pt x="7542" y="3858"/>
                </a:lnTo>
                <a:lnTo>
                  <a:pt x="7546" y="3856"/>
                </a:lnTo>
                <a:lnTo>
                  <a:pt x="7550" y="3856"/>
                </a:lnTo>
                <a:lnTo>
                  <a:pt x="7542" y="3852"/>
                </a:lnTo>
                <a:lnTo>
                  <a:pt x="7538" y="3848"/>
                </a:lnTo>
                <a:lnTo>
                  <a:pt x="7532" y="3840"/>
                </a:lnTo>
                <a:lnTo>
                  <a:pt x="7526" y="3830"/>
                </a:lnTo>
                <a:lnTo>
                  <a:pt x="7520" y="3818"/>
                </a:lnTo>
                <a:lnTo>
                  <a:pt x="7512" y="3798"/>
                </a:lnTo>
                <a:lnTo>
                  <a:pt x="7504" y="3780"/>
                </a:lnTo>
                <a:lnTo>
                  <a:pt x="7488" y="3750"/>
                </a:lnTo>
                <a:lnTo>
                  <a:pt x="7476" y="3728"/>
                </a:lnTo>
                <a:lnTo>
                  <a:pt x="7474" y="3718"/>
                </a:lnTo>
                <a:lnTo>
                  <a:pt x="7474" y="3710"/>
                </a:lnTo>
                <a:lnTo>
                  <a:pt x="7476" y="3704"/>
                </a:lnTo>
                <a:lnTo>
                  <a:pt x="7474" y="3700"/>
                </a:lnTo>
                <a:lnTo>
                  <a:pt x="7470" y="3690"/>
                </a:lnTo>
                <a:lnTo>
                  <a:pt x="7464" y="3680"/>
                </a:lnTo>
                <a:lnTo>
                  <a:pt x="7462" y="3674"/>
                </a:lnTo>
                <a:lnTo>
                  <a:pt x="7460" y="3668"/>
                </a:lnTo>
                <a:lnTo>
                  <a:pt x="7460" y="3658"/>
                </a:lnTo>
                <a:lnTo>
                  <a:pt x="7454" y="3648"/>
                </a:lnTo>
                <a:lnTo>
                  <a:pt x="7440" y="3628"/>
                </a:lnTo>
                <a:lnTo>
                  <a:pt x="7426" y="3608"/>
                </a:lnTo>
                <a:lnTo>
                  <a:pt x="7422" y="3598"/>
                </a:lnTo>
                <a:lnTo>
                  <a:pt x="7420" y="3588"/>
                </a:lnTo>
                <a:lnTo>
                  <a:pt x="7420" y="3582"/>
                </a:lnTo>
                <a:lnTo>
                  <a:pt x="7418" y="3576"/>
                </a:lnTo>
                <a:lnTo>
                  <a:pt x="7414" y="3570"/>
                </a:lnTo>
                <a:lnTo>
                  <a:pt x="7412" y="3568"/>
                </a:lnTo>
                <a:lnTo>
                  <a:pt x="7412" y="3562"/>
                </a:lnTo>
                <a:lnTo>
                  <a:pt x="7414" y="3556"/>
                </a:lnTo>
                <a:lnTo>
                  <a:pt x="7420" y="3546"/>
                </a:lnTo>
                <a:lnTo>
                  <a:pt x="7422" y="3550"/>
                </a:lnTo>
                <a:lnTo>
                  <a:pt x="7424" y="3552"/>
                </a:lnTo>
                <a:lnTo>
                  <a:pt x="7424" y="3560"/>
                </a:lnTo>
                <a:lnTo>
                  <a:pt x="7426" y="3570"/>
                </a:lnTo>
                <a:lnTo>
                  <a:pt x="7428" y="3576"/>
                </a:lnTo>
                <a:lnTo>
                  <a:pt x="7434" y="3584"/>
                </a:lnTo>
                <a:lnTo>
                  <a:pt x="7438" y="3590"/>
                </a:lnTo>
                <a:lnTo>
                  <a:pt x="7442" y="3594"/>
                </a:lnTo>
                <a:lnTo>
                  <a:pt x="7444" y="3606"/>
                </a:lnTo>
                <a:lnTo>
                  <a:pt x="7446" y="3618"/>
                </a:lnTo>
                <a:lnTo>
                  <a:pt x="7450" y="3622"/>
                </a:lnTo>
                <a:lnTo>
                  <a:pt x="7454" y="3628"/>
                </a:lnTo>
                <a:lnTo>
                  <a:pt x="7468" y="3644"/>
                </a:lnTo>
                <a:lnTo>
                  <a:pt x="7478" y="3658"/>
                </a:lnTo>
                <a:lnTo>
                  <a:pt x="7480" y="3660"/>
                </a:lnTo>
                <a:lnTo>
                  <a:pt x="7484" y="3662"/>
                </a:lnTo>
                <a:lnTo>
                  <a:pt x="7486" y="3662"/>
                </a:lnTo>
                <a:lnTo>
                  <a:pt x="7490" y="3658"/>
                </a:lnTo>
                <a:lnTo>
                  <a:pt x="7494" y="3644"/>
                </a:lnTo>
                <a:lnTo>
                  <a:pt x="7496" y="3632"/>
                </a:lnTo>
                <a:lnTo>
                  <a:pt x="7502" y="3610"/>
                </a:lnTo>
                <a:lnTo>
                  <a:pt x="7514" y="3572"/>
                </a:lnTo>
                <a:lnTo>
                  <a:pt x="7516" y="3568"/>
                </a:lnTo>
                <a:lnTo>
                  <a:pt x="7516" y="3572"/>
                </a:lnTo>
                <a:lnTo>
                  <a:pt x="7516" y="3578"/>
                </a:lnTo>
                <a:lnTo>
                  <a:pt x="7510" y="3602"/>
                </a:lnTo>
                <a:lnTo>
                  <a:pt x="7510" y="3614"/>
                </a:lnTo>
                <a:lnTo>
                  <a:pt x="7510" y="3620"/>
                </a:lnTo>
                <a:lnTo>
                  <a:pt x="7508" y="3630"/>
                </a:lnTo>
                <a:lnTo>
                  <a:pt x="7502" y="3644"/>
                </a:lnTo>
                <a:lnTo>
                  <a:pt x="7502" y="3646"/>
                </a:lnTo>
                <a:lnTo>
                  <a:pt x="7508" y="3644"/>
                </a:lnTo>
                <a:lnTo>
                  <a:pt x="7512" y="3644"/>
                </a:lnTo>
                <a:lnTo>
                  <a:pt x="7518" y="3644"/>
                </a:lnTo>
                <a:lnTo>
                  <a:pt x="7522" y="3646"/>
                </a:lnTo>
                <a:lnTo>
                  <a:pt x="7526" y="3648"/>
                </a:lnTo>
                <a:lnTo>
                  <a:pt x="7532" y="3658"/>
                </a:lnTo>
                <a:lnTo>
                  <a:pt x="7548" y="3688"/>
                </a:lnTo>
                <a:lnTo>
                  <a:pt x="7564" y="3722"/>
                </a:lnTo>
                <a:lnTo>
                  <a:pt x="7572" y="3736"/>
                </a:lnTo>
                <a:lnTo>
                  <a:pt x="7580" y="3746"/>
                </a:lnTo>
                <a:lnTo>
                  <a:pt x="7584" y="3752"/>
                </a:lnTo>
                <a:lnTo>
                  <a:pt x="7586" y="3756"/>
                </a:lnTo>
                <a:lnTo>
                  <a:pt x="7586" y="3762"/>
                </a:lnTo>
                <a:lnTo>
                  <a:pt x="7592" y="3768"/>
                </a:lnTo>
                <a:lnTo>
                  <a:pt x="7600" y="3776"/>
                </a:lnTo>
                <a:lnTo>
                  <a:pt x="7608" y="3788"/>
                </a:lnTo>
                <a:lnTo>
                  <a:pt x="7610" y="3798"/>
                </a:lnTo>
                <a:lnTo>
                  <a:pt x="7610" y="3804"/>
                </a:lnTo>
                <a:lnTo>
                  <a:pt x="7608" y="3808"/>
                </a:lnTo>
                <a:lnTo>
                  <a:pt x="7608" y="3814"/>
                </a:lnTo>
                <a:lnTo>
                  <a:pt x="7608" y="3818"/>
                </a:lnTo>
                <a:lnTo>
                  <a:pt x="7610" y="3824"/>
                </a:lnTo>
                <a:lnTo>
                  <a:pt x="7612" y="3830"/>
                </a:lnTo>
                <a:lnTo>
                  <a:pt x="7622" y="3840"/>
                </a:lnTo>
                <a:lnTo>
                  <a:pt x="7628" y="3844"/>
                </a:lnTo>
                <a:lnTo>
                  <a:pt x="7636" y="3846"/>
                </a:lnTo>
                <a:lnTo>
                  <a:pt x="7642" y="3850"/>
                </a:lnTo>
                <a:lnTo>
                  <a:pt x="7648" y="3856"/>
                </a:lnTo>
                <a:lnTo>
                  <a:pt x="7656" y="3866"/>
                </a:lnTo>
                <a:lnTo>
                  <a:pt x="7662" y="3878"/>
                </a:lnTo>
                <a:lnTo>
                  <a:pt x="7672" y="3904"/>
                </a:lnTo>
                <a:lnTo>
                  <a:pt x="7680" y="3928"/>
                </a:lnTo>
                <a:lnTo>
                  <a:pt x="7684" y="3938"/>
                </a:lnTo>
                <a:lnTo>
                  <a:pt x="7684" y="3944"/>
                </a:lnTo>
                <a:lnTo>
                  <a:pt x="7682" y="3948"/>
                </a:lnTo>
                <a:lnTo>
                  <a:pt x="7680" y="3952"/>
                </a:lnTo>
                <a:lnTo>
                  <a:pt x="7678" y="3956"/>
                </a:lnTo>
                <a:lnTo>
                  <a:pt x="7678" y="3960"/>
                </a:lnTo>
                <a:lnTo>
                  <a:pt x="7678" y="3966"/>
                </a:lnTo>
                <a:lnTo>
                  <a:pt x="7680" y="3972"/>
                </a:lnTo>
                <a:lnTo>
                  <a:pt x="7684" y="3980"/>
                </a:lnTo>
                <a:lnTo>
                  <a:pt x="7684" y="3984"/>
                </a:lnTo>
                <a:lnTo>
                  <a:pt x="7684" y="3988"/>
                </a:lnTo>
                <a:lnTo>
                  <a:pt x="7682" y="3990"/>
                </a:lnTo>
                <a:lnTo>
                  <a:pt x="7680" y="3992"/>
                </a:lnTo>
                <a:lnTo>
                  <a:pt x="7680" y="3994"/>
                </a:lnTo>
                <a:lnTo>
                  <a:pt x="7688" y="4006"/>
                </a:lnTo>
                <a:lnTo>
                  <a:pt x="7698" y="4022"/>
                </a:lnTo>
                <a:lnTo>
                  <a:pt x="7704" y="4032"/>
                </a:lnTo>
                <a:lnTo>
                  <a:pt x="7710" y="4040"/>
                </a:lnTo>
                <a:lnTo>
                  <a:pt x="7720" y="4044"/>
                </a:lnTo>
                <a:lnTo>
                  <a:pt x="7726" y="4046"/>
                </a:lnTo>
                <a:lnTo>
                  <a:pt x="7732" y="4050"/>
                </a:lnTo>
                <a:lnTo>
                  <a:pt x="7742" y="4062"/>
                </a:lnTo>
                <a:lnTo>
                  <a:pt x="7750" y="4074"/>
                </a:lnTo>
                <a:lnTo>
                  <a:pt x="7756" y="4088"/>
                </a:lnTo>
                <a:lnTo>
                  <a:pt x="7762" y="4096"/>
                </a:lnTo>
                <a:lnTo>
                  <a:pt x="7766" y="4100"/>
                </a:lnTo>
                <a:lnTo>
                  <a:pt x="7768" y="4104"/>
                </a:lnTo>
                <a:lnTo>
                  <a:pt x="7768" y="4112"/>
                </a:lnTo>
                <a:lnTo>
                  <a:pt x="7770" y="4122"/>
                </a:lnTo>
                <a:lnTo>
                  <a:pt x="7772" y="4128"/>
                </a:lnTo>
                <a:lnTo>
                  <a:pt x="7776" y="4132"/>
                </a:lnTo>
                <a:lnTo>
                  <a:pt x="7778" y="4142"/>
                </a:lnTo>
                <a:lnTo>
                  <a:pt x="7780" y="4148"/>
                </a:lnTo>
                <a:lnTo>
                  <a:pt x="7782" y="4154"/>
                </a:lnTo>
                <a:lnTo>
                  <a:pt x="7792" y="4166"/>
                </a:lnTo>
                <a:lnTo>
                  <a:pt x="7804" y="4180"/>
                </a:lnTo>
                <a:lnTo>
                  <a:pt x="7808" y="4188"/>
                </a:lnTo>
                <a:lnTo>
                  <a:pt x="7812" y="4196"/>
                </a:lnTo>
                <a:lnTo>
                  <a:pt x="7814" y="4202"/>
                </a:lnTo>
                <a:lnTo>
                  <a:pt x="7816" y="4204"/>
                </a:lnTo>
                <a:lnTo>
                  <a:pt x="7820" y="4202"/>
                </a:lnTo>
                <a:lnTo>
                  <a:pt x="7822" y="4204"/>
                </a:lnTo>
                <a:lnTo>
                  <a:pt x="7824" y="4210"/>
                </a:lnTo>
                <a:lnTo>
                  <a:pt x="7828" y="4220"/>
                </a:lnTo>
                <a:lnTo>
                  <a:pt x="7832" y="4236"/>
                </a:lnTo>
                <a:lnTo>
                  <a:pt x="7832" y="4254"/>
                </a:lnTo>
                <a:lnTo>
                  <a:pt x="7830" y="4260"/>
                </a:lnTo>
                <a:lnTo>
                  <a:pt x="7826" y="4268"/>
                </a:lnTo>
                <a:lnTo>
                  <a:pt x="7826" y="4272"/>
                </a:lnTo>
                <a:lnTo>
                  <a:pt x="7826" y="4276"/>
                </a:lnTo>
                <a:lnTo>
                  <a:pt x="7828" y="4282"/>
                </a:lnTo>
                <a:lnTo>
                  <a:pt x="7832" y="4286"/>
                </a:lnTo>
                <a:lnTo>
                  <a:pt x="7830" y="4288"/>
                </a:lnTo>
                <a:lnTo>
                  <a:pt x="7828" y="4290"/>
                </a:lnTo>
                <a:lnTo>
                  <a:pt x="7824" y="4294"/>
                </a:lnTo>
                <a:lnTo>
                  <a:pt x="7826" y="4296"/>
                </a:lnTo>
                <a:lnTo>
                  <a:pt x="7832" y="4300"/>
                </a:lnTo>
                <a:lnTo>
                  <a:pt x="7832" y="4302"/>
                </a:lnTo>
                <a:lnTo>
                  <a:pt x="7834" y="4306"/>
                </a:lnTo>
                <a:lnTo>
                  <a:pt x="7834" y="4312"/>
                </a:lnTo>
                <a:lnTo>
                  <a:pt x="7836" y="4318"/>
                </a:lnTo>
                <a:lnTo>
                  <a:pt x="7840" y="4326"/>
                </a:lnTo>
                <a:lnTo>
                  <a:pt x="7840" y="4336"/>
                </a:lnTo>
                <a:lnTo>
                  <a:pt x="7842" y="4350"/>
                </a:lnTo>
                <a:lnTo>
                  <a:pt x="7846" y="4362"/>
                </a:lnTo>
                <a:lnTo>
                  <a:pt x="7850" y="4370"/>
                </a:lnTo>
                <a:lnTo>
                  <a:pt x="7850" y="4376"/>
                </a:lnTo>
                <a:lnTo>
                  <a:pt x="7850" y="4380"/>
                </a:lnTo>
                <a:lnTo>
                  <a:pt x="7850" y="4388"/>
                </a:lnTo>
                <a:lnTo>
                  <a:pt x="7850" y="4394"/>
                </a:lnTo>
                <a:lnTo>
                  <a:pt x="7854" y="4398"/>
                </a:lnTo>
                <a:lnTo>
                  <a:pt x="7856" y="4410"/>
                </a:lnTo>
                <a:lnTo>
                  <a:pt x="7860" y="4418"/>
                </a:lnTo>
                <a:lnTo>
                  <a:pt x="7862" y="4418"/>
                </a:lnTo>
                <a:lnTo>
                  <a:pt x="7864" y="4418"/>
                </a:lnTo>
                <a:lnTo>
                  <a:pt x="7868" y="4418"/>
                </a:lnTo>
                <a:lnTo>
                  <a:pt x="7872" y="4420"/>
                </a:lnTo>
                <a:lnTo>
                  <a:pt x="7874" y="4422"/>
                </a:lnTo>
                <a:lnTo>
                  <a:pt x="7880" y="4424"/>
                </a:lnTo>
                <a:lnTo>
                  <a:pt x="7884" y="4424"/>
                </a:lnTo>
                <a:lnTo>
                  <a:pt x="7888" y="4422"/>
                </a:lnTo>
                <a:lnTo>
                  <a:pt x="7892" y="4422"/>
                </a:lnTo>
                <a:lnTo>
                  <a:pt x="7896" y="4420"/>
                </a:lnTo>
                <a:lnTo>
                  <a:pt x="7900" y="4418"/>
                </a:lnTo>
                <a:lnTo>
                  <a:pt x="7902" y="4416"/>
                </a:lnTo>
                <a:lnTo>
                  <a:pt x="7910" y="4416"/>
                </a:lnTo>
                <a:lnTo>
                  <a:pt x="7916" y="4416"/>
                </a:lnTo>
                <a:lnTo>
                  <a:pt x="7920" y="4416"/>
                </a:lnTo>
                <a:lnTo>
                  <a:pt x="7922" y="4414"/>
                </a:lnTo>
                <a:lnTo>
                  <a:pt x="7924" y="4412"/>
                </a:lnTo>
                <a:lnTo>
                  <a:pt x="7926" y="4408"/>
                </a:lnTo>
                <a:lnTo>
                  <a:pt x="7928" y="4406"/>
                </a:lnTo>
                <a:lnTo>
                  <a:pt x="7932" y="4404"/>
                </a:lnTo>
                <a:lnTo>
                  <a:pt x="7936" y="4404"/>
                </a:lnTo>
                <a:lnTo>
                  <a:pt x="7938" y="4400"/>
                </a:lnTo>
                <a:lnTo>
                  <a:pt x="7942" y="4392"/>
                </a:lnTo>
                <a:lnTo>
                  <a:pt x="7946" y="4388"/>
                </a:lnTo>
                <a:lnTo>
                  <a:pt x="7950" y="4384"/>
                </a:lnTo>
                <a:lnTo>
                  <a:pt x="7958" y="4382"/>
                </a:lnTo>
                <a:lnTo>
                  <a:pt x="7968" y="4382"/>
                </a:lnTo>
                <a:lnTo>
                  <a:pt x="7984" y="4384"/>
                </a:lnTo>
                <a:lnTo>
                  <a:pt x="7998" y="4380"/>
                </a:lnTo>
                <a:lnTo>
                  <a:pt x="8008" y="4374"/>
                </a:lnTo>
                <a:lnTo>
                  <a:pt x="8018" y="4368"/>
                </a:lnTo>
                <a:lnTo>
                  <a:pt x="8034" y="4356"/>
                </a:lnTo>
                <a:lnTo>
                  <a:pt x="8040" y="4354"/>
                </a:lnTo>
                <a:lnTo>
                  <a:pt x="8048" y="4354"/>
                </a:lnTo>
                <a:lnTo>
                  <a:pt x="8054" y="4356"/>
                </a:lnTo>
                <a:lnTo>
                  <a:pt x="8058" y="4356"/>
                </a:lnTo>
                <a:lnTo>
                  <a:pt x="8066" y="4352"/>
                </a:lnTo>
                <a:lnTo>
                  <a:pt x="8074" y="4346"/>
                </a:lnTo>
                <a:lnTo>
                  <a:pt x="8082" y="4336"/>
                </a:lnTo>
                <a:lnTo>
                  <a:pt x="8090" y="4328"/>
                </a:lnTo>
                <a:lnTo>
                  <a:pt x="8100" y="4320"/>
                </a:lnTo>
                <a:lnTo>
                  <a:pt x="8110" y="4316"/>
                </a:lnTo>
                <a:lnTo>
                  <a:pt x="8116" y="4314"/>
                </a:lnTo>
                <a:lnTo>
                  <a:pt x="8124" y="4314"/>
                </a:lnTo>
                <a:lnTo>
                  <a:pt x="8128" y="4314"/>
                </a:lnTo>
                <a:lnTo>
                  <a:pt x="8130" y="4314"/>
                </a:lnTo>
                <a:lnTo>
                  <a:pt x="8136" y="4310"/>
                </a:lnTo>
                <a:lnTo>
                  <a:pt x="8146" y="4302"/>
                </a:lnTo>
                <a:lnTo>
                  <a:pt x="8154" y="4300"/>
                </a:lnTo>
                <a:lnTo>
                  <a:pt x="8164" y="4296"/>
                </a:lnTo>
                <a:lnTo>
                  <a:pt x="8184" y="4290"/>
                </a:lnTo>
                <a:lnTo>
                  <a:pt x="8192" y="4286"/>
                </a:lnTo>
                <a:lnTo>
                  <a:pt x="8194" y="4282"/>
                </a:lnTo>
                <a:lnTo>
                  <a:pt x="8204" y="4280"/>
                </a:lnTo>
                <a:lnTo>
                  <a:pt x="8210" y="4276"/>
                </a:lnTo>
                <a:lnTo>
                  <a:pt x="8212" y="4272"/>
                </a:lnTo>
                <a:lnTo>
                  <a:pt x="8212" y="4260"/>
                </a:lnTo>
                <a:lnTo>
                  <a:pt x="8212" y="4252"/>
                </a:lnTo>
                <a:lnTo>
                  <a:pt x="8216" y="4244"/>
                </a:lnTo>
                <a:lnTo>
                  <a:pt x="8228" y="4234"/>
                </a:lnTo>
                <a:lnTo>
                  <a:pt x="8246" y="4222"/>
                </a:lnTo>
                <a:lnTo>
                  <a:pt x="8252" y="4220"/>
                </a:lnTo>
                <a:lnTo>
                  <a:pt x="8256" y="4218"/>
                </a:lnTo>
                <a:lnTo>
                  <a:pt x="8264" y="4218"/>
                </a:lnTo>
                <a:lnTo>
                  <a:pt x="8268" y="4218"/>
                </a:lnTo>
                <a:lnTo>
                  <a:pt x="8272" y="4216"/>
                </a:lnTo>
                <a:lnTo>
                  <a:pt x="8280" y="4212"/>
                </a:lnTo>
                <a:lnTo>
                  <a:pt x="8284" y="4208"/>
                </a:lnTo>
                <a:lnTo>
                  <a:pt x="8290" y="4206"/>
                </a:lnTo>
                <a:lnTo>
                  <a:pt x="8298" y="4206"/>
                </a:lnTo>
                <a:lnTo>
                  <a:pt x="8308" y="4206"/>
                </a:lnTo>
                <a:lnTo>
                  <a:pt x="8314" y="4208"/>
                </a:lnTo>
                <a:lnTo>
                  <a:pt x="8320" y="4208"/>
                </a:lnTo>
                <a:lnTo>
                  <a:pt x="8322" y="4206"/>
                </a:lnTo>
                <a:lnTo>
                  <a:pt x="8326" y="4202"/>
                </a:lnTo>
                <a:lnTo>
                  <a:pt x="8330" y="4194"/>
                </a:lnTo>
                <a:lnTo>
                  <a:pt x="8334" y="4186"/>
                </a:lnTo>
                <a:lnTo>
                  <a:pt x="8338" y="4176"/>
                </a:lnTo>
                <a:lnTo>
                  <a:pt x="8342" y="4168"/>
                </a:lnTo>
                <a:lnTo>
                  <a:pt x="8350" y="4160"/>
                </a:lnTo>
                <a:lnTo>
                  <a:pt x="8354" y="4160"/>
                </a:lnTo>
                <a:lnTo>
                  <a:pt x="8360" y="4158"/>
                </a:lnTo>
                <a:lnTo>
                  <a:pt x="8374" y="4158"/>
                </a:lnTo>
                <a:lnTo>
                  <a:pt x="8382" y="4154"/>
                </a:lnTo>
                <a:lnTo>
                  <a:pt x="8386" y="4146"/>
                </a:lnTo>
                <a:lnTo>
                  <a:pt x="8390" y="4138"/>
                </a:lnTo>
                <a:lnTo>
                  <a:pt x="8392" y="4130"/>
                </a:lnTo>
                <a:lnTo>
                  <a:pt x="8396" y="4122"/>
                </a:lnTo>
                <a:lnTo>
                  <a:pt x="8406" y="4116"/>
                </a:lnTo>
                <a:lnTo>
                  <a:pt x="8420" y="4110"/>
                </a:lnTo>
                <a:lnTo>
                  <a:pt x="8430" y="4108"/>
                </a:lnTo>
                <a:lnTo>
                  <a:pt x="8436" y="4104"/>
                </a:lnTo>
                <a:lnTo>
                  <a:pt x="8438" y="4100"/>
                </a:lnTo>
                <a:lnTo>
                  <a:pt x="8438" y="4094"/>
                </a:lnTo>
                <a:lnTo>
                  <a:pt x="8436" y="4086"/>
                </a:lnTo>
                <a:lnTo>
                  <a:pt x="8434" y="4076"/>
                </a:lnTo>
                <a:lnTo>
                  <a:pt x="8434" y="4062"/>
                </a:lnTo>
                <a:lnTo>
                  <a:pt x="8438" y="4046"/>
                </a:lnTo>
                <a:lnTo>
                  <a:pt x="8444" y="4034"/>
                </a:lnTo>
                <a:lnTo>
                  <a:pt x="8448" y="4028"/>
                </a:lnTo>
                <a:lnTo>
                  <a:pt x="8452" y="4028"/>
                </a:lnTo>
                <a:lnTo>
                  <a:pt x="8454" y="4032"/>
                </a:lnTo>
                <a:lnTo>
                  <a:pt x="8458" y="4036"/>
                </a:lnTo>
                <a:lnTo>
                  <a:pt x="8460" y="4036"/>
                </a:lnTo>
                <a:lnTo>
                  <a:pt x="8464" y="4034"/>
                </a:lnTo>
                <a:lnTo>
                  <a:pt x="8470" y="4022"/>
                </a:lnTo>
                <a:lnTo>
                  <a:pt x="8476" y="4010"/>
                </a:lnTo>
                <a:lnTo>
                  <a:pt x="8480" y="4002"/>
                </a:lnTo>
                <a:lnTo>
                  <a:pt x="8490" y="3992"/>
                </a:lnTo>
                <a:lnTo>
                  <a:pt x="8500" y="3982"/>
                </a:lnTo>
                <a:lnTo>
                  <a:pt x="8504" y="3974"/>
                </a:lnTo>
                <a:lnTo>
                  <a:pt x="8510" y="3962"/>
                </a:lnTo>
                <a:lnTo>
                  <a:pt x="8516" y="3946"/>
                </a:lnTo>
                <a:lnTo>
                  <a:pt x="8518" y="3936"/>
                </a:lnTo>
                <a:lnTo>
                  <a:pt x="8518" y="3932"/>
                </a:lnTo>
                <a:lnTo>
                  <a:pt x="8516" y="3930"/>
                </a:lnTo>
                <a:lnTo>
                  <a:pt x="8508" y="3926"/>
                </a:lnTo>
                <a:lnTo>
                  <a:pt x="8502" y="3922"/>
                </a:lnTo>
                <a:lnTo>
                  <a:pt x="8498" y="3916"/>
                </a:lnTo>
                <a:lnTo>
                  <a:pt x="8488" y="3896"/>
                </a:lnTo>
                <a:lnTo>
                  <a:pt x="8482" y="3886"/>
                </a:lnTo>
                <a:lnTo>
                  <a:pt x="8476" y="3880"/>
                </a:lnTo>
                <a:lnTo>
                  <a:pt x="8470" y="3874"/>
                </a:lnTo>
                <a:lnTo>
                  <a:pt x="8468" y="3874"/>
                </a:lnTo>
                <a:lnTo>
                  <a:pt x="8464" y="3874"/>
                </a:lnTo>
                <a:lnTo>
                  <a:pt x="8460" y="3876"/>
                </a:lnTo>
                <a:lnTo>
                  <a:pt x="8458" y="3876"/>
                </a:lnTo>
                <a:lnTo>
                  <a:pt x="8452" y="3872"/>
                </a:lnTo>
                <a:lnTo>
                  <a:pt x="8446" y="3868"/>
                </a:lnTo>
                <a:lnTo>
                  <a:pt x="8440" y="3866"/>
                </a:lnTo>
                <a:lnTo>
                  <a:pt x="8432" y="3864"/>
                </a:lnTo>
                <a:lnTo>
                  <a:pt x="8422" y="3862"/>
                </a:lnTo>
                <a:lnTo>
                  <a:pt x="8412" y="3856"/>
                </a:lnTo>
                <a:lnTo>
                  <a:pt x="8404" y="3850"/>
                </a:lnTo>
                <a:lnTo>
                  <a:pt x="8396" y="3842"/>
                </a:lnTo>
                <a:lnTo>
                  <a:pt x="8390" y="3834"/>
                </a:lnTo>
                <a:lnTo>
                  <a:pt x="8386" y="3824"/>
                </a:lnTo>
                <a:lnTo>
                  <a:pt x="8382" y="3814"/>
                </a:lnTo>
                <a:lnTo>
                  <a:pt x="8378" y="3804"/>
                </a:lnTo>
                <a:lnTo>
                  <a:pt x="8378" y="3780"/>
                </a:lnTo>
                <a:lnTo>
                  <a:pt x="8378" y="3774"/>
                </a:lnTo>
                <a:lnTo>
                  <a:pt x="8376" y="3770"/>
                </a:lnTo>
                <a:lnTo>
                  <a:pt x="8376" y="3766"/>
                </a:lnTo>
                <a:lnTo>
                  <a:pt x="8378" y="3760"/>
                </a:lnTo>
                <a:lnTo>
                  <a:pt x="8382" y="3756"/>
                </a:lnTo>
                <a:lnTo>
                  <a:pt x="8382" y="3752"/>
                </a:lnTo>
                <a:lnTo>
                  <a:pt x="8382" y="3746"/>
                </a:lnTo>
                <a:lnTo>
                  <a:pt x="8384" y="3740"/>
                </a:lnTo>
                <a:lnTo>
                  <a:pt x="8384" y="3734"/>
                </a:lnTo>
                <a:lnTo>
                  <a:pt x="8384" y="3732"/>
                </a:lnTo>
                <a:lnTo>
                  <a:pt x="8380" y="3732"/>
                </a:lnTo>
                <a:lnTo>
                  <a:pt x="8378" y="3732"/>
                </a:lnTo>
                <a:lnTo>
                  <a:pt x="8378" y="3734"/>
                </a:lnTo>
                <a:lnTo>
                  <a:pt x="8378" y="3738"/>
                </a:lnTo>
                <a:lnTo>
                  <a:pt x="8378" y="3742"/>
                </a:lnTo>
                <a:lnTo>
                  <a:pt x="8376" y="3742"/>
                </a:lnTo>
                <a:lnTo>
                  <a:pt x="8372" y="3740"/>
                </a:lnTo>
                <a:lnTo>
                  <a:pt x="8370" y="3740"/>
                </a:lnTo>
                <a:lnTo>
                  <a:pt x="8368" y="3748"/>
                </a:lnTo>
                <a:lnTo>
                  <a:pt x="8364" y="3760"/>
                </a:lnTo>
                <a:lnTo>
                  <a:pt x="8362" y="3762"/>
                </a:lnTo>
                <a:lnTo>
                  <a:pt x="8360" y="3762"/>
                </a:lnTo>
                <a:lnTo>
                  <a:pt x="8358" y="3762"/>
                </a:lnTo>
                <a:lnTo>
                  <a:pt x="8354" y="3770"/>
                </a:lnTo>
                <a:lnTo>
                  <a:pt x="8350" y="3776"/>
                </a:lnTo>
                <a:lnTo>
                  <a:pt x="8344" y="3780"/>
                </a:lnTo>
                <a:lnTo>
                  <a:pt x="8338" y="3784"/>
                </a:lnTo>
                <a:lnTo>
                  <a:pt x="8330" y="3794"/>
                </a:lnTo>
                <a:lnTo>
                  <a:pt x="8322" y="3804"/>
                </a:lnTo>
                <a:lnTo>
                  <a:pt x="8312" y="3814"/>
                </a:lnTo>
                <a:lnTo>
                  <a:pt x="8300" y="3826"/>
                </a:lnTo>
                <a:lnTo>
                  <a:pt x="8300" y="3828"/>
                </a:lnTo>
                <a:lnTo>
                  <a:pt x="8302" y="3830"/>
                </a:lnTo>
                <a:lnTo>
                  <a:pt x="8302" y="3832"/>
                </a:lnTo>
                <a:lnTo>
                  <a:pt x="8298" y="3840"/>
                </a:lnTo>
                <a:lnTo>
                  <a:pt x="8290" y="3848"/>
                </a:lnTo>
                <a:lnTo>
                  <a:pt x="8282" y="3850"/>
                </a:lnTo>
                <a:lnTo>
                  <a:pt x="8272" y="3850"/>
                </a:lnTo>
                <a:lnTo>
                  <a:pt x="8262" y="3850"/>
                </a:lnTo>
                <a:lnTo>
                  <a:pt x="8242" y="3846"/>
                </a:lnTo>
                <a:lnTo>
                  <a:pt x="8232" y="3846"/>
                </a:lnTo>
                <a:lnTo>
                  <a:pt x="8222" y="3848"/>
                </a:lnTo>
                <a:lnTo>
                  <a:pt x="8208" y="3854"/>
                </a:lnTo>
                <a:lnTo>
                  <a:pt x="8200" y="3856"/>
                </a:lnTo>
                <a:lnTo>
                  <a:pt x="8196" y="3854"/>
                </a:lnTo>
                <a:lnTo>
                  <a:pt x="8196" y="3852"/>
                </a:lnTo>
                <a:lnTo>
                  <a:pt x="8194" y="3846"/>
                </a:lnTo>
                <a:lnTo>
                  <a:pt x="8194" y="3840"/>
                </a:lnTo>
                <a:lnTo>
                  <a:pt x="8190" y="3838"/>
                </a:lnTo>
                <a:lnTo>
                  <a:pt x="8186" y="3838"/>
                </a:lnTo>
                <a:lnTo>
                  <a:pt x="8180" y="3838"/>
                </a:lnTo>
                <a:lnTo>
                  <a:pt x="8176" y="3838"/>
                </a:lnTo>
                <a:lnTo>
                  <a:pt x="8176" y="3836"/>
                </a:lnTo>
                <a:lnTo>
                  <a:pt x="8176" y="3832"/>
                </a:lnTo>
                <a:lnTo>
                  <a:pt x="8180" y="3826"/>
                </a:lnTo>
                <a:lnTo>
                  <a:pt x="8182" y="3824"/>
                </a:lnTo>
                <a:lnTo>
                  <a:pt x="8180" y="3824"/>
                </a:lnTo>
                <a:lnTo>
                  <a:pt x="8176" y="3824"/>
                </a:lnTo>
                <a:lnTo>
                  <a:pt x="8174" y="3826"/>
                </a:lnTo>
                <a:lnTo>
                  <a:pt x="8172" y="3824"/>
                </a:lnTo>
                <a:lnTo>
                  <a:pt x="8172" y="3822"/>
                </a:lnTo>
                <a:lnTo>
                  <a:pt x="8176" y="3822"/>
                </a:lnTo>
                <a:lnTo>
                  <a:pt x="8178" y="3820"/>
                </a:lnTo>
                <a:lnTo>
                  <a:pt x="8180" y="3818"/>
                </a:lnTo>
                <a:lnTo>
                  <a:pt x="8184" y="3812"/>
                </a:lnTo>
                <a:lnTo>
                  <a:pt x="8188" y="3796"/>
                </a:lnTo>
                <a:lnTo>
                  <a:pt x="8186" y="3790"/>
                </a:lnTo>
                <a:lnTo>
                  <a:pt x="8184" y="3786"/>
                </a:lnTo>
                <a:lnTo>
                  <a:pt x="8182" y="3780"/>
                </a:lnTo>
                <a:lnTo>
                  <a:pt x="8182" y="3776"/>
                </a:lnTo>
                <a:lnTo>
                  <a:pt x="8182" y="3772"/>
                </a:lnTo>
                <a:lnTo>
                  <a:pt x="8184" y="3764"/>
                </a:lnTo>
                <a:lnTo>
                  <a:pt x="8184" y="3758"/>
                </a:lnTo>
                <a:lnTo>
                  <a:pt x="8180" y="3750"/>
                </a:lnTo>
                <a:lnTo>
                  <a:pt x="8174" y="3746"/>
                </a:lnTo>
                <a:lnTo>
                  <a:pt x="8170" y="3744"/>
                </a:lnTo>
                <a:lnTo>
                  <a:pt x="8168" y="3744"/>
                </a:lnTo>
                <a:lnTo>
                  <a:pt x="8164" y="3748"/>
                </a:lnTo>
                <a:lnTo>
                  <a:pt x="8160" y="3762"/>
                </a:lnTo>
                <a:lnTo>
                  <a:pt x="8156" y="3774"/>
                </a:lnTo>
                <a:lnTo>
                  <a:pt x="8154" y="3784"/>
                </a:lnTo>
                <a:lnTo>
                  <a:pt x="8152" y="3816"/>
                </a:lnTo>
                <a:lnTo>
                  <a:pt x="8148" y="3804"/>
                </a:lnTo>
                <a:lnTo>
                  <a:pt x="8146" y="3794"/>
                </a:lnTo>
                <a:lnTo>
                  <a:pt x="8142" y="3786"/>
                </a:lnTo>
                <a:lnTo>
                  <a:pt x="8138" y="3778"/>
                </a:lnTo>
                <a:lnTo>
                  <a:pt x="8132" y="3774"/>
                </a:lnTo>
                <a:lnTo>
                  <a:pt x="8132" y="3770"/>
                </a:lnTo>
                <a:lnTo>
                  <a:pt x="8132" y="3768"/>
                </a:lnTo>
                <a:lnTo>
                  <a:pt x="8130" y="3760"/>
                </a:lnTo>
                <a:lnTo>
                  <a:pt x="8128" y="3756"/>
                </a:lnTo>
                <a:lnTo>
                  <a:pt x="8126" y="3752"/>
                </a:lnTo>
                <a:lnTo>
                  <a:pt x="8128" y="3744"/>
                </a:lnTo>
                <a:lnTo>
                  <a:pt x="8128" y="3736"/>
                </a:lnTo>
                <a:lnTo>
                  <a:pt x="8126" y="3732"/>
                </a:lnTo>
                <a:lnTo>
                  <a:pt x="8124" y="3726"/>
                </a:lnTo>
                <a:lnTo>
                  <a:pt x="8122" y="3720"/>
                </a:lnTo>
                <a:lnTo>
                  <a:pt x="8122" y="3718"/>
                </a:lnTo>
                <a:lnTo>
                  <a:pt x="8126" y="3718"/>
                </a:lnTo>
                <a:lnTo>
                  <a:pt x="8128" y="3722"/>
                </a:lnTo>
                <a:lnTo>
                  <a:pt x="8130" y="3722"/>
                </a:lnTo>
                <a:lnTo>
                  <a:pt x="8132" y="3722"/>
                </a:lnTo>
                <a:lnTo>
                  <a:pt x="8132" y="3724"/>
                </a:lnTo>
                <a:lnTo>
                  <a:pt x="8130" y="3726"/>
                </a:lnTo>
                <a:lnTo>
                  <a:pt x="8128" y="3728"/>
                </a:lnTo>
                <a:lnTo>
                  <a:pt x="8132" y="3728"/>
                </a:lnTo>
                <a:lnTo>
                  <a:pt x="8134" y="3730"/>
                </a:lnTo>
                <a:lnTo>
                  <a:pt x="8132" y="3732"/>
                </a:lnTo>
                <a:lnTo>
                  <a:pt x="8134" y="3734"/>
                </a:lnTo>
                <a:lnTo>
                  <a:pt x="8138" y="3736"/>
                </a:lnTo>
                <a:lnTo>
                  <a:pt x="8140" y="3738"/>
                </a:lnTo>
                <a:lnTo>
                  <a:pt x="8142" y="3740"/>
                </a:lnTo>
                <a:lnTo>
                  <a:pt x="8144" y="3740"/>
                </a:lnTo>
                <a:lnTo>
                  <a:pt x="8144" y="3738"/>
                </a:lnTo>
                <a:lnTo>
                  <a:pt x="8146" y="3738"/>
                </a:lnTo>
                <a:lnTo>
                  <a:pt x="8146" y="3736"/>
                </a:lnTo>
                <a:lnTo>
                  <a:pt x="8146" y="3734"/>
                </a:lnTo>
                <a:lnTo>
                  <a:pt x="8150" y="3730"/>
                </a:lnTo>
                <a:lnTo>
                  <a:pt x="8150" y="3722"/>
                </a:lnTo>
                <a:lnTo>
                  <a:pt x="8150" y="3720"/>
                </a:lnTo>
                <a:lnTo>
                  <a:pt x="8152" y="3718"/>
                </a:lnTo>
                <a:lnTo>
                  <a:pt x="8158" y="3720"/>
                </a:lnTo>
                <a:lnTo>
                  <a:pt x="8160" y="3722"/>
                </a:lnTo>
                <a:lnTo>
                  <a:pt x="8160" y="3720"/>
                </a:lnTo>
                <a:lnTo>
                  <a:pt x="8162" y="3718"/>
                </a:lnTo>
                <a:lnTo>
                  <a:pt x="8164" y="3718"/>
                </a:lnTo>
                <a:lnTo>
                  <a:pt x="8164" y="3714"/>
                </a:lnTo>
                <a:lnTo>
                  <a:pt x="8166" y="3712"/>
                </a:lnTo>
                <a:lnTo>
                  <a:pt x="8168" y="3708"/>
                </a:lnTo>
                <a:lnTo>
                  <a:pt x="8166" y="3706"/>
                </a:lnTo>
                <a:lnTo>
                  <a:pt x="8166" y="3704"/>
                </a:lnTo>
                <a:lnTo>
                  <a:pt x="8166" y="3702"/>
                </a:lnTo>
                <a:lnTo>
                  <a:pt x="8164" y="3700"/>
                </a:lnTo>
                <a:lnTo>
                  <a:pt x="8162" y="3700"/>
                </a:lnTo>
                <a:lnTo>
                  <a:pt x="8162" y="3702"/>
                </a:lnTo>
                <a:lnTo>
                  <a:pt x="8162" y="3704"/>
                </a:lnTo>
                <a:lnTo>
                  <a:pt x="8160" y="3704"/>
                </a:lnTo>
                <a:lnTo>
                  <a:pt x="8156" y="3704"/>
                </a:lnTo>
                <a:lnTo>
                  <a:pt x="8154" y="3706"/>
                </a:lnTo>
                <a:lnTo>
                  <a:pt x="8152" y="3700"/>
                </a:lnTo>
                <a:lnTo>
                  <a:pt x="8152" y="3696"/>
                </a:lnTo>
                <a:lnTo>
                  <a:pt x="8152" y="3690"/>
                </a:lnTo>
                <a:lnTo>
                  <a:pt x="8152" y="3688"/>
                </a:lnTo>
                <a:lnTo>
                  <a:pt x="8150" y="3688"/>
                </a:lnTo>
                <a:lnTo>
                  <a:pt x="8148" y="3688"/>
                </a:lnTo>
                <a:lnTo>
                  <a:pt x="8148" y="3692"/>
                </a:lnTo>
                <a:lnTo>
                  <a:pt x="8148" y="3696"/>
                </a:lnTo>
                <a:lnTo>
                  <a:pt x="8146" y="3698"/>
                </a:lnTo>
                <a:lnTo>
                  <a:pt x="8144" y="3698"/>
                </a:lnTo>
                <a:lnTo>
                  <a:pt x="8140" y="3696"/>
                </a:lnTo>
                <a:lnTo>
                  <a:pt x="8136" y="3698"/>
                </a:lnTo>
                <a:lnTo>
                  <a:pt x="8134" y="3700"/>
                </a:lnTo>
                <a:lnTo>
                  <a:pt x="8130" y="3702"/>
                </a:lnTo>
                <a:lnTo>
                  <a:pt x="8128" y="3704"/>
                </a:lnTo>
                <a:lnTo>
                  <a:pt x="8126" y="3712"/>
                </a:lnTo>
                <a:lnTo>
                  <a:pt x="8118" y="3704"/>
                </a:lnTo>
                <a:lnTo>
                  <a:pt x="8106" y="3696"/>
                </a:lnTo>
                <a:lnTo>
                  <a:pt x="8098" y="3686"/>
                </a:lnTo>
                <a:lnTo>
                  <a:pt x="8094" y="3680"/>
                </a:lnTo>
                <a:lnTo>
                  <a:pt x="8094" y="3676"/>
                </a:lnTo>
                <a:lnTo>
                  <a:pt x="8094" y="3672"/>
                </a:lnTo>
                <a:lnTo>
                  <a:pt x="8092" y="3670"/>
                </a:lnTo>
                <a:lnTo>
                  <a:pt x="8086" y="3668"/>
                </a:lnTo>
                <a:lnTo>
                  <a:pt x="8080" y="3666"/>
                </a:lnTo>
                <a:lnTo>
                  <a:pt x="8078" y="3664"/>
                </a:lnTo>
                <a:lnTo>
                  <a:pt x="8076" y="3662"/>
                </a:lnTo>
                <a:lnTo>
                  <a:pt x="8074" y="3654"/>
                </a:lnTo>
                <a:lnTo>
                  <a:pt x="8072" y="3648"/>
                </a:lnTo>
                <a:lnTo>
                  <a:pt x="8066" y="3638"/>
                </a:lnTo>
                <a:lnTo>
                  <a:pt x="8060" y="3620"/>
                </a:lnTo>
                <a:lnTo>
                  <a:pt x="8056" y="3608"/>
                </a:lnTo>
                <a:lnTo>
                  <a:pt x="8052" y="3602"/>
                </a:lnTo>
                <a:lnTo>
                  <a:pt x="8048" y="3596"/>
                </a:lnTo>
                <a:lnTo>
                  <a:pt x="8046" y="3588"/>
                </a:lnTo>
                <a:lnTo>
                  <a:pt x="8046" y="3584"/>
                </a:lnTo>
                <a:lnTo>
                  <a:pt x="8042" y="3580"/>
                </a:lnTo>
                <a:lnTo>
                  <a:pt x="8036" y="3578"/>
                </a:lnTo>
                <a:lnTo>
                  <a:pt x="8030" y="3578"/>
                </a:lnTo>
                <a:lnTo>
                  <a:pt x="8030" y="3576"/>
                </a:lnTo>
                <a:lnTo>
                  <a:pt x="8032" y="3572"/>
                </a:lnTo>
                <a:lnTo>
                  <a:pt x="8034" y="3568"/>
                </a:lnTo>
                <a:lnTo>
                  <a:pt x="8038" y="3566"/>
                </a:lnTo>
                <a:lnTo>
                  <a:pt x="8046" y="3566"/>
                </a:lnTo>
                <a:lnTo>
                  <a:pt x="8046" y="3562"/>
                </a:lnTo>
                <a:lnTo>
                  <a:pt x="8038" y="3546"/>
                </a:lnTo>
                <a:lnTo>
                  <a:pt x="8038" y="3542"/>
                </a:lnTo>
                <a:lnTo>
                  <a:pt x="8040" y="3540"/>
                </a:lnTo>
                <a:lnTo>
                  <a:pt x="8048" y="3544"/>
                </a:lnTo>
                <a:lnTo>
                  <a:pt x="8056" y="3548"/>
                </a:lnTo>
                <a:lnTo>
                  <a:pt x="8060" y="3548"/>
                </a:lnTo>
                <a:lnTo>
                  <a:pt x="8062" y="3548"/>
                </a:lnTo>
                <a:lnTo>
                  <a:pt x="8070" y="3544"/>
                </a:lnTo>
                <a:lnTo>
                  <a:pt x="8074" y="3544"/>
                </a:lnTo>
                <a:lnTo>
                  <a:pt x="8076" y="3540"/>
                </a:lnTo>
                <a:lnTo>
                  <a:pt x="8078" y="3532"/>
                </a:lnTo>
                <a:lnTo>
                  <a:pt x="8080" y="3530"/>
                </a:lnTo>
                <a:lnTo>
                  <a:pt x="8082" y="3530"/>
                </a:lnTo>
                <a:lnTo>
                  <a:pt x="8090" y="3534"/>
                </a:lnTo>
                <a:lnTo>
                  <a:pt x="8096" y="3538"/>
                </a:lnTo>
                <a:lnTo>
                  <a:pt x="8102" y="3540"/>
                </a:lnTo>
                <a:lnTo>
                  <a:pt x="8108" y="3542"/>
                </a:lnTo>
                <a:lnTo>
                  <a:pt x="8114" y="3538"/>
                </a:lnTo>
                <a:lnTo>
                  <a:pt x="8120" y="3536"/>
                </a:lnTo>
                <a:lnTo>
                  <a:pt x="8122" y="3536"/>
                </a:lnTo>
                <a:lnTo>
                  <a:pt x="8126" y="3538"/>
                </a:lnTo>
                <a:lnTo>
                  <a:pt x="8126" y="3540"/>
                </a:lnTo>
                <a:lnTo>
                  <a:pt x="8130" y="3550"/>
                </a:lnTo>
                <a:lnTo>
                  <a:pt x="8132" y="3556"/>
                </a:lnTo>
                <a:lnTo>
                  <a:pt x="8138" y="3562"/>
                </a:lnTo>
                <a:lnTo>
                  <a:pt x="8142" y="3566"/>
                </a:lnTo>
                <a:lnTo>
                  <a:pt x="8146" y="3572"/>
                </a:lnTo>
                <a:lnTo>
                  <a:pt x="8150" y="3582"/>
                </a:lnTo>
                <a:lnTo>
                  <a:pt x="8154" y="3594"/>
                </a:lnTo>
                <a:lnTo>
                  <a:pt x="8156" y="3600"/>
                </a:lnTo>
                <a:lnTo>
                  <a:pt x="8160" y="3606"/>
                </a:lnTo>
                <a:lnTo>
                  <a:pt x="8164" y="3612"/>
                </a:lnTo>
                <a:lnTo>
                  <a:pt x="8166" y="3616"/>
                </a:lnTo>
                <a:lnTo>
                  <a:pt x="8166" y="3624"/>
                </a:lnTo>
                <a:lnTo>
                  <a:pt x="8168" y="3632"/>
                </a:lnTo>
                <a:lnTo>
                  <a:pt x="8170" y="3636"/>
                </a:lnTo>
                <a:lnTo>
                  <a:pt x="8176" y="3644"/>
                </a:lnTo>
                <a:lnTo>
                  <a:pt x="8182" y="3650"/>
                </a:lnTo>
                <a:lnTo>
                  <a:pt x="8190" y="3656"/>
                </a:lnTo>
                <a:lnTo>
                  <a:pt x="8208" y="3664"/>
                </a:lnTo>
                <a:lnTo>
                  <a:pt x="8222" y="3670"/>
                </a:lnTo>
                <a:lnTo>
                  <a:pt x="8226" y="3672"/>
                </a:lnTo>
                <a:lnTo>
                  <a:pt x="8226" y="3678"/>
                </a:lnTo>
                <a:lnTo>
                  <a:pt x="8226" y="3680"/>
                </a:lnTo>
                <a:lnTo>
                  <a:pt x="8230" y="3684"/>
                </a:lnTo>
                <a:lnTo>
                  <a:pt x="8238" y="3690"/>
                </a:lnTo>
                <a:lnTo>
                  <a:pt x="8248" y="3696"/>
                </a:lnTo>
                <a:lnTo>
                  <a:pt x="8254" y="3700"/>
                </a:lnTo>
                <a:lnTo>
                  <a:pt x="8262" y="3708"/>
                </a:lnTo>
                <a:lnTo>
                  <a:pt x="8270" y="3712"/>
                </a:lnTo>
                <a:lnTo>
                  <a:pt x="8276" y="3714"/>
                </a:lnTo>
                <a:lnTo>
                  <a:pt x="8282" y="3714"/>
                </a:lnTo>
                <a:lnTo>
                  <a:pt x="8292" y="3714"/>
                </a:lnTo>
                <a:lnTo>
                  <a:pt x="8298" y="3716"/>
                </a:lnTo>
                <a:lnTo>
                  <a:pt x="8302" y="3720"/>
                </a:lnTo>
                <a:lnTo>
                  <a:pt x="8308" y="3724"/>
                </a:lnTo>
                <a:lnTo>
                  <a:pt x="8312" y="3726"/>
                </a:lnTo>
                <a:lnTo>
                  <a:pt x="8316" y="3724"/>
                </a:lnTo>
                <a:lnTo>
                  <a:pt x="8322" y="3722"/>
                </a:lnTo>
                <a:lnTo>
                  <a:pt x="8330" y="3714"/>
                </a:lnTo>
                <a:lnTo>
                  <a:pt x="8334" y="3712"/>
                </a:lnTo>
                <a:lnTo>
                  <a:pt x="8340" y="3712"/>
                </a:lnTo>
                <a:lnTo>
                  <a:pt x="8346" y="3710"/>
                </a:lnTo>
                <a:lnTo>
                  <a:pt x="8348" y="3706"/>
                </a:lnTo>
                <a:lnTo>
                  <a:pt x="8350" y="3702"/>
                </a:lnTo>
                <a:lnTo>
                  <a:pt x="8352" y="3702"/>
                </a:lnTo>
                <a:lnTo>
                  <a:pt x="8356" y="3700"/>
                </a:lnTo>
                <a:lnTo>
                  <a:pt x="8360" y="3700"/>
                </a:lnTo>
                <a:lnTo>
                  <a:pt x="8364" y="3698"/>
                </a:lnTo>
                <a:lnTo>
                  <a:pt x="8368" y="3692"/>
                </a:lnTo>
                <a:lnTo>
                  <a:pt x="8372" y="3690"/>
                </a:lnTo>
                <a:lnTo>
                  <a:pt x="8376" y="3690"/>
                </a:lnTo>
                <a:lnTo>
                  <a:pt x="8382" y="3690"/>
                </a:lnTo>
                <a:lnTo>
                  <a:pt x="8388" y="3690"/>
                </a:lnTo>
                <a:lnTo>
                  <a:pt x="8396" y="3694"/>
                </a:lnTo>
                <a:lnTo>
                  <a:pt x="8402" y="3702"/>
                </a:lnTo>
                <a:lnTo>
                  <a:pt x="8406" y="3712"/>
                </a:lnTo>
                <a:lnTo>
                  <a:pt x="8408" y="3722"/>
                </a:lnTo>
                <a:lnTo>
                  <a:pt x="8412" y="3742"/>
                </a:lnTo>
                <a:lnTo>
                  <a:pt x="8414" y="3758"/>
                </a:lnTo>
                <a:lnTo>
                  <a:pt x="8418" y="3762"/>
                </a:lnTo>
                <a:lnTo>
                  <a:pt x="8420" y="3764"/>
                </a:lnTo>
                <a:lnTo>
                  <a:pt x="8430" y="3766"/>
                </a:lnTo>
                <a:lnTo>
                  <a:pt x="8438" y="3768"/>
                </a:lnTo>
                <a:lnTo>
                  <a:pt x="8444" y="3770"/>
                </a:lnTo>
                <a:lnTo>
                  <a:pt x="8446" y="3772"/>
                </a:lnTo>
                <a:lnTo>
                  <a:pt x="8450" y="3774"/>
                </a:lnTo>
                <a:lnTo>
                  <a:pt x="8454" y="3774"/>
                </a:lnTo>
                <a:lnTo>
                  <a:pt x="8458" y="3772"/>
                </a:lnTo>
                <a:lnTo>
                  <a:pt x="8468" y="3772"/>
                </a:lnTo>
                <a:lnTo>
                  <a:pt x="8474" y="3774"/>
                </a:lnTo>
                <a:lnTo>
                  <a:pt x="8478" y="3776"/>
                </a:lnTo>
                <a:lnTo>
                  <a:pt x="8484" y="3780"/>
                </a:lnTo>
                <a:lnTo>
                  <a:pt x="8490" y="3782"/>
                </a:lnTo>
                <a:lnTo>
                  <a:pt x="8492" y="3782"/>
                </a:lnTo>
                <a:lnTo>
                  <a:pt x="8496" y="3782"/>
                </a:lnTo>
                <a:lnTo>
                  <a:pt x="8502" y="3780"/>
                </a:lnTo>
                <a:lnTo>
                  <a:pt x="8508" y="3780"/>
                </a:lnTo>
                <a:lnTo>
                  <a:pt x="8524" y="3784"/>
                </a:lnTo>
                <a:lnTo>
                  <a:pt x="8538" y="3788"/>
                </a:lnTo>
                <a:lnTo>
                  <a:pt x="8542" y="3788"/>
                </a:lnTo>
                <a:lnTo>
                  <a:pt x="8542" y="3786"/>
                </a:lnTo>
                <a:lnTo>
                  <a:pt x="8542" y="3782"/>
                </a:lnTo>
                <a:lnTo>
                  <a:pt x="8544" y="3780"/>
                </a:lnTo>
                <a:lnTo>
                  <a:pt x="8546" y="3780"/>
                </a:lnTo>
                <a:lnTo>
                  <a:pt x="8550" y="3786"/>
                </a:lnTo>
                <a:lnTo>
                  <a:pt x="8554" y="3790"/>
                </a:lnTo>
                <a:lnTo>
                  <a:pt x="8560" y="3792"/>
                </a:lnTo>
                <a:lnTo>
                  <a:pt x="8568" y="3792"/>
                </a:lnTo>
                <a:lnTo>
                  <a:pt x="8578" y="3796"/>
                </a:lnTo>
                <a:lnTo>
                  <a:pt x="8582" y="3798"/>
                </a:lnTo>
                <a:lnTo>
                  <a:pt x="8584" y="3798"/>
                </a:lnTo>
                <a:lnTo>
                  <a:pt x="8586" y="3796"/>
                </a:lnTo>
                <a:lnTo>
                  <a:pt x="8586" y="3792"/>
                </a:lnTo>
                <a:lnTo>
                  <a:pt x="8588" y="3790"/>
                </a:lnTo>
                <a:lnTo>
                  <a:pt x="8590" y="3790"/>
                </a:lnTo>
                <a:lnTo>
                  <a:pt x="8594" y="3798"/>
                </a:lnTo>
                <a:lnTo>
                  <a:pt x="8598" y="3800"/>
                </a:lnTo>
                <a:lnTo>
                  <a:pt x="8602" y="3800"/>
                </a:lnTo>
                <a:lnTo>
                  <a:pt x="8604" y="3798"/>
                </a:lnTo>
                <a:lnTo>
                  <a:pt x="8612" y="3794"/>
                </a:lnTo>
                <a:lnTo>
                  <a:pt x="8616" y="3792"/>
                </a:lnTo>
                <a:lnTo>
                  <a:pt x="8618" y="3792"/>
                </a:lnTo>
                <a:lnTo>
                  <a:pt x="8620" y="3794"/>
                </a:lnTo>
                <a:lnTo>
                  <a:pt x="8622" y="3794"/>
                </a:lnTo>
                <a:lnTo>
                  <a:pt x="8626" y="3790"/>
                </a:lnTo>
                <a:lnTo>
                  <a:pt x="8628" y="3788"/>
                </a:lnTo>
                <a:lnTo>
                  <a:pt x="8634" y="3788"/>
                </a:lnTo>
                <a:lnTo>
                  <a:pt x="8640" y="3788"/>
                </a:lnTo>
                <a:lnTo>
                  <a:pt x="8650" y="3790"/>
                </a:lnTo>
                <a:lnTo>
                  <a:pt x="8658" y="3792"/>
                </a:lnTo>
                <a:lnTo>
                  <a:pt x="8664" y="3794"/>
                </a:lnTo>
                <a:lnTo>
                  <a:pt x="8666" y="3792"/>
                </a:lnTo>
                <a:lnTo>
                  <a:pt x="8666" y="3790"/>
                </a:lnTo>
                <a:lnTo>
                  <a:pt x="8668" y="3788"/>
                </a:lnTo>
                <a:lnTo>
                  <a:pt x="8670" y="3786"/>
                </a:lnTo>
                <a:lnTo>
                  <a:pt x="8674" y="3786"/>
                </a:lnTo>
                <a:lnTo>
                  <a:pt x="8682" y="3786"/>
                </a:lnTo>
                <a:lnTo>
                  <a:pt x="8698" y="3790"/>
                </a:lnTo>
                <a:lnTo>
                  <a:pt x="8708" y="3792"/>
                </a:lnTo>
                <a:lnTo>
                  <a:pt x="8712" y="3794"/>
                </a:lnTo>
                <a:lnTo>
                  <a:pt x="8716" y="3790"/>
                </a:lnTo>
                <a:lnTo>
                  <a:pt x="8720" y="3788"/>
                </a:lnTo>
                <a:lnTo>
                  <a:pt x="8728" y="3786"/>
                </a:lnTo>
                <a:lnTo>
                  <a:pt x="8754" y="3782"/>
                </a:lnTo>
                <a:lnTo>
                  <a:pt x="8780" y="3782"/>
                </a:lnTo>
                <a:lnTo>
                  <a:pt x="8788" y="3784"/>
                </a:lnTo>
                <a:lnTo>
                  <a:pt x="8792" y="3786"/>
                </a:lnTo>
                <a:lnTo>
                  <a:pt x="8792" y="3788"/>
                </a:lnTo>
                <a:lnTo>
                  <a:pt x="8794" y="3798"/>
                </a:lnTo>
                <a:lnTo>
                  <a:pt x="8792" y="3804"/>
                </a:lnTo>
                <a:lnTo>
                  <a:pt x="8794" y="3808"/>
                </a:lnTo>
                <a:lnTo>
                  <a:pt x="8796" y="3810"/>
                </a:lnTo>
                <a:lnTo>
                  <a:pt x="8804" y="3812"/>
                </a:lnTo>
                <a:lnTo>
                  <a:pt x="8810" y="3812"/>
                </a:lnTo>
                <a:lnTo>
                  <a:pt x="8812" y="3814"/>
                </a:lnTo>
                <a:lnTo>
                  <a:pt x="8814" y="3816"/>
                </a:lnTo>
                <a:lnTo>
                  <a:pt x="8814" y="3820"/>
                </a:lnTo>
                <a:lnTo>
                  <a:pt x="8814" y="3826"/>
                </a:lnTo>
                <a:lnTo>
                  <a:pt x="8814" y="3830"/>
                </a:lnTo>
                <a:lnTo>
                  <a:pt x="8816" y="3832"/>
                </a:lnTo>
                <a:lnTo>
                  <a:pt x="8820" y="3838"/>
                </a:lnTo>
                <a:lnTo>
                  <a:pt x="8820" y="3842"/>
                </a:lnTo>
                <a:lnTo>
                  <a:pt x="8820" y="3846"/>
                </a:lnTo>
                <a:lnTo>
                  <a:pt x="8822" y="3850"/>
                </a:lnTo>
                <a:lnTo>
                  <a:pt x="8826" y="3854"/>
                </a:lnTo>
                <a:lnTo>
                  <a:pt x="8824" y="3856"/>
                </a:lnTo>
                <a:lnTo>
                  <a:pt x="8824" y="3858"/>
                </a:lnTo>
                <a:lnTo>
                  <a:pt x="8828" y="3862"/>
                </a:lnTo>
                <a:lnTo>
                  <a:pt x="8832" y="3864"/>
                </a:lnTo>
                <a:lnTo>
                  <a:pt x="8834" y="3864"/>
                </a:lnTo>
                <a:lnTo>
                  <a:pt x="8838" y="3862"/>
                </a:lnTo>
                <a:lnTo>
                  <a:pt x="8840" y="3862"/>
                </a:lnTo>
                <a:lnTo>
                  <a:pt x="8844" y="3862"/>
                </a:lnTo>
                <a:lnTo>
                  <a:pt x="8846" y="3864"/>
                </a:lnTo>
                <a:lnTo>
                  <a:pt x="8852" y="3870"/>
                </a:lnTo>
                <a:lnTo>
                  <a:pt x="8856" y="3874"/>
                </a:lnTo>
                <a:lnTo>
                  <a:pt x="8860" y="3876"/>
                </a:lnTo>
                <a:lnTo>
                  <a:pt x="8864" y="3880"/>
                </a:lnTo>
                <a:lnTo>
                  <a:pt x="8870" y="3888"/>
                </a:lnTo>
                <a:lnTo>
                  <a:pt x="8874" y="3896"/>
                </a:lnTo>
                <a:lnTo>
                  <a:pt x="8880" y="3902"/>
                </a:lnTo>
                <a:lnTo>
                  <a:pt x="8888" y="3908"/>
                </a:lnTo>
                <a:lnTo>
                  <a:pt x="8896" y="3912"/>
                </a:lnTo>
                <a:lnTo>
                  <a:pt x="8904" y="3914"/>
                </a:lnTo>
                <a:lnTo>
                  <a:pt x="8912" y="3916"/>
                </a:lnTo>
                <a:lnTo>
                  <a:pt x="8920" y="3914"/>
                </a:lnTo>
                <a:lnTo>
                  <a:pt x="8926" y="3910"/>
                </a:lnTo>
                <a:lnTo>
                  <a:pt x="8932" y="3908"/>
                </a:lnTo>
                <a:lnTo>
                  <a:pt x="8936" y="3908"/>
                </a:lnTo>
                <a:lnTo>
                  <a:pt x="8940" y="3910"/>
                </a:lnTo>
                <a:lnTo>
                  <a:pt x="8940" y="3914"/>
                </a:lnTo>
                <a:lnTo>
                  <a:pt x="8940" y="3920"/>
                </a:lnTo>
                <a:lnTo>
                  <a:pt x="8934" y="3926"/>
                </a:lnTo>
                <a:lnTo>
                  <a:pt x="8928" y="3930"/>
                </a:lnTo>
                <a:lnTo>
                  <a:pt x="8916" y="3934"/>
                </a:lnTo>
                <a:lnTo>
                  <a:pt x="8904" y="3934"/>
                </a:lnTo>
                <a:lnTo>
                  <a:pt x="8894" y="3934"/>
                </a:lnTo>
                <a:lnTo>
                  <a:pt x="8880" y="3932"/>
                </a:lnTo>
                <a:lnTo>
                  <a:pt x="8880" y="3934"/>
                </a:lnTo>
                <a:lnTo>
                  <a:pt x="8884" y="3940"/>
                </a:lnTo>
                <a:lnTo>
                  <a:pt x="8908" y="3970"/>
                </a:lnTo>
                <a:lnTo>
                  <a:pt x="8938" y="4004"/>
                </a:lnTo>
                <a:lnTo>
                  <a:pt x="8948" y="4014"/>
                </a:lnTo>
                <a:lnTo>
                  <a:pt x="8958" y="4020"/>
                </a:lnTo>
                <a:lnTo>
                  <a:pt x="8968" y="4020"/>
                </a:lnTo>
                <a:lnTo>
                  <a:pt x="8978" y="4018"/>
                </a:lnTo>
                <a:lnTo>
                  <a:pt x="8990" y="4010"/>
                </a:lnTo>
                <a:lnTo>
                  <a:pt x="9006" y="3998"/>
                </a:lnTo>
                <a:lnTo>
                  <a:pt x="9012" y="3990"/>
                </a:lnTo>
                <a:lnTo>
                  <a:pt x="9016" y="3980"/>
                </a:lnTo>
                <a:lnTo>
                  <a:pt x="9016" y="3972"/>
                </a:lnTo>
                <a:lnTo>
                  <a:pt x="9016" y="3964"/>
                </a:lnTo>
                <a:lnTo>
                  <a:pt x="9016" y="3956"/>
                </a:lnTo>
                <a:lnTo>
                  <a:pt x="9018" y="3950"/>
                </a:lnTo>
                <a:lnTo>
                  <a:pt x="9020" y="3944"/>
                </a:lnTo>
                <a:lnTo>
                  <a:pt x="9026" y="3940"/>
                </a:lnTo>
                <a:lnTo>
                  <a:pt x="9034" y="3940"/>
                </a:lnTo>
                <a:lnTo>
                  <a:pt x="9036" y="3940"/>
                </a:lnTo>
                <a:lnTo>
                  <a:pt x="9036" y="3942"/>
                </a:lnTo>
                <a:lnTo>
                  <a:pt x="9034" y="3944"/>
                </a:lnTo>
                <a:lnTo>
                  <a:pt x="9030" y="3954"/>
                </a:lnTo>
                <a:lnTo>
                  <a:pt x="9030" y="3958"/>
                </a:lnTo>
                <a:lnTo>
                  <a:pt x="9032" y="3964"/>
                </a:lnTo>
                <a:lnTo>
                  <a:pt x="9034" y="3968"/>
                </a:lnTo>
                <a:lnTo>
                  <a:pt x="9034" y="3972"/>
                </a:lnTo>
                <a:lnTo>
                  <a:pt x="9032" y="3978"/>
                </a:lnTo>
                <a:lnTo>
                  <a:pt x="9032" y="3982"/>
                </a:lnTo>
                <a:lnTo>
                  <a:pt x="9032" y="3988"/>
                </a:lnTo>
                <a:lnTo>
                  <a:pt x="9034" y="3994"/>
                </a:lnTo>
                <a:lnTo>
                  <a:pt x="9038" y="4004"/>
                </a:lnTo>
                <a:lnTo>
                  <a:pt x="9042" y="4014"/>
                </a:lnTo>
                <a:lnTo>
                  <a:pt x="9042" y="4022"/>
                </a:lnTo>
                <a:lnTo>
                  <a:pt x="9040" y="4038"/>
                </a:lnTo>
                <a:lnTo>
                  <a:pt x="9038" y="4048"/>
                </a:lnTo>
                <a:lnTo>
                  <a:pt x="9036" y="4062"/>
                </a:lnTo>
                <a:lnTo>
                  <a:pt x="9036" y="4084"/>
                </a:lnTo>
                <a:lnTo>
                  <a:pt x="9040" y="4112"/>
                </a:lnTo>
                <a:lnTo>
                  <a:pt x="9058" y="4210"/>
                </a:lnTo>
                <a:lnTo>
                  <a:pt x="9064" y="4240"/>
                </a:lnTo>
                <a:lnTo>
                  <a:pt x="9072" y="4260"/>
                </a:lnTo>
                <a:lnTo>
                  <a:pt x="9082" y="4284"/>
                </a:lnTo>
                <a:lnTo>
                  <a:pt x="9098" y="4320"/>
                </a:lnTo>
                <a:lnTo>
                  <a:pt x="9112" y="4364"/>
                </a:lnTo>
                <a:lnTo>
                  <a:pt x="9118" y="4384"/>
                </a:lnTo>
                <a:lnTo>
                  <a:pt x="9122" y="4404"/>
                </a:lnTo>
                <a:lnTo>
                  <a:pt x="9124" y="4418"/>
                </a:lnTo>
                <a:lnTo>
                  <a:pt x="9130" y="4432"/>
                </a:lnTo>
                <a:lnTo>
                  <a:pt x="9142" y="4454"/>
                </a:lnTo>
                <a:lnTo>
                  <a:pt x="9150" y="4468"/>
                </a:lnTo>
                <a:lnTo>
                  <a:pt x="9158" y="4484"/>
                </a:lnTo>
                <a:lnTo>
                  <a:pt x="9164" y="4504"/>
                </a:lnTo>
                <a:lnTo>
                  <a:pt x="9170" y="4530"/>
                </a:lnTo>
                <a:lnTo>
                  <a:pt x="9178" y="4558"/>
                </a:lnTo>
                <a:lnTo>
                  <a:pt x="9186" y="4582"/>
                </a:lnTo>
                <a:lnTo>
                  <a:pt x="9194" y="4604"/>
                </a:lnTo>
                <a:lnTo>
                  <a:pt x="9202" y="4622"/>
                </a:lnTo>
                <a:lnTo>
                  <a:pt x="9212" y="4636"/>
                </a:lnTo>
                <a:lnTo>
                  <a:pt x="9218" y="4640"/>
                </a:lnTo>
                <a:lnTo>
                  <a:pt x="9222" y="4644"/>
                </a:lnTo>
                <a:lnTo>
                  <a:pt x="9228" y="4646"/>
                </a:lnTo>
                <a:lnTo>
                  <a:pt x="9232" y="4646"/>
                </a:lnTo>
                <a:lnTo>
                  <a:pt x="9238" y="4644"/>
                </a:lnTo>
                <a:lnTo>
                  <a:pt x="9242" y="4640"/>
                </a:lnTo>
                <a:lnTo>
                  <a:pt x="9250" y="4630"/>
                </a:lnTo>
                <a:lnTo>
                  <a:pt x="9254" y="4624"/>
                </a:lnTo>
                <a:lnTo>
                  <a:pt x="9256" y="4616"/>
                </a:lnTo>
                <a:lnTo>
                  <a:pt x="9256" y="4610"/>
                </a:lnTo>
                <a:lnTo>
                  <a:pt x="9258" y="4604"/>
                </a:lnTo>
                <a:lnTo>
                  <a:pt x="9260" y="4600"/>
                </a:lnTo>
                <a:lnTo>
                  <a:pt x="9264" y="4596"/>
                </a:lnTo>
                <a:lnTo>
                  <a:pt x="9272" y="4592"/>
                </a:lnTo>
                <a:lnTo>
                  <a:pt x="9290" y="4590"/>
                </a:lnTo>
                <a:lnTo>
                  <a:pt x="9300" y="4590"/>
                </a:lnTo>
                <a:lnTo>
                  <a:pt x="9306" y="4590"/>
                </a:lnTo>
                <a:lnTo>
                  <a:pt x="9308" y="4590"/>
                </a:lnTo>
                <a:lnTo>
                  <a:pt x="9308" y="4588"/>
                </a:lnTo>
                <a:lnTo>
                  <a:pt x="9308" y="4586"/>
                </a:lnTo>
                <a:lnTo>
                  <a:pt x="9304" y="4584"/>
                </a:lnTo>
                <a:lnTo>
                  <a:pt x="9296" y="4582"/>
                </a:lnTo>
                <a:lnTo>
                  <a:pt x="9292" y="4578"/>
                </a:lnTo>
                <a:lnTo>
                  <a:pt x="9290" y="4574"/>
                </a:lnTo>
                <a:lnTo>
                  <a:pt x="9290" y="4570"/>
                </a:lnTo>
                <a:lnTo>
                  <a:pt x="9294" y="4562"/>
                </a:lnTo>
                <a:lnTo>
                  <a:pt x="9300" y="4554"/>
                </a:lnTo>
                <a:lnTo>
                  <a:pt x="9302" y="4548"/>
                </a:lnTo>
                <a:lnTo>
                  <a:pt x="9302" y="4540"/>
                </a:lnTo>
                <a:lnTo>
                  <a:pt x="9304" y="4538"/>
                </a:lnTo>
                <a:lnTo>
                  <a:pt x="9316" y="4538"/>
                </a:lnTo>
                <a:lnTo>
                  <a:pt x="9324" y="4536"/>
                </a:lnTo>
                <a:lnTo>
                  <a:pt x="9326" y="4534"/>
                </a:lnTo>
                <a:lnTo>
                  <a:pt x="9326" y="4530"/>
                </a:lnTo>
                <a:lnTo>
                  <a:pt x="9326" y="4522"/>
                </a:lnTo>
                <a:lnTo>
                  <a:pt x="9324" y="4512"/>
                </a:lnTo>
                <a:lnTo>
                  <a:pt x="9322" y="4498"/>
                </a:lnTo>
                <a:lnTo>
                  <a:pt x="9322" y="4482"/>
                </a:lnTo>
                <a:lnTo>
                  <a:pt x="9322" y="4464"/>
                </a:lnTo>
                <a:lnTo>
                  <a:pt x="9328" y="4446"/>
                </a:lnTo>
                <a:lnTo>
                  <a:pt x="9336" y="4424"/>
                </a:lnTo>
                <a:lnTo>
                  <a:pt x="9342" y="4406"/>
                </a:lnTo>
                <a:lnTo>
                  <a:pt x="9344" y="4396"/>
                </a:lnTo>
                <a:lnTo>
                  <a:pt x="9344" y="4384"/>
                </a:lnTo>
                <a:lnTo>
                  <a:pt x="9342" y="4370"/>
                </a:lnTo>
                <a:lnTo>
                  <a:pt x="9338" y="4354"/>
                </a:lnTo>
                <a:lnTo>
                  <a:pt x="9336" y="4342"/>
                </a:lnTo>
                <a:lnTo>
                  <a:pt x="9338" y="4336"/>
                </a:lnTo>
                <a:lnTo>
                  <a:pt x="9338" y="4328"/>
                </a:lnTo>
                <a:lnTo>
                  <a:pt x="9334" y="4308"/>
                </a:lnTo>
                <a:lnTo>
                  <a:pt x="9332" y="4296"/>
                </a:lnTo>
                <a:lnTo>
                  <a:pt x="9330" y="4288"/>
                </a:lnTo>
                <a:lnTo>
                  <a:pt x="9332" y="4282"/>
                </a:lnTo>
                <a:lnTo>
                  <a:pt x="9334" y="4276"/>
                </a:lnTo>
                <a:lnTo>
                  <a:pt x="9336" y="4272"/>
                </a:lnTo>
                <a:lnTo>
                  <a:pt x="9340" y="4270"/>
                </a:lnTo>
                <a:lnTo>
                  <a:pt x="9348" y="4266"/>
                </a:lnTo>
                <a:lnTo>
                  <a:pt x="9358" y="4264"/>
                </a:lnTo>
                <a:lnTo>
                  <a:pt x="9368" y="4262"/>
                </a:lnTo>
                <a:lnTo>
                  <a:pt x="9376" y="4258"/>
                </a:lnTo>
                <a:lnTo>
                  <a:pt x="9378" y="4254"/>
                </a:lnTo>
                <a:lnTo>
                  <a:pt x="9380" y="4248"/>
                </a:lnTo>
                <a:lnTo>
                  <a:pt x="9382" y="4240"/>
                </a:lnTo>
                <a:lnTo>
                  <a:pt x="9384" y="4236"/>
                </a:lnTo>
                <a:lnTo>
                  <a:pt x="9386" y="4236"/>
                </a:lnTo>
                <a:lnTo>
                  <a:pt x="9390" y="4238"/>
                </a:lnTo>
                <a:lnTo>
                  <a:pt x="9396" y="4240"/>
                </a:lnTo>
                <a:lnTo>
                  <a:pt x="9402" y="4242"/>
                </a:lnTo>
                <a:lnTo>
                  <a:pt x="9408" y="4240"/>
                </a:lnTo>
                <a:lnTo>
                  <a:pt x="9418" y="4232"/>
                </a:lnTo>
                <a:lnTo>
                  <a:pt x="9424" y="4224"/>
                </a:lnTo>
                <a:lnTo>
                  <a:pt x="9426" y="4218"/>
                </a:lnTo>
                <a:lnTo>
                  <a:pt x="9426" y="4216"/>
                </a:lnTo>
                <a:lnTo>
                  <a:pt x="9426" y="4214"/>
                </a:lnTo>
                <a:lnTo>
                  <a:pt x="9426" y="4210"/>
                </a:lnTo>
                <a:lnTo>
                  <a:pt x="9430" y="4204"/>
                </a:lnTo>
                <a:lnTo>
                  <a:pt x="9440" y="4196"/>
                </a:lnTo>
                <a:lnTo>
                  <a:pt x="9454" y="4182"/>
                </a:lnTo>
                <a:lnTo>
                  <a:pt x="9472" y="4166"/>
                </a:lnTo>
                <a:lnTo>
                  <a:pt x="9488" y="4148"/>
                </a:lnTo>
                <a:lnTo>
                  <a:pt x="9512" y="4118"/>
                </a:lnTo>
                <a:lnTo>
                  <a:pt x="9532" y="4090"/>
                </a:lnTo>
                <a:lnTo>
                  <a:pt x="9542" y="4080"/>
                </a:lnTo>
                <a:lnTo>
                  <a:pt x="9554" y="4070"/>
                </a:lnTo>
                <a:lnTo>
                  <a:pt x="9562" y="4066"/>
                </a:lnTo>
                <a:lnTo>
                  <a:pt x="9568" y="4064"/>
                </a:lnTo>
                <a:lnTo>
                  <a:pt x="9576" y="4064"/>
                </a:lnTo>
                <a:lnTo>
                  <a:pt x="9580" y="4062"/>
                </a:lnTo>
                <a:lnTo>
                  <a:pt x="9586" y="4060"/>
                </a:lnTo>
                <a:lnTo>
                  <a:pt x="9592" y="4052"/>
                </a:lnTo>
                <a:lnTo>
                  <a:pt x="9602" y="4040"/>
                </a:lnTo>
                <a:lnTo>
                  <a:pt x="9610" y="4026"/>
                </a:lnTo>
                <a:lnTo>
                  <a:pt x="9612" y="4016"/>
                </a:lnTo>
                <a:lnTo>
                  <a:pt x="9612" y="4008"/>
                </a:lnTo>
                <a:lnTo>
                  <a:pt x="9610" y="4000"/>
                </a:lnTo>
                <a:lnTo>
                  <a:pt x="9608" y="3994"/>
                </a:lnTo>
                <a:lnTo>
                  <a:pt x="9608" y="3988"/>
                </a:lnTo>
                <a:lnTo>
                  <a:pt x="9614" y="3984"/>
                </a:lnTo>
                <a:lnTo>
                  <a:pt x="9624" y="3978"/>
                </a:lnTo>
                <a:lnTo>
                  <a:pt x="9636" y="3972"/>
                </a:lnTo>
                <a:lnTo>
                  <a:pt x="9646" y="3966"/>
                </a:lnTo>
                <a:lnTo>
                  <a:pt x="9656" y="3958"/>
                </a:lnTo>
                <a:lnTo>
                  <a:pt x="9658" y="3956"/>
                </a:lnTo>
                <a:lnTo>
                  <a:pt x="9660" y="3956"/>
                </a:lnTo>
                <a:lnTo>
                  <a:pt x="9662" y="3966"/>
                </a:lnTo>
                <a:lnTo>
                  <a:pt x="9664" y="3972"/>
                </a:lnTo>
                <a:lnTo>
                  <a:pt x="9666" y="3976"/>
                </a:lnTo>
                <a:lnTo>
                  <a:pt x="9668" y="3976"/>
                </a:lnTo>
                <a:lnTo>
                  <a:pt x="9672" y="3976"/>
                </a:lnTo>
                <a:lnTo>
                  <a:pt x="9678" y="3974"/>
                </a:lnTo>
                <a:lnTo>
                  <a:pt x="9682" y="3972"/>
                </a:lnTo>
                <a:lnTo>
                  <a:pt x="9686" y="3974"/>
                </a:lnTo>
                <a:lnTo>
                  <a:pt x="9694" y="3976"/>
                </a:lnTo>
                <a:lnTo>
                  <a:pt x="9696" y="3976"/>
                </a:lnTo>
                <a:lnTo>
                  <a:pt x="9698" y="3972"/>
                </a:lnTo>
                <a:lnTo>
                  <a:pt x="9696" y="3966"/>
                </a:lnTo>
                <a:lnTo>
                  <a:pt x="9694" y="3960"/>
                </a:lnTo>
                <a:lnTo>
                  <a:pt x="9694" y="3958"/>
                </a:lnTo>
                <a:lnTo>
                  <a:pt x="9698" y="3956"/>
                </a:lnTo>
                <a:lnTo>
                  <a:pt x="9700" y="3962"/>
                </a:lnTo>
                <a:lnTo>
                  <a:pt x="9704" y="3964"/>
                </a:lnTo>
                <a:lnTo>
                  <a:pt x="9706" y="3966"/>
                </a:lnTo>
                <a:lnTo>
                  <a:pt x="9708" y="3966"/>
                </a:lnTo>
                <a:lnTo>
                  <a:pt x="9714" y="3964"/>
                </a:lnTo>
                <a:lnTo>
                  <a:pt x="9716" y="3966"/>
                </a:lnTo>
                <a:lnTo>
                  <a:pt x="9716" y="3968"/>
                </a:lnTo>
                <a:lnTo>
                  <a:pt x="9718" y="3970"/>
                </a:lnTo>
                <a:lnTo>
                  <a:pt x="9720" y="3970"/>
                </a:lnTo>
                <a:lnTo>
                  <a:pt x="9726" y="3964"/>
                </a:lnTo>
                <a:lnTo>
                  <a:pt x="9730" y="3958"/>
                </a:lnTo>
                <a:lnTo>
                  <a:pt x="9734" y="3958"/>
                </a:lnTo>
                <a:lnTo>
                  <a:pt x="9736" y="3962"/>
                </a:lnTo>
                <a:lnTo>
                  <a:pt x="9740" y="3964"/>
                </a:lnTo>
                <a:lnTo>
                  <a:pt x="9744" y="3964"/>
                </a:lnTo>
                <a:lnTo>
                  <a:pt x="9748" y="3960"/>
                </a:lnTo>
                <a:lnTo>
                  <a:pt x="9752" y="3954"/>
                </a:lnTo>
                <a:lnTo>
                  <a:pt x="9754" y="3948"/>
                </a:lnTo>
                <a:lnTo>
                  <a:pt x="9756" y="3940"/>
                </a:lnTo>
                <a:lnTo>
                  <a:pt x="9756" y="3932"/>
                </a:lnTo>
                <a:lnTo>
                  <a:pt x="9756" y="3926"/>
                </a:lnTo>
                <a:lnTo>
                  <a:pt x="9752" y="3916"/>
                </a:lnTo>
                <a:lnTo>
                  <a:pt x="9754" y="3906"/>
                </a:lnTo>
                <a:lnTo>
                  <a:pt x="9754" y="3898"/>
                </a:lnTo>
                <a:lnTo>
                  <a:pt x="9754" y="3890"/>
                </a:lnTo>
                <a:lnTo>
                  <a:pt x="9752" y="3884"/>
                </a:lnTo>
                <a:lnTo>
                  <a:pt x="9754" y="3884"/>
                </a:lnTo>
                <a:lnTo>
                  <a:pt x="9756" y="3878"/>
                </a:lnTo>
                <a:lnTo>
                  <a:pt x="9758" y="3876"/>
                </a:lnTo>
                <a:lnTo>
                  <a:pt x="9760" y="3876"/>
                </a:lnTo>
                <a:lnTo>
                  <a:pt x="9762" y="3884"/>
                </a:lnTo>
                <a:lnTo>
                  <a:pt x="9764" y="3910"/>
                </a:lnTo>
                <a:lnTo>
                  <a:pt x="9768" y="3920"/>
                </a:lnTo>
                <a:lnTo>
                  <a:pt x="9770" y="3924"/>
                </a:lnTo>
                <a:lnTo>
                  <a:pt x="9772" y="3926"/>
                </a:lnTo>
                <a:lnTo>
                  <a:pt x="9776" y="3926"/>
                </a:lnTo>
                <a:lnTo>
                  <a:pt x="9780" y="3926"/>
                </a:lnTo>
                <a:lnTo>
                  <a:pt x="9786" y="3920"/>
                </a:lnTo>
                <a:lnTo>
                  <a:pt x="9788" y="3918"/>
                </a:lnTo>
                <a:lnTo>
                  <a:pt x="9792" y="3918"/>
                </a:lnTo>
                <a:lnTo>
                  <a:pt x="9794" y="3920"/>
                </a:lnTo>
                <a:lnTo>
                  <a:pt x="9798" y="3924"/>
                </a:lnTo>
                <a:lnTo>
                  <a:pt x="9804" y="3938"/>
                </a:lnTo>
                <a:lnTo>
                  <a:pt x="9812" y="3958"/>
                </a:lnTo>
                <a:lnTo>
                  <a:pt x="9814" y="3968"/>
                </a:lnTo>
                <a:lnTo>
                  <a:pt x="9816" y="3972"/>
                </a:lnTo>
                <a:lnTo>
                  <a:pt x="9818" y="3974"/>
                </a:lnTo>
                <a:lnTo>
                  <a:pt x="9816" y="3978"/>
                </a:lnTo>
                <a:lnTo>
                  <a:pt x="9814" y="3986"/>
                </a:lnTo>
                <a:lnTo>
                  <a:pt x="9814" y="3992"/>
                </a:lnTo>
                <a:lnTo>
                  <a:pt x="9820" y="4004"/>
                </a:lnTo>
                <a:lnTo>
                  <a:pt x="9824" y="4012"/>
                </a:lnTo>
                <a:lnTo>
                  <a:pt x="9824" y="4010"/>
                </a:lnTo>
                <a:lnTo>
                  <a:pt x="9824" y="4000"/>
                </a:lnTo>
                <a:lnTo>
                  <a:pt x="9826" y="4006"/>
                </a:lnTo>
                <a:lnTo>
                  <a:pt x="9830" y="4016"/>
                </a:lnTo>
                <a:lnTo>
                  <a:pt x="9834" y="4026"/>
                </a:lnTo>
                <a:lnTo>
                  <a:pt x="9840" y="4038"/>
                </a:lnTo>
                <a:lnTo>
                  <a:pt x="9858" y="4062"/>
                </a:lnTo>
                <a:lnTo>
                  <a:pt x="9862" y="4064"/>
                </a:lnTo>
                <a:lnTo>
                  <a:pt x="9862" y="4058"/>
                </a:lnTo>
                <a:lnTo>
                  <a:pt x="9864" y="4054"/>
                </a:lnTo>
                <a:lnTo>
                  <a:pt x="9866" y="4052"/>
                </a:lnTo>
                <a:lnTo>
                  <a:pt x="9868" y="4052"/>
                </a:lnTo>
                <a:lnTo>
                  <a:pt x="9872" y="4054"/>
                </a:lnTo>
                <a:lnTo>
                  <a:pt x="9878" y="4060"/>
                </a:lnTo>
                <a:lnTo>
                  <a:pt x="9882" y="4068"/>
                </a:lnTo>
                <a:lnTo>
                  <a:pt x="9888" y="4076"/>
                </a:lnTo>
                <a:lnTo>
                  <a:pt x="9892" y="4080"/>
                </a:lnTo>
                <a:lnTo>
                  <a:pt x="9896" y="4086"/>
                </a:lnTo>
                <a:lnTo>
                  <a:pt x="9896" y="4088"/>
                </a:lnTo>
                <a:lnTo>
                  <a:pt x="9894" y="4090"/>
                </a:lnTo>
                <a:lnTo>
                  <a:pt x="9890" y="4092"/>
                </a:lnTo>
                <a:lnTo>
                  <a:pt x="9888" y="4092"/>
                </a:lnTo>
                <a:lnTo>
                  <a:pt x="9884" y="4088"/>
                </a:lnTo>
                <a:lnTo>
                  <a:pt x="9880" y="4086"/>
                </a:lnTo>
                <a:lnTo>
                  <a:pt x="9878" y="4086"/>
                </a:lnTo>
                <a:lnTo>
                  <a:pt x="9876" y="4086"/>
                </a:lnTo>
                <a:lnTo>
                  <a:pt x="9874" y="4090"/>
                </a:lnTo>
                <a:lnTo>
                  <a:pt x="9876" y="4094"/>
                </a:lnTo>
                <a:lnTo>
                  <a:pt x="9880" y="4104"/>
                </a:lnTo>
                <a:lnTo>
                  <a:pt x="9886" y="4110"/>
                </a:lnTo>
                <a:lnTo>
                  <a:pt x="9888" y="4112"/>
                </a:lnTo>
                <a:lnTo>
                  <a:pt x="9888" y="4110"/>
                </a:lnTo>
                <a:lnTo>
                  <a:pt x="9890" y="4104"/>
                </a:lnTo>
                <a:lnTo>
                  <a:pt x="9892" y="4098"/>
                </a:lnTo>
                <a:lnTo>
                  <a:pt x="9894" y="4098"/>
                </a:lnTo>
                <a:lnTo>
                  <a:pt x="9896" y="4100"/>
                </a:lnTo>
                <a:lnTo>
                  <a:pt x="9898" y="4110"/>
                </a:lnTo>
                <a:lnTo>
                  <a:pt x="9904" y="4128"/>
                </a:lnTo>
                <a:lnTo>
                  <a:pt x="9914" y="4150"/>
                </a:lnTo>
                <a:lnTo>
                  <a:pt x="9918" y="4160"/>
                </a:lnTo>
                <a:lnTo>
                  <a:pt x="9920" y="4170"/>
                </a:lnTo>
                <a:lnTo>
                  <a:pt x="9920" y="4182"/>
                </a:lnTo>
                <a:lnTo>
                  <a:pt x="9920" y="4192"/>
                </a:lnTo>
                <a:lnTo>
                  <a:pt x="9906" y="4234"/>
                </a:lnTo>
                <a:lnTo>
                  <a:pt x="9902" y="4250"/>
                </a:lnTo>
                <a:lnTo>
                  <a:pt x="9902" y="4256"/>
                </a:lnTo>
                <a:lnTo>
                  <a:pt x="9906" y="4258"/>
                </a:lnTo>
                <a:lnTo>
                  <a:pt x="9908" y="4258"/>
                </a:lnTo>
                <a:lnTo>
                  <a:pt x="9910" y="4256"/>
                </a:lnTo>
                <a:lnTo>
                  <a:pt x="9914" y="4250"/>
                </a:lnTo>
                <a:lnTo>
                  <a:pt x="9916" y="4242"/>
                </a:lnTo>
                <a:lnTo>
                  <a:pt x="9918" y="4242"/>
                </a:lnTo>
                <a:lnTo>
                  <a:pt x="9922" y="4240"/>
                </a:lnTo>
                <a:lnTo>
                  <a:pt x="9924" y="4242"/>
                </a:lnTo>
                <a:lnTo>
                  <a:pt x="9924" y="4244"/>
                </a:lnTo>
                <a:lnTo>
                  <a:pt x="9922" y="4248"/>
                </a:lnTo>
                <a:lnTo>
                  <a:pt x="9920" y="4252"/>
                </a:lnTo>
                <a:lnTo>
                  <a:pt x="9920" y="4256"/>
                </a:lnTo>
                <a:lnTo>
                  <a:pt x="9924" y="4260"/>
                </a:lnTo>
                <a:lnTo>
                  <a:pt x="9928" y="4262"/>
                </a:lnTo>
                <a:lnTo>
                  <a:pt x="9930" y="4264"/>
                </a:lnTo>
                <a:lnTo>
                  <a:pt x="9934" y="4262"/>
                </a:lnTo>
                <a:lnTo>
                  <a:pt x="9936" y="4260"/>
                </a:lnTo>
                <a:lnTo>
                  <a:pt x="9938" y="4260"/>
                </a:lnTo>
                <a:lnTo>
                  <a:pt x="9940" y="4262"/>
                </a:lnTo>
                <a:lnTo>
                  <a:pt x="9944" y="4264"/>
                </a:lnTo>
                <a:lnTo>
                  <a:pt x="9950" y="4268"/>
                </a:lnTo>
                <a:lnTo>
                  <a:pt x="9954" y="4268"/>
                </a:lnTo>
                <a:lnTo>
                  <a:pt x="9958" y="4264"/>
                </a:lnTo>
                <a:lnTo>
                  <a:pt x="9962" y="4260"/>
                </a:lnTo>
                <a:lnTo>
                  <a:pt x="9970" y="4246"/>
                </a:lnTo>
                <a:lnTo>
                  <a:pt x="9974" y="4242"/>
                </a:lnTo>
                <a:lnTo>
                  <a:pt x="9980" y="4238"/>
                </a:lnTo>
                <a:lnTo>
                  <a:pt x="9994" y="4232"/>
                </a:lnTo>
                <a:lnTo>
                  <a:pt x="10000" y="4228"/>
                </a:lnTo>
                <a:lnTo>
                  <a:pt x="10006" y="4222"/>
                </a:lnTo>
                <a:lnTo>
                  <a:pt x="10010" y="4216"/>
                </a:lnTo>
                <a:lnTo>
                  <a:pt x="10014" y="4208"/>
                </a:lnTo>
                <a:lnTo>
                  <a:pt x="10014" y="4198"/>
                </a:lnTo>
                <a:lnTo>
                  <a:pt x="10012" y="4184"/>
                </a:lnTo>
                <a:lnTo>
                  <a:pt x="10016" y="4190"/>
                </a:lnTo>
                <a:lnTo>
                  <a:pt x="10018" y="4192"/>
                </a:lnTo>
                <a:lnTo>
                  <a:pt x="10020" y="4196"/>
                </a:lnTo>
                <a:lnTo>
                  <a:pt x="10022" y="4200"/>
                </a:lnTo>
                <a:lnTo>
                  <a:pt x="10024" y="4204"/>
                </a:lnTo>
                <a:lnTo>
                  <a:pt x="10026" y="4208"/>
                </a:lnTo>
                <a:lnTo>
                  <a:pt x="10028" y="4218"/>
                </a:lnTo>
                <a:lnTo>
                  <a:pt x="10032" y="4228"/>
                </a:lnTo>
                <a:lnTo>
                  <a:pt x="10034" y="4230"/>
                </a:lnTo>
                <a:lnTo>
                  <a:pt x="10036" y="4230"/>
                </a:lnTo>
                <a:lnTo>
                  <a:pt x="10040" y="4228"/>
                </a:lnTo>
                <a:lnTo>
                  <a:pt x="10044" y="4226"/>
                </a:lnTo>
                <a:lnTo>
                  <a:pt x="10046" y="4226"/>
                </a:lnTo>
                <a:lnTo>
                  <a:pt x="10046" y="4228"/>
                </a:lnTo>
                <a:lnTo>
                  <a:pt x="10044" y="4232"/>
                </a:lnTo>
                <a:lnTo>
                  <a:pt x="10040" y="4238"/>
                </a:lnTo>
                <a:lnTo>
                  <a:pt x="10038" y="4246"/>
                </a:lnTo>
                <a:lnTo>
                  <a:pt x="10040" y="4252"/>
                </a:lnTo>
                <a:lnTo>
                  <a:pt x="10042" y="4258"/>
                </a:lnTo>
                <a:lnTo>
                  <a:pt x="10046" y="4270"/>
                </a:lnTo>
                <a:lnTo>
                  <a:pt x="10046" y="4290"/>
                </a:lnTo>
                <a:lnTo>
                  <a:pt x="10048" y="4312"/>
                </a:lnTo>
                <a:lnTo>
                  <a:pt x="10052" y="4328"/>
                </a:lnTo>
                <a:lnTo>
                  <a:pt x="10058" y="4340"/>
                </a:lnTo>
                <a:lnTo>
                  <a:pt x="10060" y="4354"/>
                </a:lnTo>
                <a:lnTo>
                  <a:pt x="10060" y="4372"/>
                </a:lnTo>
                <a:lnTo>
                  <a:pt x="10062" y="4372"/>
                </a:lnTo>
                <a:lnTo>
                  <a:pt x="10062" y="4370"/>
                </a:lnTo>
                <a:lnTo>
                  <a:pt x="10064" y="4366"/>
                </a:lnTo>
                <a:lnTo>
                  <a:pt x="10066" y="4366"/>
                </a:lnTo>
                <a:lnTo>
                  <a:pt x="10068" y="4372"/>
                </a:lnTo>
                <a:lnTo>
                  <a:pt x="10074" y="4384"/>
                </a:lnTo>
                <a:lnTo>
                  <a:pt x="10076" y="4398"/>
                </a:lnTo>
                <a:lnTo>
                  <a:pt x="10078" y="4408"/>
                </a:lnTo>
                <a:lnTo>
                  <a:pt x="10080" y="4416"/>
                </a:lnTo>
                <a:lnTo>
                  <a:pt x="10082" y="4424"/>
                </a:lnTo>
                <a:lnTo>
                  <a:pt x="10080" y="4432"/>
                </a:lnTo>
                <a:lnTo>
                  <a:pt x="10080" y="4440"/>
                </a:lnTo>
                <a:lnTo>
                  <a:pt x="10080" y="4442"/>
                </a:lnTo>
                <a:lnTo>
                  <a:pt x="10082" y="4444"/>
                </a:lnTo>
                <a:lnTo>
                  <a:pt x="10082" y="4446"/>
                </a:lnTo>
                <a:lnTo>
                  <a:pt x="10082" y="4450"/>
                </a:lnTo>
                <a:lnTo>
                  <a:pt x="10080" y="4458"/>
                </a:lnTo>
                <a:lnTo>
                  <a:pt x="10080" y="4464"/>
                </a:lnTo>
                <a:lnTo>
                  <a:pt x="10080" y="4466"/>
                </a:lnTo>
                <a:lnTo>
                  <a:pt x="10084" y="4468"/>
                </a:lnTo>
                <a:lnTo>
                  <a:pt x="10088" y="4468"/>
                </a:lnTo>
                <a:lnTo>
                  <a:pt x="10088" y="4470"/>
                </a:lnTo>
                <a:lnTo>
                  <a:pt x="10088" y="4476"/>
                </a:lnTo>
                <a:lnTo>
                  <a:pt x="10084" y="4486"/>
                </a:lnTo>
                <a:lnTo>
                  <a:pt x="10084" y="4496"/>
                </a:lnTo>
                <a:lnTo>
                  <a:pt x="10084" y="4504"/>
                </a:lnTo>
                <a:lnTo>
                  <a:pt x="10080" y="4510"/>
                </a:lnTo>
                <a:lnTo>
                  <a:pt x="10078" y="4518"/>
                </a:lnTo>
                <a:lnTo>
                  <a:pt x="10076" y="4542"/>
                </a:lnTo>
                <a:lnTo>
                  <a:pt x="10078" y="4550"/>
                </a:lnTo>
                <a:lnTo>
                  <a:pt x="10078" y="4552"/>
                </a:lnTo>
                <a:lnTo>
                  <a:pt x="10080" y="4552"/>
                </a:lnTo>
                <a:lnTo>
                  <a:pt x="10086" y="4536"/>
                </a:lnTo>
                <a:lnTo>
                  <a:pt x="10086" y="4540"/>
                </a:lnTo>
                <a:lnTo>
                  <a:pt x="10086" y="4544"/>
                </a:lnTo>
                <a:lnTo>
                  <a:pt x="10078" y="4560"/>
                </a:lnTo>
                <a:lnTo>
                  <a:pt x="10076" y="4568"/>
                </a:lnTo>
                <a:lnTo>
                  <a:pt x="10076" y="4572"/>
                </a:lnTo>
                <a:lnTo>
                  <a:pt x="10076" y="4574"/>
                </a:lnTo>
                <a:lnTo>
                  <a:pt x="10074" y="4578"/>
                </a:lnTo>
                <a:lnTo>
                  <a:pt x="10070" y="4590"/>
                </a:lnTo>
                <a:lnTo>
                  <a:pt x="10070" y="4594"/>
                </a:lnTo>
                <a:lnTo>
                  <a:pt x="10070" y="4600"/>
                </a:lnTo>
                <a:lnTo>
                  <a:pt x="10070" y="4606"/>
                </a:lnTo>
                <a:lnTo>
                  <a:pt x="10066" y="4616"/>
                </a:lnTo>
                <a:lnTo>
                  <a:pt x="10066" y="4626"/>
                </a:lnTo>
                <a:lnTo>
                  <a:pt x="10066" y="4634"/>
                </a:lnTo>
                <a:lnTo>
                  <a:pt x="10068" y="4638"/>
                </a:lnTo>
                <a:lnTo>
                  <a:pt x="10070" y="4642"/>
                </a:lnTo>
                <a:lnTo>
                  <a:pt x="10072" y="4642"/>
                </a:lnTo>
                <a:lnTo>
                  <a:pt x="10076" y="4638"/>
                </a:lnTo>
                <a:lnTo>
                  <a:pt x="10078" y="4632"/>
                </a:lnTo>
                <a:lnTo>
                  <a:pt x="10078" y="4630"/>
                </a:lnTo>
                <a:lnTo>
                  <a:pt x="10080" y="4630"/>
                </a:lnTo>
                <a:lnTo>
                  <a:pt x="10086" y="4638"/>
                </a:lnTo>
                <a:lnTo>
                  <a:pt x="10092" y="4650"/>
                </a:lnTo>
                <a:lnTo>
                  <a:pt x="10100" y="4664"/>
                </a:lnTo>
                <a:lnTo>
                  <a:pt x="10108" y="4680"/>
                </a:lnTo>
                <a:lnTo>
                  <a:pt x="10112" y="4684"/>
                </a:lnTo>
                <a:lnTo>
                  <a:pt x="10116" y="4684"/>
                </a:lnTo>
                <a:lnTo>
                  <a:pt x="10120" y="4684"/>
                </a:lnTo>
                <a:lnTo>
                  <a:pt x="10122" y="4688"/>
                </a:lnTo>
                <a:lnTo>
                  <a:pt x="10122" y="4692"/>
                </a:lnTo>
                <a:lnTo>
                  <a:pt x="10122" y="4698"/>
                </a:lnTo>
                <a:lnTo>
                  <a:pt x="10124" y="4702"/>
                </a:lnTo>
                <a:lnTo>
                  <a:pt x="10128" y="4706"/>
                </a:lnTo>
                <a:lnTo>
                  <a:pt x="10136" y="4716"/>
                </a:lnTo>
                <a:lnTo>
                  <a:pt x="10142" y="4726"/>
                </a:lnTo>
                <a:lnTo>
                  <a:pt x="10148" y="4734"/>
                </a:lnTo>
                <a:lnTo>
                  <a:pt x="10150" y="4744"/>
                </a:lnTo>
                <a:lnTo>
                  <a:pt x="10154" y="4762"/>
                </a:lnTo>
                <a:lnTo>
                  <a:pt x="10156" y="4778"/>
                </a:lnTo>
                <a:lnTo>
                  <a:pt x="10154" y="4788"/>
                </a:lnTo>
                <a:lnTo>
                  <a:pt x="10152" y="4792"/>
                </a:lnTo>
                <a:lnTo>
                  <a:pt x="10154" y="4794"/>
                </a:lnTo>
                <a:lnTo>
                  <a:pt x="10156" y="4798"/>
                </a:lnTo>
                <a:lnTo>
                  <a:pt x="10158" y="4802"/>
                </a:lnTo>
                <a:lnTo>
                  <a:pt x="10160" y="4806"/>
                </a:lnTo>
                <a:lnTo>
                  <a:pt x="10162" y="4812"/>
                </a:lnTo>
                <a:lnTo>
                  <a:pt x="10160" y="4820"/>
                </a:lnTo>
                <a:lnTo>
                  <a:pt x="10160" y="4834"/>
                </a:lnTo>
                <a:lnTo>
                  <a:pt x="10164" y="4838"/>
                </a:lnTo>
                <a:lnTo>
                  <a:pt x="10166" y="4840"/>
                </a:lnTo>
                <a:lnTo>
                  <a:pt x="10166" y="4844"/>
                </a:lnTo>
                <a:lnTo>
                  <a:pt x="10166" y="4848"/>
                </a:lnTo>
                <a:lnTo>
                  <a:pt x="10170" y="4854"/>
                </a:lnTo>
                <a:lnTo>
                  <a:pt x="10180" y="4866"/>
                </a:lnTo>
                <a:lnTo>
                  <a:pt x="10184" y="4872"/>
                </a:lnTo>
                <a:lnTo>
                  <a:pt x="10188" y="4880"/>
                </a:lnTo>
                <a:lnTo>
                  <a:pt x="10192" y="4888"/>
                </a:lnTo>
                <a:lnTo>
                  <a:pt x="10190" y="4894"/>
                </a:lnTo>
                <a:lnTo>
                  <a:pt x="10190" y="4900"/>
                </a:lnTo>
                <a:lnTo>
                  <a:pt x="10190" y="4902"/>
                </a:lnTo>
                <a:lnTo>
                  <a:pt x="10196" y="4906"/>
                </a:lnTo>
                <a:lnTo>
                  <a:pt x="10210" y="4916"/>
                </a:lnTo>
                <a:lnTo>
                  <a:pt x="10220" y="4924"/>
                </a:lnTo>
                <a:lnTo>
                  <a:pt x="10232" y="4936"/>
                </a:lnTo>
                <a:lnTo>
                  <a:pt x="10244" y="4946"/>
                </a:lnTo>
                <a:lnTo>
                  <a:pt x="10252" y="4952"/>
                </a:lnTo>
                <a:lnTo>
                  <a:pt x="10264" y="4958"/>
                </a:lnTo>
                <a:lnTo>
                  <a:pt x="10270" y="4962"/>
                </a:lnTo>
                <a:lnTo>
                  <a:pt x="10272" y="4966"/>
                </a:lnTo>
                <a:lnTo>
                  <a:pt x="10276" y="4970"/>
                </a:lnTo>
                <a:lnTo>
                  <a:pt x="10278" y="4976"/>
                </a:lnTo>
                <a:lnTo>
                  <a:pt x="10280" y="4974"/>
                </a:lnTo>
                <a:lnTo>
                  <a:pt x="10284" y="4970"/>
                </a:lnTo>
                <a:lnTo>
                  <a:pt x="10288" y="4968"/>
                </a:lnTo>
                <a:lnTo>
                  <a:pt x="10292" y="4970"/>
                </a:lnTo>
                <a:lnTo>
                  <a:pt x="10296" y="4968"/>
                </a:lnTo>
                <a:lnTo>
                  <a:pt x="10298" y="4966"/>
                </a:lnTo>
                <a:lnTo>
                  <a:pt x="10298" y="4964"/>
                </a:lnTo>
                <a:lnTo>
                  <a:pt x="10302" y="4964"/>
                </a:lnTo>
                <a:lnTo>
                  <a:pt x="10304" y="4966"/>
                </a:lnTo>
                <a:lnTo>
                  <a:pt x="10304" y="4968"/>
                </a:lnTo>
                <a:lnTo>
                  <a:pt x="10302" y="4972"/>
                </a:lnTo>
                <a:lnTo>
                  <a:pt x="10306" y="4974"/>
                </a:lnTo>
                <a:lnTo>
                  <a:pt x="10308" y="4974"/>
                </a:lnTo>
                <a:lnTo>
                  <a:pt x="10310" y="4972"/>
                </a:lnTo>
                <a:lnTo>
                  <a:pt x="10310" y="4964"/>
                </a:lnTo>
                <a:lnTo>
                  <a:pt x="10308" y="4956"/>
                </a:lnTo>
                <a:lnTo>
                  <a:pt x="10304" y="4948"/>
                </a:lnTo>
                <a:lnTo>
                  <a:pt x="10302" y="4944"/>
                </a:lnTo>
                <a:lnTo>
                  <a:pt x="10300" y="4940"/>
                </a:lnTo>
                <a:lnTo>
                  <a:pt x="10298" y="4928"/>
                </a:lnTo>
                <a:lnTo>
                  <a:pt x="10294" y="4918"/>
                </a:lnTo>
                <a:lnTo>
                  <a:pt x="10292" y="4912"/>
                </a:lnTo>
                <a:lnTo>
                  <a:pt x="10286" y="4908"/>
                </a:lnTo>
                <a:lnTo>
                  <a:pt x="10280" y="4902"/>
                </a:lnTo>
                <a:lnTo>
                  <a:pt x="10276" y="4896"/>
                </a:lnTo>
                <a:lnTo>
                  <a:pt x="10276" y="4890"/>
                </a:lnTo>
                <a:lnTo>
                  <a:pt x="10276" y="4884"/>
                </a:lnTo>
                <a:lnTo>
                  <a:pt x="10278" y="4872"/>
                </a:lnTo>
                <a:lnTo>
                  <a:pt x="10278" y="4868"/>
                </a:lnTo>
                <a:lnTo>
                  <a:pt x="10276" y="4862"/>
                </a:lnTo>
                <a:lnTo>
                  <a:pt x="10274" y="4858"/>
                </a:lnTo>
                <a:lnTo>
                  <a:pt x="10274" y="4852"/>
                </a:lnTo>
                <a:lnTo>
                  <a:pt x="10276" y="4846"/>
                </a:lnTo>
                <a:lnTo>
                  <a:pt x="10276" y="4842"/>
                </a:lnTo>
                <a:lnTo>
                  <a:pt x="10276" y="4836"/>
                </a:lnTo>
                <a:lnTo>
                  <a:pt x="10278" y="4826"/>
                </a:lnTo>
                <a:lnTo>
                  <a:pt x="10278" y="4814"/>
                </a:lnTo>
                <a:lnTo>
                  <a:pt x="10276" y="4798"/>
                </a:lnTo>
                <a:lnTo>
                  <a:pt x="10272" y="4790"/>
                </a:lnTo>
                <a:lnTo>
                  <a:pt x="10266" y="4782"/>
                </a:lnTo>
                <a:lnTo>
                  <a:pt x="10254" y="4768"/>
                </a:lnTo>
                <a:lnTo>
                  <a:pt x="10244" y="4756"/>
                </a:lnTo>
                <a:lnTo>
                  <a:pt x="10238" y="4750"/>
                </a:lnTo>
                <a:lnTo>
                  <a:pt x="10236" y="4744"/>
                </a:lnTo>
                <a:lnTo>
                  <a:pt x="10234" y="4738"/>
                </a:lnTo>
                <a:lnTo>
                  <a:pt x="10230" y="4736"/>
                </a:lnTo>
                <a:lnTo>
                  <a:pt x="10222" y="4734"/>
                </a:lnTo>
                <a:lnTo>
                  <a:pt x="10212" y="4724"/>
                </a:lnTo>
                <a:lnTo>
                  <a:pt x="10200" y="4706"/>
                </a:lnTo>
                <a:lnTo>
                  <a:pt x="10196" y="4702"/>
                </a:lnTo>
                <a:lnTo>
                  <a:pt x="10192" y="4700"/>
                </a:lnTo>
                <a:lnTo>
                  <a:pt x="10188" y="4702"/>
                </a:lnTo>
                <a:lnTo>
                  <a:pt x="10184" y="4704"/>
                </a:lnTo>
                <a:lnTo>
                  <a:pt x="10180" y="4704"/>
                </a:lnTo>
                <a:lnTo>
                  <a:pt x="10174" y="4700"/>
                </a:lnTo>
                <a:lnTo>
                  <a:pt x="10166" y="4692"/>
                </a:lnTo>
                <a:lnTo>
                  <a:pt x="10160" y="4686"/>
                </a:lnTo>
                <a:lnTo>
                  <a:pt x="10158" y="4676"/>
                </a:lnTo>
                <a:lnTo>
                  <a:pt x="10154" y="4652"/>
                </a:lnTo>
                <a:lnTo>
                  <a:pt x="10150" y="4632"/>
                </a:lnTo>
                <a:lnTo>
                  <a:pt x="10148" y="4626"/>
                </a:lnTo>
                <a:lnTo>
                  <a:pt x="10146" y="4626"/>
                </a:lnTo>
                <a:lnTo>
                  <a:pt x="10144" y="4626"/>
                </a:lnTo>
                <a:lnTo>
                  <a:pt x="10140" y="4624"/>
                </a:lnTo>
                <a:lnTo>
                  <a:pt x="10136" y="4614"/>
                </a:lnTo>
                <a:lnTo>
                  <a:pt x="10134" y="4602"/>
                </a:lnTo>
                <a:lnTo>
                  <a:pt x="10132" y="4588"/>
                </a:lnTo>
                <a:lnTo>
                  <a:pt x="10130" y="4584"/>
                </a:lnTo>
                <a:lnTo>
                  <a:pt x="10128" y="4584"/>
                </a:lnTo>
                <a:lnTo>
                  <a:pt x="10118" y="4588"/>
                </a:lnTo>
                <a:lnTo>
                  <a:pt x="10114" y="4588"/>
                </a:lnTo>
                <a:lnTo>
                  <a:pt x="10110" y="4590"/>
                </a:lnTo>
                <a:lnTo>
                  <a:pt x="10108" y="4586"/>
                </a:lnTo>
                <a:lnTo>
                  <a:pt x="10108" y="4580"/>
                </a:lnTo>
                <a:lnTo>
                  <a:pt x="10106" y="4550"/>
                </a:lnTo>
                <a:lnTo>
                  <a:pt x="10108" y="4528"/>
                </a:lnTo>
                <a:lnTo>
                  <a:pt x="10108" y="4520"/>
                </a:lnTo>
                <a:lnTo>
                  <a:pt x="10112" y="4514"/>
                </a:lnTo>
                <a:lnTo>
                  <a:pt x="10116" y="4510"/>
                </a:lnTo>
                <a:lnTo>
                  <a:pt x="10118" y="4506"/>
                </a:lnTo>
                <a:lnTo>
                  <a:pt x="10120" y="4494"/>
                </a:lnTo>
                <a:lnTo>
                  <a:pt x="10122" y="4484"/>
                </a:lnTo>
                <a:lnTo>
                  <a:pt x="10126" y="4474"/>
                </a:lnTo>
                <a:lnTo>
                  <a:pt x="10132" y="4458"/>
                </a:lnTo>
                <a:lnTo>
                  <a:pt x="10138" y="4432"/>
                </a:lnTo>
                <a:lnTo>
                  <a:pt x="10140" y="4408"/>
                </a:lnTo>
                <a:lnTo>
                  <a:pt x="10142" y="4400"/>
                </a:lnTo>
                <a:lnTo>
                  <a:pt x="10140" y="4396"/>
                </a:lnTo>
                <a:lnTo>
                  <a:pt x="10138" y="4392"/>
                </a:lnTo>
                <a:lnTo>
                  <a:pt x="10136" y="4388"/>
                </a:lnTo>
                <a:lnTo>
                  <a:pt x="10136" y="4386"/>
                </a:lnTo>
                <a:lnTo>
                  <a:pt x="10138" y="4382"/>
                </a:lnTo>
                <a:lnTo>
                  <a:pt x="10140" y="4380"/>
                </a:lnTo>
                <a:lnTo>
                  <a:pt x="10146" y="4378"/>
                </a:lnTo>
                <a:lnTo>
                  <a:pt x="10160" y="4376"/>
                </a:lnTo>
                <a:lnTo>
                  <a:pt x="10166" y="4376"/>
                </a:lnTo>
                <a:lnTo>
                  <a:pt x="10172" y="4378"/>
                </a:lnTo>
                <a:lnTo>
                  <a:pt x="10174" y="4380"/>
                </a:lnTo>
                <a:lnTo>
                  <a:pt x="10174" y="4384"/>
                </a:lnTo>
                <a:lnTo>
                  <a:pt x="10174" y="4394"/>
                </a:lnTo>
                <a:lnTo>
                  <a:pt x="10170" y="4410"/>
                </a:lnTo>
                <a:lnTo>
                  <a:pt x="10170" y="4420"/>
                </a:lnTo>
                <a:lnTo>
                  <a:pt x="10172" y="4422"/>
                </a:lnTo>
                <a:lnTo>
                  <a:pt x="10174" y="4422"/>
                </a:lnTo>
                <a:lnTo>
                  <a:pt x="10182" y="4420"/>
                </a:lnTo>
                <a:lnTo>
                  <a:pt x="10184" y="4420"/>
                </a:lnTo>
                <a:lnTo>
                  <a:pt x="10188" y="4422"/>
                </a:lnTo>
                <a:lnTo>
                  <a:pt x="10192" y="4422"/>
                </a:lnTo>
                <a:lnTo>
                  <a:pt x="10194" y="4422"/>
                </a:lnTo>
                <a:lnTo>
                  <a:pt x="10200" y="4420"/>
                </a:lnTo>
                <a:lnTo>
                  <a:pt x="10204" y="4418"/>
                </a:lnTo>
                <a:lnTo>
                  <a:pt x="10206" y="4418"/>
                </a:lnTo>
                <a:lnTo>
                  <a:pt x="10210" y="4420"/>
                </a:lnTo>
                <a:lnTo>
                  <a:pt x="10218" y="4428"/>
                </a:lnTo>
                <a:lnTo>
                  <a:pt x="10224" y="4436"/>
                </a:lnTo>
                <a:lnTo>
                  <a:pt x="10232" y="4442"/>
                </a:lnTo>
                <a:lnTo>
                  <a:pt x="10234" y="4446"/>
                </a:lnTo>
                <a:lnTo>
                  <a:pt x="10238" y="4448"/>
                </a:lnTo>
                <a:lnTo>
                  <a:pt x="10242" y="4448"/>
                </a:lnTo>
                <a:lnTo>
                  <a:pt x="10244" y="4452"/>
                </a:lnTo>
                <a:lnTo>
                  <a:pt x="10248" y="4458"/>
                </a:lnTo>
                <a:lnTo>
                  <a:pt x="10250" y="4464"/>
                </a:lnTo>
                <a:lnTo>
                  <a:pt x="10252" y="4466"/>
                </a:lnTo>
                <a:lnTo>
                  <a:pt x="10256" y="4468"/>
                </a:lnTo>
                <a:lnTo>
                  <a:pt x="10250" y="4454"/>
                </a:lnTo>
                <a:lnTo>
                  <a:pt x="10250" y="4446"/>
                </a:lnTo>
                <a:lnTo>
                  <a:pt x="10250" y="4454"/>
                </a:lnTo>
                <a:lnTo>
                  <a:pt x="10256" y="4468"/>
                </a:lnTo>
                <a:lnTo>
                  <a:pt x="10262" y="4480"/>
                </a:lnTo>
                <a:lnTo>
                  <a:pt x="10264" y="4486"/>
                </a:lnTo>
                <a:lnTo>
                  <a:pt x="10262" y="4490"/>
                </a:lnTo>
                <a:lnTo>
                  <a:pt x="10262" y="4500"/>
                </a:lnTo>
                <a:lnTo>
                  <a:pt x="10264" y="4508"/>
                </a:lnTo>
                <a:lnTo>
                  <a:pt x="10264" y="4510"/>
                </a:lnTo>
                <a:lnTo>
                  <a:pt x="10266" y="4510"/>
                </a:lnTo>
                <a:lnTo>
                  <a:pt x="10270" y="4508"/>
                </a:lnTo>
                <a:lnTo>
                  <a:pt x="10274" y="4506"/>
                </a:lnTo>
                <a:lnTo>
                  <a:pt x="10276" y="4506"/>
                </a:lnTo>
                <a:lnTo>
                  <a:pt x="10276" y="4504"/>
                </a:lnTo>
                <a:lnTo>
                  <a:pt x="10276" y="4498"/>
                </a:lnTo>
                <a:lnTo>
                  <a:pt x="10276" y="4496"/>
                </a:lnTo>
                <a:lnTo>
                  <a:pt x="10278" y="4494"/>
                </a:lnTo>
                <a:lnTo>
                  <a:pt x="10280" y="4496"/>
                </a:lnTo>
                <a:lnTo>
                  <a:pt x="10284" y="4500"/>
                </a:lnTo>
                <a:lnTo>
                  <a:pt x="10286" y="4504"/>
                </a:lnTo>
                <a:lnTo>
                  <a:pt x="10288" y="4508"/>
                </a:lnTo>
                <a:lnTo>
                  <a:pt x="10284" y="4514"/>
                </a:lnTo>
                <a:lnTo>
                  <a:pt x="10280" y="4518"/>
                </a:lnTo>
                <a:lnTo>
                  <a:pt x="10280" y="4522"/>
                </a:lnTo>
                <a:lnTo>
                  <a:pt x="10282" y="4524"/>
                </a:lnTo>
                <a:lnTo>
                  <a:pt x="10284" y="4526"/>
                </a:lnTo>
                <a:lnTo>
                  <a:pt x="10286" y="4526"/>
                </a:lnTo>
                <a:lnTo>
                  <a:pt x="10290" y="4524"/>
                </a:lnTo>
                <a:lnTo>
                  <a:pt x="10292" y="4520"/>
                </a:lnTo>
                <a:lnTo>
                  <a:pt x="10294" y="4520"/>
                </a:lnTo>
                <a:lnTo>
                  <a:pt x="10296" y="4522"/>
                </a:lnTo>
                <a:lnTo>
                  <a:pt x="10300" y="4524"/>
                </a:lnTo>
                <a:lnTo>
                  <a:pt x="10304" y="4524"/>
                </a:lnTo>
                <a:lnTo>
                  <a:pt x="10310" y="4526"/>
                </a:lnTo>
                <a:lnTo>
                  <a:pt x="10312" y="4528"/>
                </a:lnTo>
                <a:lnTo>
                  <a:pt x="10316" y="4532"/>
                </a:lnTo>
                <a:lnTo>
                  <a:pt x="10320" y="4540"/>
                </a:lnTo>
                <a:lnTo>
                  <a:pt x="10322" y="4542"/>
                </a:lnTo>
                <a:lnTo>
                  <a:pt x="10324" y="4544"/>
                </a:lnTo>
                <a:lnTo>
                  <a:pt x="10328" y="4542"/>
                </a:lnTo>
                <a:lnTo>
                  <a:pt x="10332" y="4542"/>
                </a:lnTo>
                <a:lnTo>
                  <a:pt x="10334" y="4542"/>
                </a:lnTo>
                <a:lnTo>
                  <a:pt x="10338" y="4544"/>
                </a:lnTo>
                <a:lnTo>
                  <a:pt x="10340" y="4548"/>
                </a:lnTo>
                <a:lnTo>
                  <a:pt x="10340" y="4552"/>
                </a:lnTo>
                <a:lnTo>
                  <a:pt x="10336" y="4558"/>
                </a:lnTo>
                <a:lnTo>
                  <a:pt x="10332" y="4568"/>
                </a:lnTo>
                <a:lnTo>
                  <a:pt x="10330" y="4576"/>
                </a:lnTo>
                <a:lnTo>
                  <a:pt x="10330" y="4588"/>
                </a:lnTo>
                <a:lnTo>
                  <a:pt x="10328" y="4608"/>
                </a:lnTo>
                <a:lnTo>
                  <a:pt x="10330" y="4620"/>
                </a:lnTo>
                <a:lnTo>
                  <a:pt x="10332" y="4624"/>
                </a:lnTo>
                <a:lnTo>
                  <a:pt x="10334" y="4624"/>
                </a:lnTo>
                <a:lnTo>
                  <a:pt x="10338" y="4622"/>
                </a:lnTo>
                <a:lnTo>
                  <a:pt x="10344" y="4616"/>
                </a:lnTo>
                <a:lnTo>
                  <a:pt x="10366" y="4594"/>
                </a:lnTo>
                <a:lnTo>
                  <a:pt x="10376" y="4588"/>
                </a:lnTo>
                <a:lnTo>
                  <a:pt x="10384" y="4584"/>
                </a:lnTo>
                <a:lnTo>
                  <a:pt x="10388" y="4582"/>
                </a:lnTo>
                <a:lnTo>
                  <a:pt x="10390" y="4580"/>
                </a:lnTo>
                <a:lnTo>
                  <a:pt x="10390" y="4576"/>
                </a:lnTo>
                <a:lnTo>
                  <a:pt x="10390" y="4574"/>
                </a:lnTo>
                <a:lnTo>
                  <a:pt x="10396" y="4572"/>
                </a:lnTo>
                <a:lnTo>
                  <a:pt x="10400" y="4570"/>
                </a:lnTo>
                <a:lnTo>
                  <a:pt x="10404" y="4564"/>
                </a:lnTo>
                <a:lnTo>
                  <a:pt x="10408" y="4544"/>
                </a:lnTo>
                <a:lnTo>
                  <a:pt x="10412" y="4528"/>
                </a:lnTo>
                <a:lnTo>
                  <a:pt x="10414" y="4522"/>
                </a:lnTo>
                <a:lnTo>
                  <a:pt x="10416" y="4522"/>
                </a:lnTo>
                <a:lnTo>
                  <a:pt x="10422" y="4528"/>
                </a:lnTo>
                <a:lnTo>
                  <a:pt x="10424" y="4530"/>
                </a:lnTo>
                <a:lnTo>
                  <a:pt x="10428" y="4532"/>
                </a:lnTo>
                <a:lnTo>
                  <a:pt x="10432" y="4532"/>
                </a:lnTo>
                <a:lnTo>
                  <a:pt x="10438" y="4530"/>
                </a:lnTo>
                <a:lnTo>
                  <a:pt x="10444" y="4526"/>
                </a:lnTo>
                <a:lnTo>
                  <a:pt x="10454" y="4518"/>
                </a:lnTo>
                <a:lnTo>
                  <a:pt x="10464" y="4510"/>
                </a:lnTo>
                <a:lnTo>
                  <a:pt x="10472" y="4504"/>
                </a:lnTo>
                <a:lnTo>
                  <a:pt x="10488" y="4494"/>
                </a:lnTo>
                <a:lnTo>
                  <a:pt x="10494" y="4492"/>
                </a:lnTo>
                <a:lnTo>
                  <a:pt x="10498" y="4486"/>
                </a:lnTo>
                <a:lnTo>
                  <a:pt x="10502" y="4480"/>
                </a:lnTo>
                <a:lnTo>
                  <a:pt x="10506" y="4470"/>
                </a:lnTo>
                <a:lnTo>
                  <a:pt x="10510" y="4452"/>
                </a:lnTo>
                <a:lnTo>
                  <a:pt x="10510" y="4436"/>
                </a:lnTo>
                <a:lnTo>
                  <a:pt x="10512" y="4426"/>
                </a:lnTo>
                <a:lnTo>
                  <a:pt x="10512" y="4424"/>
                </a:lnTo>
                <a:lnTo>
                  <a:pt x="10514" y="4422"/>
                </a:lnTo>
                <a:lnTo>
                  <a:pt x="10518" y="4420"/>
                </a:lnTo>
                <a:lnTo>
                  <a:pt x="10518" y="4418"/>
                </a:lnTo>
                <a:lnTo>
                  <a:pt x="10518" y="4412"/>
                </a:lnTo>
                <a:lnTo>
                  <a:pt x="10516" y="4406"/>
                </a:lnTo>
                <a:lnTo>
                  <a:pt x="10512" y="4398"/>
                </a:lnTo>
                <a:lnTo>
                  <a:pt x="10510" y="4394"/>
                </a:lnTo>
                <a:lnTo>
                  <a:pt x="10510" y="4388"/>
                </a:lnTo>
                <a:lnTo>
                  <a:pt x="10512" y="4374"/>
                </a:lnTo>
                <a:lnTo>
                  <a:pt x="10512" y="4352"/>
                </a:lnTo>
                <a:lnTo>
                  <a:pt x="10510" y="4338"/>
                </a:lnTo>
                <a:lnTo>
                  <a:pt x="10506" y="4322"/>
                </a:lnTo>
                <a:lnTo>
                  <a:pt x="10494" y="4294"/>
                </a:lnTo>
                <a:lnTo>
                  <a:pt x="10486" y="4278"/>
                </a:lnTo>
                <a:lnTo>
                  <a:pt x="10478" y="4268"/>
                </a:lnTo>
                <a:lnTo>
                  <a:pt x="10474" y="4256"/>
                </a:lnTo>
                <a:lnTo>
                  <a:pt x="10468" y="4246"/>
                </a:lnTo>
                <a:lnTo>
                  <a:pt x="10462" y="4240"/>
                </a:lnTo>
                <a:lnTo>
                  <a:pt x="10452" y="4234"/>
                </a:lnTo>
                <a:lnTo>
                  <a:pt x="10438" y="4220"/>
                </a:lnTo>
                <a:lnTo>
                  <a:pt x="10422" y="4202"/>
                </a:lnTo>
                <a:lnTo>
                  <a:pt x="10410" y="4186"/>
                </a:lnTo>
                <a:lnTo>
                  <a:pt x="10402" y="4172"/>
                </a:lnTo>
                <a:lnTo>
                  <a:pt x="10398" y="4166"/>
                </a:lnTo>
                <a:lnTo>
                  <a:pt x="10398" y="4158"/>
                </a:lnTo>
                <a:lnTo>
                  <a:pt x="10396" y="4154"/>
                </a:lnTo>
                <a:lnTo>
                  <a:pt x="10394" y="4150"/>
                </a:lnTo>
                <a:lnTo>
                  <a:pt x="10388" y="4146"/>
                </a:lnTo>
                <a:lnTo>
                  <a:pt x="10380" y="4138"/>
                </a:lnTo>
                <a:lnTo>
                  <a:pt x="10376" y="4132"/>
                </a:lnTo>
                <a:lnTo>
                  <a:pt x="10370" y="4124"/>
                </a:lnTo>
                <a:lnTo>
                  <a:pt x="10368" y="4114"/>
                </a:lnTo>
                <a:lnTo>
                  <a:pt x="10366" y="4104"/>
                </a:lnTo>
                <a:lnTo>
                  <a:pt x="10368" y="4094"/>
                </a:lnTo>
                <a:lnTo>
                  <a:pt x="10370" y="4082"/>
                </a:lnTo>
                <a:lnTo>
                  <a:pt x="10374" y="4072"/>
                </a:lnTo>
                <a:lnTo>
                  <a:pt x="10380" y="4064"/>
                </a:lnTo>
                <a:lnTo>
                  <a:pt x="10386" y="4054"/>
                </a:lnTo>
                <a:lnTo>
                  <a:pt x="10394" y="4048"/>
                </a:lnTo>
                <a:lnTo>
                  <a:pt x="10400" y="4042"/>
                </a:lnTo>
                <a:lnTo>
                  <a:pt x="10404" y="4036"/>
                </a:lnTo>
                <a:lnTo>
                  <a:pt x="10408" y="4024"/>
                </a:lnTo>
                <a:lnTo>
                  <a:pt x="10410" y="4016"/>
                </a:lnTo>
                <a:lnTo>
                  <a:pt x="10412" y="4012"/>
                </a:lnTo>
                <a:lnTo>
                  <a:pt x="10414" y="4008"/>
                </a:lnTo>
                <a:lnTo>
                  <a:pt x="10420" y="4006"/>
                </a:lnTo>
                <a:lnTo>
                  <a:pt x="10424" y="4006"/>
                </a:lnTo>
                <a:lnTo>
                  <a:pt x="10426" y="4008"/>
                </a:lnTo>
                <a:lnTo>
                  <a:pt x="10430" y="4006"/>
                </a:lnTo>
                <a:lnTo>
                  <a:pt x="10432" y="4002"/>
                </a:lnTo>
                <a:lnTo>
                  <a:pt x="10434" y="3998"/>
                </a:lnTo>
                <a:lnTo>
                  <a:pt x="10436" y="3994"/>
                </a:lnTo>
                <a:lnTo>
                  <a:pt x="10442" y="3988"/>
                </a:lnTo>
                <a:lnTo>
                  <a:pt x="10450" y="3984"/>
                </a:lnTo>
                <a:lnTo>
                  <a:pt x="10456" y="3982"/>
                </a:lnTo>
                <a:lnTo>
                  <a:pt x="10460" y="3980"/>
                </a:lnTo>
                <a:lnTo>
                  <a:pt x="10462" y="3978"/>
                </a:lnTo>
                <a:lnTo>
                  <a:pt x="10464" y="3980"/>
                </a:lnTo>
                <a:lnTo>
                  <a:pt x="10468" y="3980"/>
                </a:lnTo>
                <a:lnTo>
                  <a:pt x="10470" y="3980"/>
                </a:lnTo>
                <a:lnTo>
                  <a:pt x="10472" y="3976"/>
                </a:lnTo>
                <a:lnTo>
                  <a:pt x="10474" y="3974"/>
                </a:lnTo>
                <a:lnTo>
                  <a:pt x="10476" y="3974"/>
                </a:lnTo>
                <a:lnTo>
                  <a:pt x="10478" y="3976"/>
                </a:lnTo>
                <a:lnTo>
                  <a:pt x="10480" y="3976"/>
                </a:lnTo>
                <a:lnTo>
                  <a:pt x="10482" y="3974"/>
                </a:lnTo>
                <a:lnTo>
                  <a:pt x="10482" y="3970"/>
                </a:lnTo>
                <a:lnTo>
                  <a:pt x="10480" y="3966"/>
                </a:lnTo>
                <a:lnTo>
                  <a:pt x="10480" y="3962"/>
                </a:lnTo>
                <a:lnTo>
                  <a:pt x="10480" y="3960"/>
                </a:lnTo>
                <a:lnTo>
                  <a:pt x="10482" y="3960"/>
                </a:lnTo>
                <a:lnTo>
                  <a:pt x="10484" y="3966"/>
                </a:lnTo>
                <a:lnTo>
                  <a:pt x="10490" y="3972"/>
                </a:lnTo>
                <a:lnTo>
                  <a:pt x="10494" y="3974"/>
                </a:lnTo>
                <a:lnTo>
                  <a:pt x="10498" y="3974"/>
                </a:lnTo>
                <a:lnTo>
                  <a:pt x="10502" y="3976"/>
                </a:lnTo>
                <a:lnTo>
                  <a:pt x="10504" y="3976"/>
                </a:lnTo>
                <a:lnTo>
                  <a:pt x="10504" y="3980"/>
                </a:lnTo>
                <a:lnTo>
                  <a:pt x="10502" y="3984"/>
                </a:lnTo>
                <a:lnTo>
                  <a:pt x="10504" y="3984"/>
                </a:lnTo>
                <a:lnTo>
                  <a:pt x="10508" y="3984"/>
                </a:lnTo>
                <a:lnTo>
                  <a:pt x="10518" y="3984"/>
                </a:lnTo>
                <a:lnTo>
                  <a:pt x="10522" y="3982"/>
                </a:lnTo>
                <a:lnTo>
                  <a:pt x="10522" y="3978"/>
                </a:lnTo>
                <a:lnTo>
                  <a:pt x="10522" y="3970"/>
                </a:lnTo>
                <a:lnTo>
                  <a:pt x="10522" y="3972"/>
                </a:lnTo>
                <a:lnTo>
                  <a:pt x="10526" y="3976"/>
                </a:lnTo>
                <a:lnTo>
                  <a:pt x="10528" y="3982"/>
                </a:lnTo>
                <a:lnTo>
                  <a:pt x="10530" y="3982"/>
                </a:lnTo>
                <a:lnTo>
                  <a:pt x="10534" y="3982"/>
                </a:lnTo>
                <a:lnTo>
                  <a:pt x="10536" y="3982"/>
                </a:lnTo>
                <a:lnTo>
                  <a:pt x="10538" y="3986"/>
                </a:lnTo>
                <a:lnTo>
                  <a:pt x="10534" y="3988"/>
                </a:lnTo>
                <a:lnTo>
                  <a:pt x="10530" y="3994"/>
                </a:lnTo>
                <a:lnTo>
                  <a:pt x="10528" y="4002"/>
                </a:lnTo>
                <a:lnTo>
                  <a:pt x="10528" y="4010"/>
                </a:lnTo>
                <a:lnTo>
                  <a:pt x="10528" y="4014"/>
                </a:lnTo>
                <a:lnTo>
                  <a:pt x="10530" y="4016"/>
                </a:lnTo>
                <a:lnTo>
                  <a:pt x="10530" y="4020"/>
                </a:lnTo>
                <a:lnTo>
                  <a:pt x="10530" y="4024"/>
                </a:lnTo>
                <a:lnTo>
                  <a:pt x="10532" y="4028"/>
                </a:lnTo>
                <a:lnTo>
                  <a:pt x="10534" y="4030"/>
                </a:lnTo>
                <a:lnTo>
                  <a:pt x="10536" y="4034"/>
                </a:lnTo>
                <a:lnTo>
                  <a:pt x="10536" y="4038"/>
                </a:lnTo>
                <a:lnTo>
                  <a:pt x="10536" y="4042"/>
                </a:lnTo>
                <a:lnTo>
                  <a:pt x="10540" y="4044"/>
                </a:lnTo>
                <a:lnTo>
                  <a:pt x="10552" y="4042"/>
                </a:lnTo>
                <a:lnTo>
                  <a:pt x="10560" y="4038"/>
                </a:lnTo>
                <a:lnTo>
                  <a:pt x="10562" y="4036"/>
                </a:lnTo>
                <a:lnTo>
                  <a:pt x="10562" y="4032"/>
                </a:lnTo>
                <a:lnTo>
                  <a:pt x="10560" y="4026"/>
                </a:lnTo>
                <a:lnTo>
                  <a:pt x="10556" y="4018"/>
                </a:lnTo>
                <a:lnTo>
                  <a:pt x="10554" y="4012"/>
                </a:lnTo>
                <a:lnTo>
                  <a:pt x="10550" y="4012"/>
                </a:lnTo>
                <a:lnTo>
                  <a:pt x="10548" y="4012"/>
                </a:lnTo>
                <a:lnTo>
                  <a:pt x="10546" y="4008"/>
                </a:lnTo>
                <a:lnTo>
                  <a:pt x="10548" y="4004"/>
                </a:lnTo>
                <a:lnTo>
                  <a:pt x="10554" y="4000"/>
                </a:lnTo>
                <a:lnTo>
                  <a:pt x="10572" y="3988"/>
                </a:lnTo>
                <a:lnTo>
                  <a:pt x="10580" y="3982"/>
                </a:lnTo>
                <a:lnTo>
                  <a:pt x="10586" y="3982"/>
                </a:lnTo>
                <a:lnTo>
                  <a:pt x="10592" y="3982"/>
                </a:lnTo>
                <a:lnTo>
                  <a:pt x="10604" y="3980"/>
                </a:lnTo>
                <a:lnTo>
                  <a:pt x="10610" y="3976"/>
                </a:lnTo>
                <a:lnTo>
                  <a:pt x="10614" y="3974"/>
                </a:lnTo>
                <a:lnTo>
                  <a:pt x="10618" y="3968"/>
                </a:lnTo>
                <a:lnTo>
                  <a:pt x="10620" y="3964"/>
                </a:lnTo>
                <a:lnTo>
                  <a:pt x="10624" y="3964"/>
                </a:lnTo>
                <a:lnTo>
                  <a:pt x="10630" y="3968"/>
                </a:lnTo>
                <a:lnTo>
                  <a:pt x="10630" y="3972"/>
                </a:lnTo>
                <a:lnTo>
                  <a:pt x="10632" y="3972"/>
                </a:lnTo>
                <a:lnTo>
                  <a:pt x="10634" y="3966"/>
                </a:lnTo>
                <a:lnTo>
                  <a:pt x="10638" y="3964"/>
                </a:lnTo>
                <a:lnTo>
                  <a:pt x="10640" y="3966"/>
                </a:lnTo>
                <a:lnTo>
                  <a:pt x="10642" y="3966"/>
                </a:lnTo>
                <a:lnTo>
                  <a:pt x="10646" y="3962"/>
                </a:lnTo>
                <a:lnTo>
                  <a:pt x="10650" y="3960"/>
                </a:lnTo>
                <a:lnTo>
                  <a:pt x="10652" y="3958"/>
                </a:lnTo>
                <a:lnTo>
                  <a:pt x="10658" y="3960"/>
                </a:lnTo>
                <a:lnTo>
                  <a:pt x="10660" y="3962"/>
                </a:lnTo>
                <a:lnTo>
                  <a:pt x="10662" y="3960"/>
                </a:lnTo>
                <a:lnTo>
                  <a:pt x="10662" y="3956"/>
                </a:lnTo>
                <a:lnTo>
                  <a:pt x="10664" y="3948"/>
                </a:lnTo>
                <a:lnTo>
                  <a:pt x="10666" y="3950"/>
                </a:lnTo>
                <a:lnTo>
                  <a:pt x="10670" y="3954"/>
                </a:lnTo>
                <a:lnTo>
                  <a:pt x="10670" y="3952"/>
                </a:lnTo>
                <a:lnTo>
                  <a:pt x="10672" y="3950"/>
                </a:lnTo>
                <a:lnTo>
                  <a:pt x="10676" y="3948"/>
                </a:lnTo>
                <a:lnTo>
                  <a:pt x="10678" y="3948"/>
                </a:lnTo>
                <a:lnTo>
                  <a:pt x="10682" y="3948"/>
                </a:lnTo>
                <a:lnTo>
                  <a:pt x="10684" y="3944"/>
                </a:lnTo>
                <a:lnTo>
                  <a:pt x="10686" y="3940"/>
                </a:lnTo>
                <a:lnTo>
                  <a:pt x="10686" y="3934"/>
                </a:lnTo>
                <a:lnTo>
                  <a:pt x="10682" y="3924"/>
                </a:lnTo>
                <a:lnTo>
                  <a:pt x="10680" y="3914"/>
                </a:lnTo>
                <a:lnTo>
                  <a:pt x="10680" y="3910"/>
                </a:lnTo>
                <a:lnTo>
                  <a:pt x="10680" y="3908"/>
                </a:lnTo>
                <a:lnTo>
                  <a:pt x="10682" y="3906"/>
                </a:lnTo>
                <a:lnTo>
                  <a:pt x="10686" y="3908"/>
                </a:lnTo>
                <a:lnTo>
                  <a:pt x="10692" y="3918"/>
                </a:lnTo>
                <a:lnTo>
                  <a:pt x="10696" y="3924"/>
                </a:lnTo>
                <a:lnTo>
                  <a:pt x="10700" y="3930"/>
                </a:lnTo>
                <a:lnTo>
                  <a:pt x="10700" y="3934"/>
                </a:lnTo>
                <a:lnTo>
                  <a:pt x="10698" y="3936"/>
                </a:lnTo>
                <a:lnTo>
                  <a:pt x="10702" y="3938"/>
                </a:lnTo>
                <a:lnTo>
                  <a:pt x="10706" y="3938"/>
                </a:lnTo>
                <a:lnTo>
                  <a:pt x="10708" y="3940"/>
                </a:lnTo>
                <a:lnTo>
                  <a:pt x="10712" y="3940"/>
                </a:lnTo>
                <a:lnTo>
                  <a:pt x="10716" y="3938"/>
                </a:lnTo>
                <a:lnTo>
                  <a:pt x="10716" y="3936"/>
                </a:lnTo>
                <a:lnTo>
                  <a:pt x="10716" y="3932"/>
                </a:lnTo>
                <a:lnTo>
                  <a:pt x="10714" y="3930"/>
                </a:lnTo>
                <a:lnTo>
                  <a:pt x="10714" y="3926"/>
                </a:lnTo>
                <a:lnTo>
                  <a:pt x="10716" y="3924"/>
                </a:lnTo>
                <a:lnTo>
                  <a:pt x="10718" y="3928"/>
                </a:lnTo>
                <a:lnTo>
                  <a:pt x="10722" y="3930"/>
                </a:lnTo>
                <a:lnTo>
                  <a:pt x="10724" y="3930"/>
                </a:lnTo>
                <a:lnTo>
                  <a:pt x="10726" y="3930"/>
                </a:lnTo>
                <a:lnTo>
                  <a:pt x="10728" y="3926"/>
                </a:lnTo>
                <a:lnTo>
                  <a:pt x="10726" y="3924"/>
                </a:lnTo>
                <a:lnTo>
                  <a:pt x="10726" y="3920"/>
                </a:lnTo>
                <a:lnTo>
                  <a:pt x="10726" y="3918"/>
                </a:lnTo>
                <a:lnTo>
                  <a:pt x="10728" y="3916"/>
                </a:lnTo>
                <a:lnTo>
                  <a:pt x="10730" y="3916"/>
                </a:lnTo>
                <a:lnTo>
                  <a:pt x="10732" y="3918"/>
                </a:lnTo>
                <a:lnTo>
                  <a:pt x="10734" y="3924"/>
                </a:lnTo>
                <a:lnTo>
                  <a:pt x="10736" y="3926"/>
                </a:lnTo>
                <a:lnTo>
                  <a:pt x="10736" y="3928"/>
                </a:lnTo>
                <a:lnTo>
                  <a:pt x="10738" y="3926"/>
                </a:lnTo>
                <a:lnTo>
                  <a:pt x="10742" y="3922"/>
                </a:lnTo>
                <a:lnTo>
                  <a:pt x="10748" y="3916"/>
                </a:lnTo>
                <a:lnTo>
                  <a:pt x="10752" y="3916"/>
                </a:lnTo>
                <a:lnTo>
                  <a:pt x="10762" y="3922"/>
                </a:lnTo>
                <a:lnTo>
                  <a:pt x="10764" y="3922"/>
                </a:lnTo>
                <a:lnTo>
                  <a:pt x="10766" y="3922"/>
                </a:lnTo>
                <a:lnTo>
                  <a:pt x="10766" y="3918"/>
                </a:lnTo>
                <a:lnTo>
                  <a:pt x="10766" y="3914"/>
                </a:lnTo>
                <a:lnTo>
                  <a:pt x="10766" y="3912"/>
                </a:lnTo>
                <a:lnTo>
                  <a:pt x="10768" y="3912"/>
                </a:lnTo>
                <a:lnTo>
                  <a:pt x="10770" y="3912"/>
                </a:lnTo>
                <a:lnTo>
                  <a:pt x="10772" y="3916"/>
                </a:lnTo>
                <a:lnTo>
                  <a:pt x="10776" y="3918"/>
                </a:lnTo>
                <a:lnTo>
                  <a:pt x="10782" y="3916"/>
                </a:lnTo>
                <a:lnTo>
                  <a:pt x="10792" y="3910"/>
                </a:lnTo>
                <a:lnTo>
                  <a:pt x="10798" y="3908"/>
                </a:lnTo>
                <a:lnTo>
                  <a:pt x="10804" y="3906"/>
                </a:lnTo>
                <a:lnTo>
                  <a:pt x="10806" y="3900"/>
                </a:lnTo>
                <a:lnTo>
                  <a:pt x="10806" y="3898"/>
                </a:lnTo>
                <a:lnTo>
                  <a:pt x="10808" y="3896"/>
                </a:lnTo>
                <a:lnTo>
                  <a:pt x="10812" y="3894"/>
                </a:lnTo>
                <a:lnTo>
                  <a:pt x="10814" y="3892"/>
                </a:lnTo>
                <a:lnTo>
                  <a:pt x="10812" y="3890"/>
                </a:lnTo>
                <a:lnTo>
                  <a:pt x="10810" y="3888"/>
                </a:lnTo>
                <a:lnTo>
                  <a:pt x="10812" y="3886"/>
                </a:lnTo>
                <a:lnTo>
                  <a:pt x="10814" y="3884"/>
                </a:lnTo>
                <a:lnTo>
                  <a:pt x="10818" y="3878"/>
                </a:lnTo>
                <a:lnTo>
                  <a:pt x="10822" y="3874"/>
                </a:lnTo>
                <a:lnTo>
                  <a:pt x="10824" y="3874"/>
                </a:lnTo>
                <a:lnTo>
                  <a:pt x="10830" y="3874"/>
                </a:lnTo>
                <a:lnTo>
                  <a:pt x="10832" y="3872"/>
                </a:lnTo>
                <a:lnTo>
                  <a:pt x="10836" y="3868"/>
                </a:lnTo>
                <a:lnTo>
                  <a:pt x="10842" y="3862"/>
                </a:lnTo>
                <a:lnTo>
                  <a:pt x="10844" y="3862"/>
                </a:lnTo>
                <a:lnTo>
                  <a:pt x="10846" y="3862"/>
                </a:lnTo>
                <a:lnTo>
                  <a:pt x="10846" y="3866"/>
                </a:lnTo>
                <a:lnTo>
                  <a:pt x="10850" y="3862"/>
                </a:lnTo>
                <a:lnTo>
                  <a:pt x="10862" y="3846"/>
                </a:lnTo>
                <a:lnTo>
                  <a:pt x="10868" y="3840"/>
                </a:lnTo>
                <a:lnTo>
                  <a:pt x="10868" y="3838"/>
                </a:lnTo>
                <a:lnTo>
                  <a:pt x="10868" y="3836"/>
                </a:lnTo>
                <a:lnTo>
                  <a:pt x="10864" y="3832"/>
                </a:lnTo>
                <a:lnTo>
                  <a:pt x="10866" y="3826"/>
                </a:lnTo>
                <a:lnTo>
                  <a:pt x="10868" y="3822"/>
                </a:lnTo>
                <a:lnTo>
                  <a:pt x="10870" y="3822"/>
                </a:lnTo>
                <a:lnTo>
                  <a:pt x="10872" y="3824"/>
                </a:lnTo>
                <a:lnTo>
                  <a:pt x="10874" y="3828"/>
                </a:lnTo>
                <a:lnTo>
                  <a:pt x="10876" y="3826"/>
                </a:lnTo>
                <a:lnTo>
                  <a:pt x="10878" y="3824"/>
                </a:lnTo>
                <a:lnTo>
                  <a:pt x="10884" y="3826"/>
                </a:lnTo>
                <a:lnTo>
                  <a:pt x="10886" y="3828"/>
                </a:lnTo>
                <a:lnTo>
                  <a:pt x="10888" y="3828"/>
                </a:lnTo>
                <a:lnTo>
                  <a:pt x="10890" y="3824"/>
                </a:lnTo>
                <a:lnTo>
                  <a:pt x="10892" y="3816"/>
                </a:lnTo>
                <a:lnTo>
                  <a:pt x="10896" y="3812"/>
                </a:lnTo>
                <a:lnTo>
                  <a:pt x="10900" y="3810"/>
                </a:lnTo>
                <a:lnTo>
                  <a:pt x="10906" y="3808"/>
                </a:lnTo>
                <a:lnTo>
                  <a:pt x="10904" y="3804"/>
                </a:lnTo>
                <a:lnTo>
                  <a:pt x="10900" y="3800"/>
                </a:lnTo>
                <a:lnTo>
                  <a:pt x="10900" y="3798"/>
                </a:lnTo>
                <a:lnTo>
                  <a:pt x="10900" y="3794"/>
                </a:lnTo>
                <a:lnTo>
                  <a:pt x="10902" y="3790"/>
                </a:lnTo>
                <a:lnTo>
                  <a:pt x="10904" y="3794"/>
                </a:lnTo>
                <a:lnTo>
                  <a:pt x="10906" y="3796"/>
                </a:lnTo>
                <a:lnTo>
                  <a:pt x="10910" y="3796"/>
                </a:lnTo>
                <a:lnTo>
                  <a:pt x="10914" y="3794"/>
                </a:lnTo>
                <a:lnTo>
                  <a:pt x="10918" y="3788"/>
                </a:lnTo>
                <a:lnTo>
                  <a:pt x="10916" y="3788"/>
                </a:lnTo>
                <a:lnTo>
                  <a:pt x="10912" y="3786"/>
                </a:lnTo>
                <a:lnTo>
                  <a:pt x="10908" y="3784"/>
                </a:lnTo>
                <a:lnTo>
                  <a:pt x="10908" y="3780"/>
                </a:lnTo>
                <a:lnTo>
                  <a:pt x="10910" y="3776"/>
                </a:lnTo>
                <a:lnTo>
                  <a:pt x="10912" y="3776"/>
                </a:lnTo>
                <a:lnTo>
                  <a:pt x="10916" y="3776"/>
                </a:lnTo>
                <a:lnTo>
                  <a:pt x="10918" y="3776"/>
                </a:lnTo>
                <a:lnTo>
                  <a:pt x="10920" y="3780"/>
                </a:lnTo>
                <a:lnTo>
                  <a:pt x="10926" y="3786"/>
                </a:lnTo>
                <a:lnTo>
                  <a:pt x="10928" y="3786"/>
                </a:lnTo>
                <a:lnTo>
                  <a:pt x="10930" y="3782"/>
                </a:lnTo>
                <a:lnTo>
                  <a:pt x="10926" y="3776"/>
                </a:lnTo>
                <a:lnTo>
                  <a:pt x="10926" y="3772"/>
                </a:lnTo>
                <a:lnTo>
                  <a:pt x="10926" y="3766"/>
                </a:lnTo>
                <a:lnTo>
                  <a:pt x="10930" y="3758"/>
                </a:lnTo>
                <a:lnTo>
                  <a:pt x="10932" y="3752"/>
                </a:lnTo>
                <a:lnTo>
                  <a:pt x="10932" y="3750"/>
                </a:lnTo>
                <a:lnTo>
                  <a:pt x="10928" y="3750"/>
                </a:lnTo>
                <a:lnTo>
                  <a:pt x="10926" y="3750"/>
                </a:lnTo>
                <a:lnTo>
                  <a:pt x="10924" y="3750"/>
                </a:lnTo>
                <a:lnTo>
                  <a:pt x="10926" y="3746"/>
                </a:lnTo>
                <a:lnTo>
                  <a:pt x="10930" y="3740"/>
                </a:lnTo>
                <a:lnTo>
                  <a:pt x="10936" y="3736"/>
                </a:lnTo>
                <a:lnTo>
                  <a:pt x="10942" y="3732"/>
                </a:lnTo>
                <a:lnTo>
                  <a:pt x="10938" y="3730"/>
                </a:lnTo>
                <a:lnTo>
                  <a:pt x="10934" y="3726"/>
                </a:lnTo>
                <a:lnTo>
                  <a:pt x="10932" y="3720"/>
                </a:lnTo>
                <a:lnTo>
                  <a:pt x="10928" y="3718"/>
                </a:lnTo>
                <a:lnTo>
                  <a:pt x="10928" y="3716"/>
                </a:lnTo>
                <a:lnTo>
                  <a:pt x="10930" y="3714"/>
                </a:lnTo>
                <a:lnTo>
                  <a:pt x="10934" y="3714"/>
                </a:lnTo>
                <a:lnTo>
                  <a:pt x="10936" y="3714"/>
                </a:lnTo>
                <a:lnTo>
                  <a:pt x="10938" y="3718"/>
                </a:lnTo>
                <a:lnTo>
                  <a:pt x="10940" y="3722"/>
                </a:lnTo>
                <a:lnTo>
                  <a:pt x="10942" y="3722"/>
                </a:lnTo>
                <a:lnTo>
                  <a:pt x="10946" y="3722"/>
                </a:lnTo>
                <a:lnTo>
                  <a:pt x="10948" y="3720"/>
                </a:lnTo>
                <a:lnTo>
                  <a:pt x="10950" y="3716"/>
                </a:lnTo>
                <a:lnTo>
                  <a:pt x="10950" y="3712"/>
                </a:lnTo>
                <a:lnTo>
                  <a:pt x="10948" y="3708"/>
                </a:lnTo>
                <a:lnTo>
                  <a:pt x="10948" y="3706"/>
                </a:lnTo>
                <a:lnTo>
                  <a:pt x="10950" y="3706"/>
                </a:lnTo>
                <a:lnTo>
                  <a:pt x="10956" y="3700"/>
                </a:lnTo>
                <a:lnTo>
                  <a:pt x="10964" y="3692"/>
                </a:lnTo>
                <a:lnTo>
                  <a:pt x="10968" y="3682"/>
                </a:lnTo>
                <a:lnTo>
                  <a:pt x="10970" y="3676"/>
                </a:lnTo>
                <a:lnTo>
                  <a:pt x="10968" y="3674"/>
                </a:lnTo>
                <a:lnTo>
                  <a:pt x="10968" y="3670"/>
                </a:lnTo>
                <a:lnTo>
                  <a:pt x="10968" y="3668"/>
                </a:lnTo>
                <a:lnTo>
                  <a:pt x="10972" y="3662"/>
                </a:lnTo>
                <a:lnTo>
                  <a:pt x="10980" y="3654"/>
                </a:lnTo>
                <a:lnTo>
                  <a:pt x="10986" y="3640"/>
                </a:lnTo>
                <a:lnTo>
                  <a:pt x="10988" y="3634"/>
                </a:lnTo>
                <a:lnTo>
                  <a:pt x="10990" y="3632"/>
                </a:lnTo>
                <a:lnTo>
                  <a:pt x="10992" y="3632"/>
                </a:lnTo>
                <a:lnTo>
                  <a:pt x="10994" y="3634"/>
                </a:lnTo>
                <a:lnTo>
                  <a:pt x="10996" y="3640"/>
                </a:lnTo>
                <a:lnTo>
                  <a:pt x="10998" y="3640"/>
                </a:lnTo>
                <a:lnTo>
                  <a:pt x="11000" y="3638"/>
                </a:lnTo>
                <a:lnTo>
                  <a:pt x="11004" y="3634"/>
                </a:lnTo>
                <a:lnTo>
                  <a:pt x="11008" y="3634"/>
                </a:lnTo>
                <a:lnTo>
                  <a:pt x="11010" y="3632"/>
                </a:lnTo>
                <a:lnTo>
                  <a:pt x="11006" y="3624"/>
                </a:lnTo>
                <a:lnTo>
                  <a:pt x="11004" y="3618"/>
                </a:lnTo>
                <a:lnTo>
                  <a:pt x="11004" y="3616"/>
                </a:lnTo>
                <a:lnTo>
                  <a:pt x="11006" y="3614"/>
                </a:lnTo>
                <a:lnTo>
                  <a:pt x="11008" y="3612"/>
                </a:lnTo>
                <a:lnTo>
                  <a:pt x="11010" y="3610"/>
                </a:lnTo>
                <a:lnTo>
                  <a:pt x="11012" y="3610"/>
                </a:lnTo>
                <a:lnTo>
                  <a:pt x="11010" y="3606"/>
                </a:lnTo>
                <a:lnTo>
                  <a:pt x="11010" y="3602"/>
                </a:lnTo>
                <a:lnTo>
                  <a:pt x="11012" y="3600"/>
                </a:lnTo>
                <a:lnTo>
                  <a:pt x="11012" y="3596"/>
                </a:lnTo>
                <a:lnTo>
                  <a:pt x="11008" y="3592"/>
                </a:lnTo>
                <a:lnTo>
                  <a:pt x="11006" y="3590"/>
                </a:lnTo>
                <a:lnTo>
                  <a:pt x="11008" y="3590"/>
                </a:lnTo>
                <a:lnTo>
                  <a:pt x="11012" y="3590"/>
                </a:lnTo>
                <a:lnTo>
                  <a:pt x="11016" y="3590"/>
                </a:lnTo>
                <a:lnTo>
                  <a:pt x="11020" y="3588"/>
                </a:lnTo>
                <a:lnTo>
                  <a:pt x="11022" y="3582"/>
                </a:lnTo>
                <a:lnTo>
                  <a:pt x="11024" y="3574"/>
                </a:lnTo>
                <a:lnTo>
                  <a:pt x="11022" y="3568"/>
                </a:lnTo>
                <a:lnTo>
                  <a:pt x="11020" y="3566"/>
                </a:lnTo>
                <a:lnTo>
                  <a:pt x="11016" y="3562"/>
                </a:lnTo>
                <a:lnTo>
                  <a:pt x="11016" y="3560"/>
                </a:lnTo>
                <a:lnTo>
                  <a:pt x="11026" y="3554"/>
                </a:lnTo>
                <a:lnTo>
                  <a:pt x="11028" y="3550"/>
                </a:lnTo>
                <a:lnTo>
                  <a:pt x="11024" y="3550"/>
                </a:lnTo>
                <a:lnTo>
                  <a:pt x="11016" y="3546"/>
                </a:lnTo>
                <a:lnTo>
                  <a:pt x="11010" y="3544"/>
                </a:lnTo>
                <a:lnTo>
                  <a:pt x="11006" y="3538"/>
                </a:lnTo>
                <a:lnTo>
                  <a:pt x="11002" y="3532"/>
                </a:lnTo>
                <a:lnTo>
                  <a:pt x="10996" y="3528"/>
                </a:lnTo>
                <a:lnTo>
                  <a:pt x="10990" y="3530"/>
                </a:lnTo>
                <a:lnTo>
                  <a:pt x="10984" y="3532"/>
                </a:lnTo>
                <a:lnTo>
                  <a:pt x="10976" y="3538"/>
                </a:lnTo>
                <a:lnTo>
                  <a:pt x="10970" y="3538"/>
                </a:lnTo>
                <a:lnTo>
                  <a:pt x="10966" y="3534"/>
                </a:lnTo>
                <a:lnTo>
                  <a:pt x="10966" y="3532"/>
                </a:lnTo>
                <a:lnTo>
                  <a:pt x="10964" y="3530"/>
                </a:lnTo>
                <a:lnTo>
                  <a:pt x="10960" y="3530"/>
                </a:lnTo>
                <a:lnTo>
                  <a:pt x="10958" y="3530"/>
                </a:lnTo>
                <a:lnTo>
                  <a:pt x="10958" y="3528"/>
                </a:lnTo>
                <a:lnTo>
                  <a:pt x="10960" y="3524"/>
                </a:lnTo>
                <a:lnTo>
                  <a:pt x="10964" y="3524"/>
                </a:lnTo>
                <a:lnTo>
                  <a:pt x="10970" y="3524"/>
                </a:lnTo>
                <a:lnTo>
                  <a:pt x="10976" y="3526"/>
                </a:lnTo>
                <a:lnTo>
                  <a:pt x="10978" y="3524"/>
                </a:lnTo>
                <a:lnTo>
                  <a:pt x="10980" y="3522"/>
                </a:lnTo>
                <a:lnTo>
                  <a:pt x="10986" y="3516"/>
                </a:lnTo>
                <a:lnTo>
                  <a:pt x="10994" y="3508"/>
                </a:lnTo>
                <a:lnTo>
                  <a:pt x="11004" y="3504"/>
                </a:lnTo>
                <a:lnTo>
                  <a:pt x="11012" y="3502"/>
                </a:lnTo>
                <a:lnTo>
                  <a:pt x="11018" y="3500"/>
                </a:lnTo>
                <a:lnTo>
                  <a:pt x="11020" y="3498"/>
                </a:lnTo>
                <a:lnTo>
                  <a:pt x="11020" y="3494"/>
                </a:lnTo>
                <a:lnTo>
                  <a:pt x="11018" y="3488"/>
                </a:lnTo>
                <a:lnTo>
                  <a:pt x="11010" y="3478"/>
                </a:lnTo>
                <a:lnTo>
                  <a:pt x="10998" y="3466"/>
                </a:lnTo>
                <a:lnTo>
                  <a:pt x="10988" y="3458"/>
                </a:lnTo>
                <a:lnTo>
                  <a:pt x="10980" y="3454"/>
                </a:lnTo>
                <a:lnTo>
                  <a:pt x="10974" y="3450"/>
                </a:lnTo>
                <a:lnTo>
                  <a:pt x="10974" y="3448"/>
                </a:lnTo>
                <a:lnTo>
                  <a:pt x="10976" y="3446"/>
                </a:lnTo>
                <a:lnTo>
                  <a:pt x="10974" y="3444"/>
                </a:lnTo>
                <a:lnTo>
                  <a:pt x="10970" y="3442"/>
                </a:lnTo>
                <a:lnTo>
                  <a:pt x="10966" y="3440"/>
                </a:lnTo>
                <a:lnTo>
                  <a:pt x="10962" y="3442"/>
                </a:lnTo>
                <a:lnTo>
                  <a:pt x="10956" y="3444"/>
                </a:lnTo>
                <a:lnTo>
                  <a:pt x="10950" y="3446"/>
                </a:lnTo>
                <a:lnTo>
                  <a:pt x="10944" y="3444"/>
                </a:lnTo>
                <a:lnTo>
                  <a:pt x="10940" y="3440"/>
                </a:lnTo>
                <a:lnTo>
                  <a:pt x="10936" y="3436"/>
                </a:lnTo>
                <a:lnTo>
                  <a:pt x="10932" y="3432"/>
                </a:lnTo>
                <a:lnTo>
                  <a:pt x="10932" y="3428"/>
                </a:lnTo>
                <a:lnTo>
                  <a:pt x="10932" y="3424"/>
                </a:lnTo>
                <a:lnTo>
                  <a:pt x="10934" y="3424"/>
                </a:lnTo>
                <a:lnTo>
                  <a:pt x="10936" y="3424"/>
                </a:lnTo>
                <a:lnTo>
                  <a:pt x="10940" y="3430"/>
                </a:lnTo>
                <a:lnTo>
                  <a:pt x="10944" y="3438"/>
                </a:lnTo>
                <a:lnTo>
                  <a:pt x="10948" y="3442"/>
                </a:lnTo>
                <a:lnTo>
                  <a:pt x="10952" y="3442"/>
                </a:lnTo>
                <a:lnTo>
                  <a:pt x="10954" y="3442"/>
                </a:lnTo>
                <a:lnTo>
                  <a:pt x="10960" y="3438"/>
                </a:lnTo>
                <a:lnTo>
                  <a:pt x="10966" y="3436"/>
                </a:lnTo>
                <a:lnTo>
                  <a:pt x="10968" y="3434"/>
                </a:lnTo>
                <a:lnTo>
                  <a:pt x="10972" y="3436"/>
                </a:lnTo>
                <a:lnTo>
                  <a:pt x="10976" y="3438"/>
                </a:lnTo>
                <a:lnTo>
                  <a:pt x="10978" y="3442"/>
                </a:lnTo>
                <a:lnTo>
                  <a:pt x="10980" y="3444"/>
                </a:lnTo>
                <a:lnTo>
                  <a:pt x="10984" y="3448"/>
                </a:lnTo>
                <a:lnTo>
                  <a:pt x="10988" y="3448"/>
                </a:lnTo>
                <a:lnTo>
                  <a:pt x="10992" y="3448"/>
                </a:lnTo>
                <a:lnTo>
                  <a:pt x="10998" y="3450"/>
                </a:lnTo>
                <a:lnTo>
                  <a:pt x="11010" y="3454"/>
                </a:lnTo>
                <a:lnTo>
                  <a:pt x="11016" y="3458"/>
                </a:lnTo>
                <a:lnTo>
                  <a:pt x="11020" y="3458"/>
                </a:lnTo>
                <a:lnTo>
                  <a:pt x="11020" y="3456"/>
                </a:lnTo>
                <a:lnTo>
                  <a:pt x="11020" y="3452"/>
                </a:lnTo>
                <a:lnTo>
                  <a:pt x="11016" y="3444"/>
                </a:lnTo>
                <a:lnTo>
                  <a:pt x="11008" y="3436"/>
                </a:lnTo>
                <a:lnTo>
                  <a:pt x="11002" y="3430"/>
                </a:lnTo>
                <a:lnTo>
                  <a:pt x="11000" y="3424"/>
                </a:lnTo>
                <a:lnTo>
                  <a:pt x="10996" y="3420"/>
                </a:lnTo>
                <a:lnTo>
                  <a:pt x="10988" y="3412"/>
                </a:lnTo>
                <a:lnTo>
                  <a:pt x="10980" y="3406"/>
                </a:lnTo>
                <a:lnTo>
                  <a:pt x="10980" y="3400"/>
                </a:lnTo>
                <a:lnTo>
                  <a:pt x="10978" y="3390"/>
                </a:lnTo>
                <a:lnTo>
                  <a:pt x="10978" y="3384"/>
                </a:lnTo>
                <a:lnTo>
                  <a:pt x="10974" y="3376"/>
                </a:lnTo>
                <a:lnTo>
                  <a:pt x="10970" y="3366"/>
                </a:lnTo>
                <a:lnTo>
                  <a:pt x="10966" y="3356"/>
                </a:lnTo>
                <a:lnTo>
                  <a:pt x="10962" y="3338"/>
                </a:lnTo>
                <a:lnTo>
                  <a:pt x="10958" y="3328"/>
                </a:lnTo>
                <a:lnTo>
                  <a:pt x="10954" y="3320"/>
                </a:lnTo>
                <a:lnTo>
                  <a:pt x="10948" y="3314"/>
                </a:lnTo>
                <a:lnTo>
                  <a:pt x="10940" y="3310"/>
                </a:lnTo>
                <a:lnTo>
                  <a:pt x="10934" y="3308"/>
                </a:lnTo>
                <a:lnTo>
                  <a:pt x="10928" y="3304"/>
                </a:lnTo>
                <a:lnTo>
                  <a:pt x="10924" y="3298"/>
                </a:lnTo>
                <a:lnTo>
                  <a:pt x="10922" y="3294"/>
                </a:lnTo>
                <a:lnTo>
                  <a:pt x="10920" y="3294"/>
                </a:lnTo>
                <a:lnTo>
                  <a:pt x="10914" y="3294"/>
                </a:lnTo>
                <a:lnTo>
                  <a:pt x="10910" y="3294"/>
                </a:lnTo>
                <a:lnTo>
                  <a:pt x="10910" y="3290"/>
                </a:lnTo>
                <a:lnTo>
                  <a:pt x="10912" y="3284"/>
                </a:lnTo>
                <a:lnTo>
                  <a:pt x="10916" y="3276"/>
                </a:lnTo>
                <a:lnTo>
                  <a:pt x="10926" y="3258"/>
                </a:lnTo>
                <a:lnTo>
                  <a:pt x="10932" y="3252"/>
                </a:lnTo>
                <a:lnTo>
                  <a:pt x="10936" y="3248"/>
                </a:lnTo>
                <a:lnTo>
                  <a:pt x="10942" y="3244"/>
                </a:lnTo>
                <a:lnTo>
                  <a:pt x="10944" y="3242"/>
                </a:lnTo>
                <a:lnTo>
                  <a:pt x="10946" y="3238"/>
                </a:lnTo>
                <a:lnTo>
                  <a:pt x="10950" y="3232"/>
                </a:lnTo>
                <a:lnTo>
                  <a:pt x="10952" y="3230"/>
                </a:lnTo>
                <a:lnTo>
                  <a:pt x="10952" y="3228"/>
                </a:lnTo>
                <a:lnTo>
                  <a:pt x="10950" y="3224"/>
                </a:lnTo>
                <a:lnTo>
                  <a:pt x="10948" y="3220"/>
                </a:lnTo>
                <a:lnTo>
                  <a:pt x="10948" y="3218"/>
                </a:lnTo>
                <a:lnTo>
                  <a:pt x="10950" y="3216"/>
                </a:lnTo>
                <a:lnTo>
                  <a:pt x="10952" y="3216"/>
                </a:lnTo>
                <a:lnTo>
                  <a:pt x="10954" y="3216"/>
                </a:lnTo>
                <a:lnTo>
                  <a:pt x="10956" y="3220"/>
                </a:lnTo>
                <a:lnTo>
                  <a:pt x="10956" y="3222"/>
                </a:lnTo>
                <a:lnTo>
                  <a:pt x="10958" y="3224"/>
                </a:lnTo>
                <a:lnTo>
                  <a:pt x="10960" y="3224"/>
                </a:lnTo>
                <a:lnTo>
                  <a:pt x="10966" y="3222"/>
                </a:lnTo>
                <a:lnTo>
                  <a:pt x="10968" y="3220"/>
                </a:lnTo>
                <a:lnTo>
                  <a:pt x="10970" y="3218"/>
                </a:lnTo>
                <a:lnTo>
                  <a:pt x="10972" y="3212"/>
                </a:lnTo>
                <a:lnTo>
                  <a:pt x="10974" y="3208"/>
                </a:lnTo>
                <a:lnTo>
                  <a:pt x="10976" y="3206"/>
                </a:lnTo>
                <a:lnTo>
                  <a:pt x="10978" y="3206"/>
                </a:lnTo>
                <a:lnTo>
                  <a:pt x="10980" y="3206"/>
                </a:lnTo>
                <a:lnTo>
                  <a:pt x="10982" y="3206"/>
                </a:lnTo>
                <a:lnTo>
                  <a:pt x="10984" y="3202"/>
                </a:lnTo>
                <a:lnTo>
                  <a:pt x="10988" y="3196"/>
                </a:lnTo>
                <a:lnTo>
                  <a:pt x="10994" y="3190"/>
                </a:lnTo>
                <a:lnTo>
                  <a:pt x="11002" y="3186"/>
                </a:lnTo>
                <a:lnTo>
                  <a:pt x="11006" y="3186"/>
                </a:lnTo>
                <a:lnTo>
                  <a:pt x="11010" y="3186"/>
                </a:lnTo>
                <a:lnTo>
                  <a:pt x="11016" y="3180"/>
                </a:lnTo>
                <a:lnTo>
                  <a:pt x="11022" y="3176"/>
                </a:lnTo>
                <a:lnTo>
                  <a:pt x="11024" y="3176"/>
                </a:lnTo>
                <a:lnTo>
                  <a:pt x="11026" y="3178"/>
                </a:lnTo>
                <a:lnTo>
                  <a:pt x="11028" y="3176"/>
                </a:lnTo>
                <a:lnTo>
                  <a:pt x="11030" y="3176"/>
                </a:lnTo>
                <a:lnTo>
                  <a:pt x="11032" y="3176"/>
                </a:lnTo>
                <a:lnTo>
                  <a:pt x="11032" y="3180"/>
                </a:lnTo>
                <a:lnTo>
                  <a:pt x="11032" y="3182"/>
                </a:lnTo>
                <a:lnTo>
                  <a:pt x="11034" y="3182"/>
                </a:lnTo>
                <a:lnTo>
                  <a:pt x="11036" y="3182"/>
                </a:lnTo>
                <a:lnTo>
                  <a:pt x="11042" y="3182"/>
                </a:lnTo>
                <a:lnTo>
                  <a:pt x="11046" y="3180"/>
                </a:lnTo>
                <a:lnTo>
                  <a:pt x="11046" y="3178"/>
                </a:lnTo>
                <a:lnTo>
                  <a:pt x="11046" y="3174"/>
                </a:lnTo>
                <a:lnTo>
                  <a:pt x="11044" y="3172"/>
                </a:lnTo>
                <a:lnTo>
                  <a:pt x="11044" y="3168"/>
                </a:lnTo>
                <a:lnTo>
                  <a:pt x="11046" y="3164"/>
                </a:lnTo>
                <a:lnTo>
                  <a:pt x="11050" y="3160"/>
                </a:lnTo>
                <a:lnTo>
                  <a:pt x="11052" y="3156"/>
                </a:lnTo>
                <a:lnTo>
                  <a:pt x="11052" y="3154"/>
                </a:lnTo>
                <a:lnTo>
                  <a:pt x="11046" y="3152"/>
                </a:lnTo>
                <a:lnTo>
                  <a:pt x="11038" y="3148"/>
                </a:lnTo>
                <a:lnTo>
                  <a:pt x="11032" y="3146"/>
                </a:lnTo>
                <a:lnTo>
                  <a:pt x="11028" y="3142"/>
                </a:lnTo>
                <a:lnTo>
                  <a:pt x="11026" y="3144"/>
                </a:lnTo>
                <a:lnTo>
                  <a:pt x="11024" y="3146"/>
                </a:lnTo>
                <a:lnTo>
                  <a:pt x="11020" y="3148"/>
                </a:lnTo>
                <a:lnTo>
                  <a:pt x="11014" y="3148"/>
                </a:lnTo>
                <a:lnTo>
                  <a:pt x="11006" y="3146"/>
                </a:lnTo>
                <a:lnTo>
                  <a:pt x="11002" y="3144"/>
                </a:lnTo>
                <a:lnTo>
                  <a:pt x="11000" y="3142"/>
                </a:lnTo>
                <a:lnTo>
                  <a:pt x="10996" y="3142"/>
                </a:lnTo>
                <a:lnTo>
                  <a:pt x="10992" y="3142"/>
                </a:lnTo>
                <a:lnTo>
                  <a:pt x="10990" y="3140"/>
                </a:lnTo>
                <a:lnTo>
                  <a:pt x="10988" y="3138"/>
                </a:lnTo>
                <a:lnTo>
                  <a:pt x="10984" y="3132"/>
                </a:lnTo>
                <a:lnTo>
                  <a:pt x="10982" y="3130"/>
                </a:lnTo>
                <a:lnTo>
                  <a:pt x="10978" y="3130"/>
                </a:lnTo>
                <a:lnTo>
                  <a:pt x="10968" y="3130"/>
                </a:lnTo>
                <a:lnTo>
                  <a:pt x="10960" y="3134"/>
                </a:lnTo>
                <a:lnTo>
                  <a:pt x="10956" y="3140"/>
                </a:lnTo>
                <a:lnTo>
                  <a:pt x="10950" y="3146"/>
                </a:lnTo>
                <a:lnTo>
                  <a:pt x="10944" y="3150"/>
                </a:lnTo>
                <a:lnTo>
                  <a:pt x="10940" y="3152"/>
                </a:lnTo>
                <a:lnTo>
                  <a:pt x="10938" y="3154"/>
                </a:lnTo>
                <a:lnTo>
                  <a:pt x="10938" y="3156"/>
                </a:lnTo>
                <a:lnTo>
                  <a:pt x="10940" y="3162"/>
                </a:lnTo>
                <a:lnTo>
                  <a:pt x="10938" y="3164"/>
                </a:lnTo>
                <a:lnTo>
                  <a:pt x="10932" y="3166"/>
                </a:lnTo>
                <a:lnTo>
                  <a:pt x="10920" y="3166"/>
                </a:lnTo>
                <a:lnTo>
                  <a:pt x="10914" y="3166"/>
                </a:lnTo>
                <a:lnTo>
                  <a:pt x="10910" y="3164"/>
                </a:lnTo>
                <a:lnTo>
                  <a:pt x="10906" y="3160"/>
                </a:lnTo>
                <a:lnTo>
                  <a:pt x="10904" y="3156"/>
                </a:lnTo>
                <a:lnTo>
                  <a:pt x="10902" y="3144"/>
                </a:lnTo>
                <a:lnTo>
                  <a:pt x="10902" y="3140"/>
                </a:lnTo>
                <a:lnTo>
                  <a:pt x="10906" y="3138"/>
                </a:lnTo>
                <a:lnTo>
                  <a:pt x="10906" y="3134"/>
                </a:lnTo>
                <a:lnTo>
                  <a:pt x="10906" y="3130"/>
                </a:lnTo>
                <a:lnTo>
                  <a:pt x="10904" y="3120"/>
                </a:lnTo>
                <a:lnTo>
                  <a:pt x="10896" y="3112"/>
                </a:lnTo>
                <a:lnTo>
                  <a:pt x="10894" y="3110"/>
                </a:lnTo>
                <a:lnTo>
                  <a:pt x="10890" y="3112"/>
                </a:lnTo>
                <a:lnTo>
                  <a:pt x="10884" y="3114"/>
                </a:lnTo>
                <a:lnTo>
                  <a:pt x="10876" y="3114"/>
                </a:lnTo>
                <a:lnTo>
                  <a:pt x="10868" y="3112"/>
                </a:lnTo>
                <a:lnTo>
                  <a:pt x="10864" y="3110"/>
                </a:lnTo>
                <a:lnTo>
                  <a:pt x="10864" y="3108"/>
                </a:lnTo>
                <a:lnTo>
                  <a:pt x="10860" y="3106"/>
                </a:lnTo>
                <a:lnTo>
                  <a:pt x="10854" y="3102"/>
                </a:lnTo>
                <a:lnTo>
                  <a:pt x="10850" y="3098"/>
                </a:lnTo>
                <a:lnTo>
                  <a:pt x="10846" y="3090"/>
                </a:lnTo>
                <a:lnTo>
                  <a:pt x="10846" y="3080"/>
                </a:lnTo>
                <a:lnTo>
                  <a:pt x="10848" y="3072"/>
                </a:lnTo>
                <a:lnTo>
                  <a:pt x="10850" y="3066"/>
                </a:lnTo>
                <a:lnTo>
                  <a:pt x="10852" y="3062"/>
                </a:lnTo>
                <a:lnTo>
                  <a:pt x="10854" y="3056"/>
                </a:lnTo>
                <a:lnTo>
                  <a:pt x="10858" y="3054"/>
                </a:lnTo>
                <a:lnTo>
                  <a:pt x="10864" y="3054"/>
                </a:lnTo>
                <a:lnTo>
                  <a:pt x="10872" y="3060"/>
                </a:lnTo>
                <a:lnTo>
                  <a:pt x="10874" y="3062"/>
                </a:lnTo>
                <a:lnTo>
                  <a:pt x="10876" y="3064"/>
                </a:lnTo>
                <a:lnTo>
                  <a:pt x="10880" y="3060"/>
                </a:lnTo>
                <a:lnTo>
                  <a:pt x="10886" y="3056"/>
                </a:lnTo>
                <a:lnTo>
                  <a:pt x="10888" y="3056"/>
                </a:lnTo>
                <a:lnTo>
                  <a:pt x="10892" y="3056"/>
                </a:lnTo>
                <a:lnTo>
                  <a:pt x="10900" y="3056"/>
                </a:lnTo>
                <a:lnTo>
                  <a:pt x="10906" y="3052"/>
                </a:lnTo>
                <a:lnTo>
                  <a:pt x="10912" y="3046"/>
                </a:lnTo>
                <a:lnTo>
                  <a:pt x="10914" y="3036"/>
                </a:lnTo>
                <a:lnTo>
                  <a:pt x="10916" y="3030"/>
                </a:lnTo>
                <a:lnTo>
                  <a:pt x="10920" y="3024"/>
                </a:lnTo>
                <a:lnTo>
                  <a:pt x="10932" y="3014"/>
                </a:lnTo>
                <a:lnTo>
                  <a:pt x="10948" y="3006"/>
                </a:lnTo>
                <a:lnTo>
                  <a:pt x="10958" y="3000"/>
                </a:lnTo>
                <a:lnTo>
                  <a:pt x="10964" y="2998"/>
                </a:lnTo>
                <a:lnTo>
                  <a:pt x="10966" y="2992"/>
                </a:lnTo>
                <a:lnTo>
                  <a:pt x="10970" y="2986"/>
                </a:lnTo>
                <a:lnTo>
                  <a:pt x="10976" y="2978"/>
                </a:lnTo>
                <a:lnTo>
                  <a:pt x="10982" y="2970"/>
                </a:lnTo>
                <a:lnTo>
                  <a:pt x="10984" y="2966"/>
                </a:lnTo>
                <a:lnTo>
                  <a:pt x="10984" y="2964"/>
                </a:lnTo>
                <a:lnTo>
                  <a:pt x="10988" y="2960"/>
                </a:lnTo>
                <a:lnTo>
                  <a:pt x="10992" y="2958"/>
                </a:lnTo>
                <a:lnTo>
                  <a:pt x="10996" y="2958"/>
                </a:lnTo>
                <a:lnTo>
                  <a:pt x="11002" y="2960"/>
                </a:lnTo>
                <a:lnTo>
                  <a:pt x="11008" y="2962"/>
                </a:lnTo>
                <a:lnTo>
                  <a:pt x="11010" y="2962"/>
                </a:lnTo>
                <a:lnTo>
                  <a:pt x="11012" y="2960"/>
                </a:lnTo>
                <a:lnTo>
                  <a:pt x="11016" y="2958"/>
                </a:lnTo>
                <a:lnTo>
                  <a:pt x="11018" y="2960"/>
                </a:lnTo>
                <a:lnTo>
                  <a:pt x="11020" y="2964"/>
                </a:lnTo>
                <a:lnTo>
                  <a:pt x="11026" y="2970"/>
                </a:lnTo>
                <a:lnTo>
                  <a:pt x="11032" y="2976"/>
                </a:lnTo>
                <a:lnTo>
                  <a:pt x="11034" y="2982"/>
                </a:lnTo>
                <a:lnTo>
                  <a:pt x="11032" y="2988"/>
                </a:lnTo>
                <a:lnTo>
                  <a:pt x="11026" y="3000"/>
                </a:lnTo>
                <a:lnTo>
                  <a:pt x="11022" y="3006"/>
                </a:lnTo>
                <a:lnTo>
                  <a:pt x="11016" y="3010"/>
                </a:lnTo>
                <a:lnTo>
                  <a:pt x="11008" y="3016"/>
                </a:lnTo>
                <a:lnTo>
                  <a:pt x="11004" y="3020"/>
                </a:lnTo>
                <a:lnTo>
                  <a:pt x="11002" y="3022"/>
                </a:lnTo>
                <a:lnTo>
                  <a:pt x="11004" y="3024"/>
                </a:lnTo>
                <a:lnTo>
                  <a:pt x="11004" y="3026"/>
                </a:lnTo>
                <a:lnTo>
                  <a:pt x="11002" y="3028"/>
                </a:lnTo>
                <a:lnTo>
                  <a:pt x="10998" y="3032"/>
                </a:lnTo>
                <a:lnTo>
                  <a:pt x="10994" y="3034"/>
                </a:lnTo>
                <a:lnTo>
                  <a:pt x="10992" y="3036"/>
                </a:lnTo>
                <a:lnTo>
                  <a:pt x="10994" y="3036"/>
                </a:lnTo>
                <a:lnTo>
                  <a:pt x="11000" y="3038"/>
                </a:lnTo>
                <a:lnTo>
                  <a:pt x="11004" y="3044"/>
                </a:lnTo>
                <a:lnTo>
                  <a:pt x="11010" y="3050"/>
                </a:lnTo>
                <a:lnTo>
                  <a:pt x="11010" y="3054"/>
                </a:lnTo>
                <a:lnTo>
                  <a:pt x="11010" y="3058"/>
                </a:lnTo>
                <a:lnTo>
                  <a:pt x="11008" y="3062"/>
                </a:lnTo>
                <a:lnTo>
                  <a:pt x="11004" y="3062"/>
                </a:lnTo>
                <a:lnTo>
                  <a:pt x="11000" y="3060"/>
                </a:lnTo>
                <a:lnTo>
                  <a:pt x="10998" y="3062"/>
                </a:lnTo>
                <a:lnTo>
                  <a:pt x="10996" y="3064"/>
                </a:lnTo>
                <a:lnTo>
                  <a:pt x="10994" y="3068"/>
                </a:lnTo>
                <a:lnTo>
                  <a:pt x="10992" y="3068"/>
                </a:lnTo>
                <a:lnTo>
                  <a:pt x="10990" y="3068"/>
                </a:lnTo>
                <a:lnTo>
                  <a:pt x="10988" y="3074"/>
                </a:lnTo>
                <a:lnTo>
                  <a:pt x="10988" y="3078"/>
                </a:lnTo>
                <a:lnTo>
                  <a:pt x="10990" y="3080"/>
                </a:lnTo>
                <a:lnTo>
                  <a:pt x="10992" y="3082"/>
                </a:lnTo>
                <a:lnTo>
                  <a:pt x="10994" y="3080"/>
                </a:lnTo>
                <a:lnTo>
                  <a:pt x="11000" y="3076"/>
                </a:lnTo>
                <a:lnTo>
                  <a:pt x="11008" y="3074"/>
                </a:lnTo>
                <a:lnTo>
                  <a:pt x="11014" y="3072"/>
                </a:lnTo>
                <a:lnTo>
                  <a:pt x="11014" y="3070"/>
                </a:lnTo>
                <a:lnTo>
                  <a:pt x="11012" y="3068"/>
                </a:lnTo>
                <a:lnTo>
                  <a:pt x="11012" y="3066"/>
                </a:lnTo>
                <a:lnTo>
                  <a:pt x="11016" y="3066"/>
                </a:lnTo>
                <a:lnTo>
                  <a:pt x="11020" y="3066"/>
                </a:lnTo>
                <a:lnTo>
                  <a:pt x="11026" y="3064"/>
                </a:lnTo>
                <a:lnTo>
                  <a:pt x="11030" y="3056"/>
                </a:lnTo>
                <a:lnTo>
                  <a:pt x="11036" y="3048"/>
                </a:lnTo>
                <a:lnTo>
                  <a:pt x="11040" y="3042"/>
                </a:lnTo>
                <a:lnTo>
                  <a:pt x="11044" y="3040"/>
                </a:lnTo>
                <a:lnTo>
                  <a:pt x="11050" y="3036"/>
                </a:lnTo>
                <a:lnTo>
                  <a:pt x="11054" y="3032"/>
                </a:lnTo>
                <a:lnTo>
                  <a:pt x="11056" y="3032"/>
                </a:lnTo>
                <a:lnTo>
                  <a:pt x="11064" y="3030"/>
                </a:lnTo>
                <a:lnTo>
                  <a:pt x="11072" y="3028"/>
                </a:lnTo>
                <a:lnTo>
                  <a:pt x="11074" y="3028"/>
                </a:lnTo>
                <a:lnTo>
                  <a:pt x="11076" y="3024"/>
                </a:lnTo>
                <a:lnTo>
                  <a:pt x="11080" y="3020"/>
                </a:lnTo>
                <a:lnTo>
                  <a:pt x="11082" y="3022"/>
                </a:lnTo>
                <a:lnTo>
                  <a:pt x="11086" y="3022"/>
                </a:lnTo>
                <a:lnTo>
                  <a:pt x="11088" y="3020"/>
                </a:lnTo>
                <a:lnTo>
                  <a:pt x="11090" y="3018"/>
                </a:lnTo>
                <a:lnTo>
                  <a:pt x="11094" y="3018"/>
                </a:lnTo>
                <a:lnTo>
                  <a:pt x="11100" y="3018"/>
                </a:lnTo>
                <a:lnTo>
                  <a:pt x="11110" y="3018"/>
                </a:lnTo>
                <a:lnTo>
                  <a:pt x="11114" y="3014"/>
                </a:lnTo>
                <a:lnTo>
                  <a:pt x="11120" y="3010"/>
                </a:lnTo>
                <a:lnTo>
                  <a:pt x="11120" y="3008"/>
                </a:lnTo>
                <a:lnTo>
                  <a:pt x="11120" y="3010"/>
                </a:lnTo>
                <a:lnTo>
                  <a:pt x="11122" y="3018"/>
                </a:lnTo>
                <a:lnTo>
                  <a:pt x="11126" y="3024"/>
                </a:lnTo>
                <a:lnTo>
                  <a:pt x="11130" y="3028"/>
                </a:lnTo>
                <a:lnTo>
                  <a:pt x="11132" y="3028"/>
                </a:lnTo>
                <a:lnTo>
                  <a:pt x="11136" y="3028"/>
                </a:lnTo>
                <a:lnTo>
                  <a:pt x="11138" y="3026"/>
                </a:lnTo>
                <a:lnTo>
                  <a:pt x="11142" y="3026"/>
                </a:lnTo>
                <a:lnTo>
                  <a:pt x="11152" y="3032"/>
                </a:lnTo>
                <a:lnTo>
                  <a:pt x="11156" y="3036"/>
                </a:lnTo>
                <a:lnTo>
                  <a:pt x="11160" y="3040"/>
                </a:lnTo>
                <a:lnTo>
                  <a:pt x="11162" y="3044"/>
                </a:lnTo>
                <a:lnTo>
                  <a:pt x="11160" y="3050"/>
                </a:lnTo>
                <a:lnTo>
                  <a:pt x="11152" y="3068"/>
                </a:lnTo>
                <a:lnTo>
                  <a:pt x="11150" y="3074"/>
                </a:lnTo>
                <a:lnTo>
                  <a:pt x="11150" y="3078"/>
                </a:lnTo>
                <a:lnTo>
                  <a:pt x="11152" y="3080"/>
                </a:lnTo>
                <a:lnTo>
                  <a:pt x="11154" y="3084"/>
                </a:lnTo>
                <a:lnTo>
                  <a:pt x="11150" y="3086"/>
                </a:lnTo>
                <a:lnTo>
                  <a:pt x="11146" y="3090"/>
                </a:lnTo>
                <a:lnTo>
                  <a:pt x="11142" y="3100"/>
                </a:lnTo>
                <a:lnTo>
                  <a:pt x="11140" y="3104"/>
                </a:lnTo>
                <a:lnTo>
                  <a:pt x="11136" y="3108"/>
                </a:lnTo>
                <a:lnTo>
                  <a:pt x="11132" y="3112"/>
                </a:lnTo>
                <a:lnTo>
                  <a:pt x="11130" y="3114"/>
                </a:lnTo>
                <a:lnTo>
                  <a:pt x="11132" y="3114"/>
                </a:lnTo>
                <a:lnTo>
                  <a:pt x="11140" y="3116"/>
                </a:lnTo>
                <a:lnTo>
                  <a:pt x="11146" y="3116"/>
                </a:lnTo>
                <a:lnTo>
                  <a:pt x="11148" y="3118"/>
                </a:lnTo>
                <a:lnTo>
                  <a:pt x="11148" y="3120"/>
                </a:lnTo>
                <a:lnTo>
                  <a:pt x="11146" y="3122"/>
                </a:lnTo>
                <a:lnTo>
                  <a:pt x="11144" y="3124"/>
                </a:lnTo>
                <a:lnTo>
                  <a:pt x="11144" y="3126"/>
                </a:lnTo>
                <a:lnTo>
                  <a:pt x="11150" y="3126"/>
                </a:lnTo>
                <a:lnTo>
                  <a:pt x="11156" y="3128"/>
                </a:lnTo>
                <a:lnTo>
                  <a:pt x="11158" y="3130"/>
                </a:lnTo>
                <a:lnTo>
                  <a:pt x="11160" y="3132"/>
                </a:lnTo>
                <a:lnTo>
                  <a:pt x="11158" y="3134"/>
                </a:lnTo>
                <a:lnTo>
                  <a:pt x="11158" y="3136"/>
                </a:lnTo>
                <a:lnTo>
                  <a:pt x="11164" y="3136"/>
                </a:lnTo>
                <a:lnTo>
                  <a:pt x="11166" y="3132"/>
                </a:lnTo>
                <a:lnTo>
                  <a:pt x="11168" y="3130"/>
                </a:lnTo>
                <a:lnTo>
                  <a:pt x="11170" y="3124"/>
                </a:lnTo>
                <a:lnTo>
                  <a:pt x="11172" y="3122"/>
                </a:lnTo>
                <a:lnTo>
                  <a:pt x="11174" y="3122"/>
                </a:lnTo>
                <a:lnTo>
                  <a:pt x="11180" y="3124"/>
                </a:lnTo>
                <a:lnTo>
                  <a:pt x="11190" y="3134"/>
                </a:lnTo>
                <a:lnTo>
                  <a:pt x="11190" y="3132"/>
                </a:lnTo>
                <a:lnTo>
                  <a:pt x="11192" y="3128"/>
                </a:lnTo>
                <a:lnTo>
                  <a:pt x="11194" y="3126"/>
                </a:lnTo>
                <a:lnTo>
                  <a:pt x="11196" y="3126"/>
                </a:lnTo>
                <a:lnTo>
                  <a:pt x="11200" y="3128"/>
                </a:lnTo>
                <a:lnTo>
                  <a:pt x="11206" y="3128"/>
                </a:lnTo>
                <a:lnTo>
                  <a:pt x="11214" y="3128"/>
                </a:lnTo>
                <a:lnTo>
                  <a:pt x="11214" y="3134"/>
                </a:lnTo>
                <a:lnTo>
                  <a:pt x="11212" y="3134"/>
                </a:lnTo>
                <a:lnTo>
                  <a:pt x="11210" y="3134"/>
                </a:lnTo>
                <a:lnTo>
                  <a:pt x="11208" y="3136"/>
                </a:lnTo>
                <a:lnTo>
                  <a:pt x="11210" y="3142"/>
                </a:lnTo>
                <a:lnTo>
                  <a:pt x="11212" y="3148"/>
                </a:lnTo>
                <a:lnTo>
                  <a:pt x="11214" y="3154"/>
                </a:lnTo>
                <a:lnTo>
                  <a:pt x="11214" y="3156"/>
                </a:lnTo>
                <a:lnTo>
                  <a:pt x="11214" y="3160"/>
                </a:lnTo>
                <a:lnTo>
                  <a:pt x="11212" y="3162"/>
                </a:lnTo>
                <a:lnTo>
                  <a:pt x="11212" y="3164"/>
                </a:lnTo>
                <a:lnTo>
                  <a:pt x="11216" y="3168"/>
                </a:lnTo>
                <a:lnTo>
                  <a:pt x="11220" y="3174"/>
                </a:lnTo>
                <a:lnTo>
                  <a:pt x="11222" y="3176"/>
                </a:lnTo>
                <a:lnTo>
                  <a:pt x="11222" y="3178"/>
                </a:lnTo>
                <a:lnTo>
                  <a:pt x="11220" y="3182"/>
                </a:lnTo>
                <a:lnTo>
                  <a:pt x="11220" y="3180"/>
                </a:lnTo>
                <a:lnTo>
                  <a:pt x="11216" y="3176"/>
                </a:lnTo>
                <a:lnTo>
                  <a:pt x="11214" y="3174"/>
                </a:lnTo>
                <a:lnTo>
                  <a:pt x="11210" y="3172"/>
                </a:lnTo>
                <a:lnTo>
                  <a:pt x="11200" y="3172"/>
                </a:lnTo>
                <a:lnTo>
                  <a:pt x="11198" y="3174"/>
                </a:lnTo>
                <a:lnTo>
                  <a:pt x="11200" y="3176"/>
                </a:lnTo>
                <a:lnTo>
                  <a:pt x="11200" y="3180"/>
                </a:lnTo>
                <a:lnTo>
                  <a:pt x="11198" y="3182"/>
                </a:lnTo>
                <a:lnTo>
                  <a:pt x="11196" y="3180"/>
                </a:lnTo>
                <a:lnTo>
                  <a:pt x="11194" y="3180"/>
                </a:lnTo>
                <a:lnTo>
                  <a:pt x="11192" y="3182"/>
                </a:lnTo>
                <a:lnTo>
                  <a:pt x="11190" y="3188"/>
                </a:lnTo>
                <a:lnTo>
                  <a:pt x="11192" y="3192"/>
                </a:lnTo>
                <a:lnTo>
                  <a:pt x="11198" y="3192"/>
                </a:lnTo>
                <a:lnTo>
                  <a:pt x="11200" y="3192"/>
                </a:lnTo>
                <a:lnTo>
                  <a:pt x="11204" y="3192"/>
                </a:lnTo>
                <a:lnTo>
                  <a:pt x="11206" y="3196"/>
                </a:lnTo>
                <a:lnTo>
                  <a:pt x="11206" y="3212"/>
                </a:lnTo>
                <a:lnTo>
                  <a:pt x="11206" y="3218"/>
                </a:lnTo>
                <a:lnTo>
                  <a:pt x="11208" y="3222"/>
                </a:lnTo>
                <a:lnTo>
                  <a:pt x="11212" y="3226"/>
                </a:lnTo>
                <a:lnTo>
                  <a:pt x="11212" y="3228"/>
                </a:lnTo>
                <a:lnTo>
                  <a:pt x="11212" y="3230"/>
                </a:lnTo>
                <a:lnTo>
                  <a:pt x="11212" y="3232"/>
                </a:lnTo>
                <a:lnTo>
                  <a:pt x="11216" y="3238"/>
                </a:lnTo>
                <a:lnTo>
                  <a:pt x="11212" y="3240"/>
                </a:lnTo>
                <a:lnTo>
                  <a:pt x="11208" y="3244"/>
                </a:lnTo>
                <a:lnTo>
                  <a:pt x="11204" y="3252"/>
                </a:lnTo>
                <a:lnTo>
                  <a:pt x="11198" y="3270"/>
                </a:lnTo>
                <a:lnTo>
                  <a:pt x="11196" y="3274"/>
                </a:lnTo>
                <a:lnTo>
                  <a:pt x="11196" y="3278"/>
                </a:lnTo>
                <a:lnTo>
                  <a:pt x="11198" y="3280"/>
                </a:lnTo>
                <a:lnTo>
                  <a:pt x="11200" y="3284"/>
                </a:lnTo>
                <a:lnTo>
                  <a:pt x="11200" y="3288"/>
                </a:lnTo>
                <a:lnTo>
                  <a:pt x="11202" y="3292"/>
                </a:lnTo>
                <a:lnTo>
                  <a:pt x="11202" y="3294"/>
                </a:lnTo>
                <a:lnTo>
                  <a:pt x="11200" y="3296"/>
                </a:lnTo>
                <a:lnTo>
                  <a:pt x="11196" y="3296"/>
                </a:lnTo>
                <a:lnTo>
                  <a:pt x="11196" y="3298"/>
                </a:lnTo>
                <a:lnTo>
                  <a:pt x="11198" y="3304"/>
                </a:lnTo>
                <a:lnTo>
                  <a:pt x="11200" y="3304"/>
                </a:lnTo>
                <a:lnTo>
                  <a:pt x="11204" y="3304"/>
                </a:lnTo>
                <a:lnTo>
                  <a:pt x="11204" y="3308"/>
                </a:lnTo>
                <a:lnTo>
                  <a:pt x="11206" y="3314"/>
                </a:lnTo>
                <a:lnTo>
                  <a:pt x="11206" y="3318"/>
                </a:lnTo>
                <a:lnTo>
                  <a:pt x="11210" y="3316"/>
                </a:lnTo>
                <a:lnTo>
                  <a:pt x="11214" y="3310"/>
                </a:lnTo>
                <a:lnTo>
                  <a:pt x="11218" y="3304"/>
                </a:lnTo>
                <a:lnTo>
                  <a:pt x="11218" y="3306"/>
                </a:lnTo>
                <a:lnTo>
                  <a:pt x="11218" y="3310"/>
                </a:lnTo>
                <a:lnTo>
                  <a:pt x="11220" y="3312"/>
                </a:lnTo>
                <a:lnTo>
                  <a:pt x="11222" y="3310"/>
                </a:lnTo>
                <a:lnTo>
                  <a:pt x="11224" y="3306"/>
                </a:lnTo>
                <a:lnTo>
                  <a:pt x="11226" y="3302"/>
                </a:lnTo>
                <a:lnTo>
                  <a:pt x="11230" y="3298"/>
                </a:lnTo>
                <a:lnTo>
                  <a:pt x="11234" y="3294"/>
                </a:lnTo>
                <a:lnTo>
                  <a:pt x="11238" y="3294"/>
                </a:lnTo>
                <a:lnTo>
                  <a:pt x="11238" y="3296"/>
                </a:lnTo>
                <a:lnTo>
                  <a:pt x="11234" y="3300"/>
                </a:lnTo>
                <a:lnTo>
                  <a:pt x="11232" y="3304"/>
                </a:lnTo>
                <a:lnTo>
                  <a:pt x="11234" y="3308"/>
                </a:lnTo>
                <a:lnTo>
                  <a:pt x="11238" y="3310"/>
                </a:lnTo>
                <a:lnTo>
                  <a:pt x="11242" y="3308"/>
                </a:lnTo>
                <a:lnTo>
                  <a:pt x="11244" y="3306"/>
                </a:lnTo>
                <a:lnTo>
                  <a:pt x="11246" y="3302"/>
                </a:lnTo>
                <a:lnTo>
                  <a:pt x="11244" y="3296"/>
                </a:lnTo>
                <a:lnTo>
                  <a:pt x="11242" y="3292"/>
                </a:lnTo>
                <a:lnTo>
                  <a:pt x="11244" y="3290"/>
                </a:lnTo>
                <a:lnTo>
                  <a:pt x="11246" y="3290"/>
                </a:lnTo>
                <a:lnTo>
                  <a:pt x="11248" y="3294"/>
                </a:lnTo>
                <a:lnTo>
                  <a:pt x="11250" y="3300"/>
                </a:lnTo>
                <a:lnTo>
                  <a:pt x="11254" y="3296"/>
                </a:lnTo>
                <a:lnTo>
                  <a:pt x="11256" y="3294"/>
                </a:lnTo>
                <a:lnTo>
                  <a:pt x="11256" y="3292"/>
                </a:lnTo>
                <a:lnTo>
                  <a:pt x="11252" y="3288"/>
                </a:lnTo>
                <a:lnTo>
                  <a:pt x="11250" y="3286"/>
                </a:lnTo>
                <a:lnTo>
                  <a:pt x="11254" y="3284"/>
                </a:lnTo>
                <a:lnTo>
                  <a:pt x="11264" y="3284"/>
                </a:lnTo>
                <a:lnTo>
                  <a:pt x="11272" y="3286"/>
                </a:lnTo>
                <a:lnTo>
                  <a:pt x="11278" y="3288"/>
                </a:lnTo>
                <a:lnTo>
                  <a:pt x="11282" y="3288"/>
                </a:lnTo>
                <a:lnTo>
                  <a:pt x="11284" y="3286"/>
                </a:lnTo>
                <a:lnTo>
                  <a:pt x="11284" y="3284"/>
                </a:lnTo>
                <a:lnTo>
                  <a:pt x="11284" y="3280"/>
                </a:lnTo>
                <a:lnTo>
                  <a:pt x="11288" y="3278"/>
                </a:lnTo>
                <a:lnTo>
                  <a:pt x="11296" y="3276"/>
                </a:lnTo>
                <a:lnTo>
                  <a:pt x="11302" y="3276"/>
                </a:lnTo>
                <a:lnTo>
                  <a:pt x="11306" y="3278"/>
                </a:lnTo>
                <a:lnTo>
                  <a:pt x="11310" y="3276"/>
                </a:lnTo>
                <a:lnTo>
                  <a:pt x="11316" y="3268"/>
                </a:lnTo>
                <a:lnTo>
                  <a:pt x="11322" y="3256"/>
                </a:lnTo>
                <a:lnTo>
                  <a:pt x="11326" y="3244"/>
                </a:lnTo>
                <a:lnTo>
                  <a:pt x="11328" y="3232"/>
                </a:lnTo>
                <a:lnTo>
                  <a:pt x="11328" y="3226"/>
                </a:lnTo>
                <a:lnTo>
                  <a:pt x="11326" y="3226"/>
                </a:lnTo>
                <a:lnTo>
                  <a:pt x="11322" y="3226"/>
                </a:lnTo>
                <a:lnTo>
                  <a:pt x="11322" y="3218"/>
                </a:lnTo>
                <a:lnTo>
                  <a:pt x="11322" y="3208"/>
                </a:lnTo>
                <a:lnTo>
                  <a:pt x="11324" y="3200"/>
                </a:lnTo>
                <a:lnTo>
                  <a:pt x="11324" y="3192"/>
                </a:lnTo>
                <a:lnTo>
                  <a:pt x="11324" y="3180"/>
                </a:lnTo>
                <a:lnTo>
                  <a:pt x="11320" y="3164"/>
                </a:lnTo>
                <a:lnTo>
                  <a:pt x="11314" y="3148"/>
                </a:lnTo>
                <a:lnTo>
                  <a:pt x="11306" y="3134"/>
                </a:lnTo>
                <a:lnTo>
                  <a:pt x="11298" y="3122"/>
                </a:lnTo>
                <a:lnTo>
                  <a:pt x="11292" y="3110"/>
                </a:lnTo>
                <a:lnTo>
                  <a:pt x="11286" y="3100"/>
                </a:lnTo>
                <a:lnTo>
                  <a:pt x="11280" y="3086"/>
                </a:lnTo>
                <a:lnTo>
                  <a:pt x="11278" y="3080"/>
                </a:lnTo>
                <a:lnTo>
                  <a:pt x="11274" y="3078"/>
                </a:lnTo>
                <a:lnTo>
                  <a:pt x="11270" y="3074"/>
                </a:lnTo>
                <a:lnTo>
                  <a:pt x="11262" y="3066"/>
                </a:lnTo>
                <a:lnTo>
                  <a:pt x="11258" y="3060"/>
                </a:lnTo>
                <a:lnTo>
                  <a:pt x="11254" y="3058"/>
                </a:lnTo>
                <a:lnTo>
                  <a:pt x="11248" y="3056"/>
                </a:lnTo>
                <a:lnTo>
                  <a:pt x="11244" y="3054"/>
                </a:lnTo>
                <a:lnTo>
                  <a:pt x="11242" y="3050"/>
                </a:lnTo>
                <a:lnTo>
                  <a:pt x="11242" y="3048"/>
                </a:lnTo>
                <a:lnTo>
                  <a:pt x="11246" y="3048"/>
                </a:lnTo>
                <a:lnTo>
                  <a:pt x="11248" y="3046"/>
                </a:lnTo>
                <a:lnTo>
                  <a:pt x="11248" y="3038"/>
                </a:lnTo>
                <a:lnTo>
                  <a:pt x="11246" y="3030"/>
                </a:lnTo>
                <a:lnTo>
                  <a:pt x="11248" y="3026"/>
                </a:lnTo>
                <a:lnTo>
                  <a:pt x="11248" y="3022"/>
                </a:lnTo>
                <a:lnTo>
                  <a:pt x="11250" y="3020"/>
                </a:lnTo>
                <a:lnTo>
                  <a:pt x="11256" y="3018"/>
                </a:lnTo>
                <a:lnTo>
                  <a:pt x="11260" y="3016"/>
                </a:lnTo>
                <a:lnTo>
                  <a:pt x="11262" y="3012"/>
                </a:lnTo>
                <a:lnTo>
                  <a:pt x="11266" y="3008"/>
                </a:lnTo>
                <a:lnTo>
                  <a:pt x="11268" y="3008"/>
                </a:lnTo>
                <a:lnTo>
                  <a:pt x="11272" y="3008"/>
                </a:lnTo>
                <a:lnTo>
                  <a:pt x="11276" y="3010"/>
                </a:lnTo>
                <a:lnTo>
                  <a:pt x="11280" y="3008"/>
                </a:lnTo>
                <a:lnTo>
                  <a:pt x="11284" y="3006"/>
                </a:lnTo>
                <a:lnTo>
                  <a:pt x="11290" y="3000"/>
                </a:lnTo>
                <a:lnTo>
                  <a:pt x="11314" y="2976"/>
                </a:lnTo>
                <a:lnTo>
                  <a:pt x="11322" y="2968"/>
                </a:lnTo>
                <a:lnTo>
                  <a:pt x="11330" y="2964"/>
                </a:lnTo>
                <a:lnTo>
                  <a:pt x="11334" y="2964"/>
                </a:lnTo>
                <a:lnTo>
                  <a:pt x="11334" y="2960"/>
                </a:lnTo>
                <a:lnTo>
                  <a:pt x="11336" y="2954"/>
                </a:lnTo>
                <a:lnTo>
                  <a:pt x="11336" y="2944"/>
                </a:lnTo>
                <a:lnTo>
                  <a:pt x="11336" y="2938"/>
                </a:lnTo>
                <a:lnTo>
                  <a:pt x="11338" y="2934"/>
                </a:lnTo>
                <a:lnTo>
                  <a:pt x="11336" y="2932"/>
                </a:lnTo>
                <a:lnTo>
                  <a:pt x="11334" y="2928"/>
                </a:lnTo>
                <a:lnTo>
                  <a:pt x="11334" y="2926"/>
                </a:lnTo>
                <a:lnTo>
                  <a:pt x="11334" y="2924"/>
                </a:lnTo>
                <a:lnTo>
                  <a:pt x="11338" y="2914"/>
                </a:lnTo>
                <a:lnTo>
                  <a:pt x="11352" y="2894"/>
                </a:lnTo>
                <a:lnTo>
                  <a:pt x="11362" y="2884"/>
                </a:lnTo>
                <a:lnTo>
                  <a:pt x="11366" y="2882"/>
                </a:lnTo>
                <a:lnTo>
                  <a:pt x="11368" y="2882"/>
                </a:lnTo>
                <a:lnTo>
                  <a:pt x="11372" y="2884"/>
                </a:lnTo>
                <a:lnTo>
                  <a:pt x="11376" y="2882"/>
                </a:lnTo>
                <a:lnTo>
                  <a:pt x="11380" y="2878"/>
                </a:lnTo>
                <a:lnTo>
                  <a:pt x="11382" y="2872"/>
                </a:lnTo>
                <a:lnTo>
                  <a:pt x="11380" y="2866"/>
                </a:lnTo>
                <a:lnTo>
                  <a:pt x="11380" y="2862"/>
                </a:lnTo>
                <a:lnTo>
                  <a:pt x="11386" y="2864"/>
                </a:lnTo>
                <a:lnTo>
                  <a:pt x="11396" y="2864"/>
                </a:lnTo>
                <a:lnTo>
                  <a:pt x="11398" y="2862"/>
                </a:lnTo>
                <a:lnTo>
                  <a:pt x="11402" y="2858"/>
                </a:lnTo>
                <a:lnTo>
                  <a:pt x="11408" y="2848"/>
                </a:lnTo>
                <a:lnTo>
                  <a:pt x="11412" y="2840"/>
                </a:lnTo>
                <a:lnTo>
                  <a:pt x="11414" y="2832"/>
                </a:lnTo>
                <a:lnTo>
                  <a:pt x="11414" y="2828"/>
                </a:lnTo>
                <a:lnTo>
                  <a:pt x="11416" y="2826"/>
                </a:lnTo>
                <a:lnTo>
                  <a:pt x="11420" y="2826"/>
                </a:lnTo>
                <a:lnTo>
                  <a:pt x="11424" y="2826"/>
                </a:lnTo>
                <a:lnTo>
                  <a:pt x="11424" y="2828"/>
                </a:lnTo>
                <a:lnTo>
                  <a:pt x="11424" y="2834"/>
                </a:lnTo>
                <a:lnTo>
                  <a:pt x="11422" y="2836"/>
                </a:lnTo>
                <a:lnTo>
                  <a:pt x="11424" y="2838"/>
                </a:lnTo>
                <a:lnTo>
                  <a:pt x="11426" y="2838"/>
                </a:lnTo>
                <a:lnTo>
                  <a:pt x="11430" y="2834"/>
                </a:lnTo>
                <a:lnTo>
                  <a:pt x="11436" y="2832"/>
                </a:lnTo>
                <a:lnTo>
                  <a:pt x="11438" y="2832"/>
                </a:lnTo>
                <a:lnTo>
                  <a:pt x="11440" y="2834"/>
                </a:lnTo>
                <a:lnTo>
                  <a:pt x="11440" y="2836"/>
                </a:lnTo>
                <a:lnTo>
                  <a:pt x="11440" y="2844"/>
                </a:lnTo>
                <a:lnTo>
                  <a:pt x="11442" y="2848"/>
                </a:lnTo>
                <a:lnTo>
                  <a:pt x="11444" y="2850"/>
                </a:lnTo>
                <a:lnTo>
                  <a:pt x="11458" y="2854"/>
                </a:lnTo>
                <a:lnTo>
                  <a:pt x="11468" y="2860"/>
                </a:lnTo>
                <a:lnTo>
                  <a:pt x="11474" y="2860"/>
                </a:lnTo>
                <a:lnTo>
                  <a:pt x="11478" y="2858"/>
                </a:lnTo>
                <a:lnTo>
                  <a:pt x="11486" y="2854"/>
                </a:lnTo>
                <a:lnTo>
                  <a:pt x="11496" y="2852"/>
                </a:lnTo>
                <a:lnTo>
                  <a:pt x="11506" y="2848"/>
                </a:lnTo>
                <a:lnTo>
                  <a:pt x="11512" y="2844"/>
                </a:lnTo>
                <a:lnTo>
                  <a:pt x="11520" y="2836"/>
                </a:lnTo>
                <a:lnTo>
                  <a:pt x="11536" y="2826"/>
                </a:lnTo>
                <a:lnTo>
                  <a:pt x="11546" y="2820"/>
                </a:lnTo>
                <a:lnTo>
                  <a:pt x="11554" y="2810"/>
                </a:lnTo>
                <a:lnTo>
                  <a:pt x="11574" y="2784"/>
                </a:lnTo>
                <a:lnTo>
                  <a:pt x="11600" y="2748"/>
                </a:lnTo>
                <a:lnTo>
                  <a:pt x="11616" y="2728"/>
                </a:lnTo>
                <a:lnTo>
                  <a:pt x="11638" y="2708"/>
                </a:lnTo>
                <a:lnTo>
                  <a:pt x="11656" y="2686"/>
                </a:lnTo>
                <a:lnTo>
                  <a:pt x="11668" y="2668"/>
                </a:lnTo>
                <a:lnTo>
                  <a:pt x="11678" y="2652"/>
                </a:lnTo>
                <a:lnTo>
                  <a:pt x="11684" y="2638"/>
                </a:lnTo>
                <a:lnTo>
                  <a:pt x="11692" y="2616"/>
                </a:lnTo>
                <a:lnTo>
                  <a:pt x="11696" y="2608"/>
                </a:lnTo>
                <a:lnTo>
                  <a:pt x="11704" y="2600"/>
                </a:lnTo>
                <a:lnTo>
                  <a:pt x="11712" y="2592"/>
                </a:lnTo>
                <a:lnTo>
                  <a:pt x="11716" y="2586"/>
                </a:lnTo>
                <a:lnTo>
                  <a:pt x="11720" y="2576"/>
                </a:lnTo>
                <a:lnTo>
                  <a:pt x="11722" y="2572"/>
                </a:lnTo>
                <a:lnTo>
                  <a:pt x="11726" y="2564"/>
                </a:lnTo>
                <a:lnTo>
                  <a:pt x="11732" y="2556"/>
                </a:lnTo>
                <a:lnTo>
                  <a:pt x="11742" y="2546"/>
                </a:lnTo>
                <a:lnTo>
                  <a:pt x="11748" y="2540"/>
                </a:lnTo>
                <a:lnTo>
                  <a:pt x="11754" y="2532"/>
                </a:lnTo>
                <a:lnTo>
                  <a:pt x="11762" y="2516"/>
                </a:lnTo>
                <a:lnTo>
                  <a:pt x="11768" y="2496"/>
                </a:lnTo>
                <a:lnTo>
                  <a:pt x="11772" y="2476"/>
                </a:lnTo>
                <a:lnTo>
                  <a:pt x="11772" y="2456"/>
                </a:lnTo>
                <a:lnTo>
                  <a:pt x="11772" y="2438"/>
                </a:lnTo>
                <a:lnTo>
                  <a:pt x="11770" y="2422"/>
                </a:lnTo>
                <a:lnTo>
                  <a:pt x="11768" y="2412"/>
                </a:lnTo>
                <a:lnTo>
                  <a:pt x="11768" y="2404"/>
                </a:lnTo>
                <a:lnTo>
                  <a:pt x="11768" y="2398"/>
                </a:lnTo>
                <a:lnTo>
                  <a:pt x="11768" y="2392"/>
                </a:lnTo>
                <a:lnTo>
                  <a:pt x="11770" y="2388"/>
                </a:lnTo>
                <a:lnTo>
                  <a:pt x="11778" y="2376"/>
                </a:lnTo>
                <a:lnTo>
                  <a:pt x="11780" y="2370"/>
                </a:lnTo>
                <a:lnTo>
                  <a:pt x="11784" y="2360"/>
                </a:lnTo>
                <a:lnTo>
                  <a:pt x="11788" y="2350"/>
                </a:lnTo>
                <a:lnTo>
                  <a:pt x="11792" y="2340"/>
                </a:lnTo>
                <a:lnTo>
                  <a:pt x="11804" y="2328"/>
                </a:lnTo>
                <a:lnTo>
                  <a:pt x="11808" y="2322"/>
                </a:lnTo>
                <a:lnTo>
                  <a:pt x="11810" y="2316"/>
                </a:lnTo>
                <a:lnTo>
                  <a:pt x="11810" y="2310"/>
                </a:lnTo>
                <a:lnTo>
                  <a:pt x="11804" y="2304"/>
                </a:lnTo>
                <a:lnTo>
                  <a:pt x="11800" y="2298"/>
                </a:lnTo>
                <a:lnTo>
                  <a:pt x="11798" y="2292"/>
                </a:lnTo>
                <a:lnTo>
                  <a:pt x="11796" y="2288"/>
                </a:lnTo>
                <a:lnTo>
                  <a:pt x="11798" y="2284"/>
                </a:lnTo>
                <a:lnTo>
                  <a:pt x="11800" y="2276"/>
                </a:lnTo>
                <a:lnTo>
                  <a:pt x="11798" y="2272"/>
                </a:lnTo>
                <a:lnTo>
                  <a:pt x="11794" y="2266"/>
                </a:lnTo>
                <a:lnTo>
                  <a:pt x="11792" y="2260"/>
                </a:lnTo>
                <a:lnTo>
                  <a:pt x="11794" y="2258"/>
                </a:lnTo>
                <a:lnTo>
                  <a:pt x="11804" y="2252"/>
                </a:lnTo>
                <a:lnTo>
                  <a:pt x="11808" y="2248"/>
                </a:lnTo>
                <a:lnTo>
                  <a:pt x="11808" y="2246"/>
                </a:lnTo>
                <a:lnTo>
                  <a:pt x="11806" y="2240"/>
                </a:lnTo>
                <a:lnTo>
                  <a:pt x="11798" y="2234"/>
                </a:lnTo>
                <a:lnTo>
                  <a:pt x="11780" y="2220"/>
                </a:lnTo>
                <a:lnTo>
                  <a:pt x="11768" y="2208"/>
                </a:lnTo>
                <a:lnTo>
                  <a:pt x="11752" y="2188"/>
                </a:lnTo>
                <a:lnTo>
                  <a:pt x="11746" y="2186"/>
                </a:lnTo>
                <a:lnTo>
                  <a:pt x="11742" y="2184"/>
                </a:lnTo>
                <a:lnTo>
                  <a:pt x="11732" y="2184"/>
                </a:lnTo>
                <a:lnTo>
                  <a:pt x="11720" y="2186"/>
                </a:lnTo>
                <a:lnTo>
                  <a:pt x="11714" y="2186"/>
                </a:lnTo>
                <a:lnTo>
                  <a:pt x="11708" y="2182"/>
                </a:lnTo>
                <a:lnTo>
                  <a:pt x="11702" y="2182"/>
                </a:lnTo>
                <a:lnTo>
                  <a:pt x="11700" y="2184"/>
                </a:lnTo>
                <a:lnTo>
                  <a:pt x="11696" y="2196"/>
                </a:lnTo>
                <a:lnTo>
                  <a:pt x="11692" y="2202"/>
                </a:lnTo>
                <a:lnTo>
                  <a:pt x="11688" y="2210"/>
                </a:lnTo>
                <a:lnTo>
                  <a:pt x="11680" y="2218"/>
                </a:lnTo>
                <a:lnTo>
                  <a:pt x="11670" y="2222"/>
                </a:lnTo>
                <a:lnTo>
                  <a:pt x="11660" y="2224"/>
                </a:lnTo>
                <a:lnTo>
                  <a:pt x="11656" y="2224"/>
                </a:lnTo>
                <a:lnTo>
                  <a:pt x="11652" y="2224"/>
                </a:lnTo>
                <a:lnTo>
                  <a:pt x="11650" y="2220"/>
                </a:lnTo>
                <a:lnTo>
                  <a:pt x="11650" y="2216"/>
                </a:lnTo>
                <a:lnTo>
                  <a:pt x="11650" y="2212"/>
                </a:lnTo>
                <a:lnTo>
                  <a:pt x="11654" y="2202"/>
                </a:lnTo>
                <a:lnTo>
                  <a:pt x="11658" y="2192"/>
                </a:lnTo>
                <a:lnTo>
                  <a:pt x="11660" y="2184"/>
                </a:lnTo>
                <a:lnTo>
                  <a:pt x="11660" y="2182"/>
                </a:lnTo>
                <a:lnTo>
                  <a:pt x="11658" y="2180"/>
                </a:lnTo>
                <a:lnTo>
                  <a:pt x="11654" y="2180"/>
                </a:lnTo>
                <a:lnTo>
                  <a:pt x="11648" y="2180"/>
                </a:lnTo>
                <a:lnTo>
                  <a:pt x="11638" y="2186"/>
                </a:lnTo>
                <a:lnTo>
                  <a:pt x="11634" y="2190"/>
                </a:lnTo>
                <a:lnTo>
                  <a:pt x="11634" y="2194"/>
                </a:lnTo>
                <a:lnTo>
                  <a:pt x="11636" y="2198"/>
                </a:lnTo>
                <a:lnTo>
                  <a:pt x="11638" y="2202"/>
                </a:lnTo>
                <a:lnTo>
                  <a:pt x="11638" y="2204"/>
                </a:lnTo>
                <a:lnTo>
                  <a:pt x="11634" y="2206"/>
                </a:lnTo>
                <a:lnTo>
                  <a:pt x="11626" y="2208"/>
                </a:lnTo>
                <a:lnTo>
                  <a:pt x="11622" y="2208"/>
                </a:lnTo>
                <a:lnTo>
                  <a:pt x="11618" y="2206"/>
                </a:lnTo>
                <a:lnTo>
                  <a:pt x="11616" y="2204"/>
                </a:lnTo>
                <a:lnTo>
                  <a:pt x="11616" y="2202"/>
                </a:lnTo>
                <a:lnTo>
                  <a:pt x="11618" y="2194"/>
                </a:lnTo>
                <a:lnTo>
                  <a:pt x="11622" y="2186"/>
                </a:lnTo>
                <a:lnTo>
                  <a:pt x="11624" y="2176"/>
                </a:lnTo>
                <a:lnTo>
                  <a:pt x="11624" y="2172"/>
                </a:lnTo>
                <a:lnTo>
                  <a:pt x="11622" y="2168"/>
                </a:lnTo>
                <a:lnTo>
                  <a:pt x="11620" y="2164"/>
                </a:lnTo>
                <a:lnTo>
                  <a:pt x="11616" y="2162"/>
                </a:lnTo>
                <a:lnTo>
                  <a:pt x="11610" y="2160"/>
                </a:lnTo>
                <a:lnTo>
                  <a:pt x="11602" y="2160"/>
                </a:lnTo>
                <a:lnTo>
                  <a:pt x="11584" y="2160"/>
                </a:lnTo>
                <a:lnTo>
                  <a:pt x="11570" y="2160"/>
                </a:lnTo>
                <a:lnTo>
                  <a:pt x="11560" y="2158"/>
                </a:lnTo>
                <a:lnTo>
                  <a:pt x="11556" y="2154"/>
                </a:lnTo>
                <a:lnTo>
                  <a:pt x="11554" y="2150"/>
                </a:lnTo>
                <a:lnTo>
                  <a:pt x="11556" y="2146"/>
                </a:lnTo>
                <a:lnTo>
                  <a:pt x="11562" y="2138"/>
                </a:lnTo>
                <a:lnTo>
                  <a:pt x="11574" y="2126"/>
                </a:lnTo>
                <a:lnTo>
                  <a:pt x="11594" y="2112"/>
                </a:lnTo>
                <a:lnTo>
                  <a:pt x="11634" y="2086"/>
                </a:lnTo>
                <a:lnTo>
                  <a:pt x="11658" y="2068"/>
                </a:lnTo>
                <a:lnTo>
                  <a:pt x="11666" y="2060"/>
                </a:lnTo>
                <a:lnTo>
                  <a:pt x="11672" y="2052"/>
                </a:lnTo>
                <a:lnTo>
                  <a:pt x="11676" y="2042"/>
                </a:lnTo>
                <a:lnTo>
                  <a:pt x="11682" y="2030"/>
                </a:lnTo>
                <a:lnTo>
                  <a:pt x="11690" y="2018"/>
                </a:lnTo>
                <a:lnTo>
                  <a:pt x="11700" y="2008"/>
                </a:lnTo>
                <a:lnTo>
                  <a:pt x="11714" y="1998"/>
                </a:lnTo>
                <a:lnTo>
                  <a:pt x="11728" y="1990"/>
                </a:lnTo>
                <a:lnTo>
                  <a:pt x="11742" y="1982"/>
                </a:lnTo>
                <a:lnTo>
                  <a:pt x="11754" y="1972"/>
                </a:lnTo>
                <a:lnTo>
                  <a:pt x="11766" y="1960"/>
                </a:lnTo>
                <a:lnTo>
                  <a:pt x="11770" y="1952"/>
                </a:lnTo>
                <a:lnTo>
                  <a:pt x="11774" y="1944"/>
                </a:lnTo>
                <a:lnTo>
                  <a:pt x="11782" y="1928"/>
                </a:lnTo>
                <a:lnTo>
                  <a:pt x="11796" y="1912"/>
                </a:lnTo>
                <a:lnTo>
                  <a:pt x="11814" y="1896"/>
                </a:lnTo>
                <a:lnTo>
                  <a:pt x="11834" y="1882"/>
                </a:lnTo>
                <a:lnTo>
                  <a:pt x="11854" y="1870"/>
                </a:lnTo>
                <a:lnTo>
                  <a:pt x="11874" y="1864"/>
                </a:lnTo>
                <a:lnTo>
                  <a:pt x="11894" y="1860"/>
                </a:lnTo>
                <a:lnTo>
                  <a:pt x="11902" y="1860"/>
                </a:lnTo>
                <a:lnTo>
                  <a:pt x="11912" y="1862"/>
                </a:lnTo>
                <a:lnTo>
                  <a:pt x="11926" y="1864"/>
                </a:lnTo>
                <a:lnTo>
                  <a:pt x="11936" y="1866"/>
                </a:lnTo>
                <a:lnTo>
                  <a:pt x="11956" y="1864"/>
                </a:lnTo>
                <a:lnTo>
                  <a:pt x="11970" y="1864"/>
                </a:lnTo>
                <a:lnTo>
                  <a:pt x="11978" y="1866"/>
                </a:lnTo>
                <a:lnTo>
                  <a:pt x="11986" y="1868"/>
                </a:lnTo>
                <a:lnTo>
                  <a:pt x="11994" y="1872"/>
                </a:lnTo>
                <a:lnTo>
                  <a:pt x="11996" y="1872"/>
                </a:lnTo>
                <a:lnTo>
                  <a:pt x="11998" y="1870"/>
                </a:lnTo>
                <a:lnTo>
                  <a:pt x="12002" y="1866"/>
                </a:lnTo>
                <a:lnTo>
                  <a:pt x="12006" y="1862"/>
                </a:lnTo>
                <a:lnTo>
                  <a:pt x="12012" y="1858"/>
                </a:lnTo>
                <a:lnTo>
                  <a:pt x="12024" y="1858"/>
                </a:lnTo>
                <a:lnTo>
                  <a:pt x="12042" y="1860"/>
                </a:lnTo>
                <a:lnTo>
                  <a:pt x="12076" y="1868"/>
                </a:lnTo>
                <a:lnTo>
                  <a:pt x="12088" y="1870"/>
                </a:lnTo>
                <a:lnTo>
                  <a:pt x="12096" y="1870"/>
                </a:lnTo>
                <a:lnTo>
                  <a:pt x="12104" y="1868"/>
                </a:lnTo>
                <a:lnTo>
                  <a:pt x="12108" y="1866"/>
                </a:lnTo>
                <a:lnTo>
                  <a:pt x="12112" y="1858"/>
                </a:lnTo>
                <a:lnTo>
                  <a:pt x="12116" y="1848"/>
                </a:lnTo>
                <a:lnTo>
                  <a:pt x="12118" y="1846"/>
                </a:lnTo>
                <a:lnTo>
                  <a:pt x="12124" y="1844"/>
                </a:lnTo>
                <a:lnTo>
                  <a:pt x="12140" y="1842"/>
                </a:lnTo>
                <a:lnTo>
                  <a:pt x="12160" y="1842"/>
                </a:lnTo>
                <a:lnTo>
                  <a:pt x="12182" y="1844"/>
                </a:lnTo>
                <a:lnTo>
                  <a:pt x="12202" y="1848"/>
                </a:lnTo>
                <a:lnTo>
                  <a:pt x="12210" y="1852"/>
                </a:lnTo>
                <a:lnTo>
                  <a:pt x="12216" y="1854"/>
                </a:lnTo>
                <a:lnTo>
                  <a:pt x="12218" y="1858"/>
                </a:lnTo>
                <a:lnTo>
                  <a:pt x="12220" y="1864"/>
                </a:lnTo>
                <a:lnTo>
                  <a:pt x="12216" y="1870"/>
                </a:lnTo>
                <a:lnTo>
                  <a:pt x="12208" y="1876"/>
                </a:lnTo>
                <a:lnTo>
                  <a:pt x="12202" y="1880"/>
                </a:lnTo>
                <a:lnTo>
                  <a:pt x="12200" y="1884"/>
                </a:lnTo>
                <a:lnTo>
                  <a:pt x="12200" y="1888"/>
                </a:lnTo>
                <a:lnTo>
                  <a:pt x="12202" y="1890"/>
                </a:lnTo>
                <a:lnTo>
                  <a:pt x="12214" y="1890"/>
                </a:lnTo>
                <a:lnTo>
                  <a:pt x="12228" y="1890"/>
                </a:lnTo>
                <a:lnTo>
                  <a:pt x="12246" y="1888"/>
                </a:lnTo>
                <a:lnTo>
                  <a:pt x="12262" y="1884"/>
                </a:lnTo>
                <a:lnTo>
                  <a:pt x="12276" y="1880"/>
                </a:lnTo>
                <a:lnTo>
                  <a:pt x="12282" y="1876"/>
                </a:lnTo>
                <a:lnTo>
                  <a:pt x="12286" y="1870"/>
                </a:lnTo>
                <a:lnTo>
                  <a:pt x="12292" y="1870"/>
                </a:lnTo>
                <a:lnTo>
                  <a:pt x="12298" y="1872"/>
                </a:lnTo>
                <a:lnTo>
                  <a:pt x="12306" y="1878"/>
                </a:lnTo>
                <a:lnTo>
                  <a:pt x="12316" y="1882"/>
                </a:lnTo>
                <a:lnTo>
                  <a:pt x="12326" y="1884"/>
                </a:lnTo>
                <a:lnTo>
                  <a:pt x="12336" y="1882"/>
                </a:lnTo>
                <a:lnTo>
                  <a:pt x="12344" y="1880"/>
                </a:lnTo>
                <a:lnTo>
                  <a:pt x="12350" y="1876"/>
                </a:lnTo>
                <a:lnTo>
                  <a:pt x="12354" y="1870"/>
                </a:lnTo>
                <a:lnTo>
                  <a:pt x="12358" y="1866"/>
                </a:lnTo>
                <a:lnTo>
                  <a:pt x="12356" y="1862"/>
                </a:lnTo>
                <a:lnTo>
                  <a:pt x="12354" y="1858"/>
                </a:lnTo>
                <a:lnTo>
                  <a:pt x="12346" y="1852"/>
                </a:lnTo>
                <a:lnTo>
                  <a:pt x="12336" y="1844"/>
                </a:lnTo>
                <a:lnTo>
                  <a:pt x="12332" y="1840"/>
                </a:lnTo>
                <a:lnTo>
                  <a:pt x="12328" y="1836"/>
                </a:lnTo>
                <a:lnTo>
                  <a:pt x="12326" y="1830"/>
                </a:lnTo>
                <a:lnTo>
                  <a:pt x="12326" y="1824"/>
                </a:lnTo>
                <a:lnTo>
                  <a:pt x="12328" y="1818"/>
                </a:lnTo>
                <a:lnTo>
                  <a:pt x="12334" y="1810"/>
                </a:lnTo>
                <a:lnTo>
                  <a:pt x="12344" y="1802"/>
                </a:lnTo>
                <a:lnTo>
                  <a:pt x="12358" y="1792"/>
                </a:lnTo>
                <a:lnTo>
                  <a:pt x="12384" y="1772"/>
                </a:lnTo>
                <a:lnTo>
                  <a:pt x="12402" y="1756"/>
                </a:lnTo>
                <a:lnTo>
                  <a:pt x="12424" y="1730"/>
                </a:lnTo>
                <a:lnTo>
                  <a:pt x="12434" y="1720"/>
                </a:lnTo>
                <a:lnTo>
                  <a:pt x="12450" y="1714"/>
                </a:lnTo>
                <a:lnTo>
                  <a:pt x="12472" y="1708"/>
                </a:lnTo>
                <a:lnTo>
                  <a:pt x="12504" y="1702"/>
                </a:lnTo>
                <a:lnTo>
                  <a:pt x="12520" y="1702"/>
                </a:lnTo>
                <a:lnTo>
                  <a:pt x="12530" y="1702"/>
                </a:lnTo>
                <a:lnTo>
                  <a:pt x="12540" y="1706"/>
                </a:lnTo>
                <a:lnTo>
                  <a:pt x="12546" y="1712"/>
                </a:lnTo>
                <a:lnTo>
                  <a:pt x="12550" y="1720"/>
                </a:lnTo>
                <a:lnTo>
                  <a:pt x="12552" y="1728"/>
                </a:lnTo>
                <a:lnTo>
                  <a:pt x="12554" y="1744"/>
                </a:lnTo>
                <a:lnTo>
                  <a:pt x="12554" y="1762"/>
                </a:lnTo>
                <a:lnTo>
                  <a:pt x="12554" y="1768"/>
                </a:lnTo>
                <a:lnTo>
                  <a:pt x="12556" y="1774"/>
                </a:lnTo>
                <a:lnTo>
                  <a:pt x="12560" y="1778"/>
                </a:lnTo>
                <a:lnTo>
                  <a:pt x="12566" y="1778"/>
                </a:lnTo>
                <a:lnTo>
                  <a:pt x="12572" y="1778"/>
                </a:lnTo>
                <a:lnTo>
                  <a:pt x="12582" y="1774"/>
                </a:lnTo>
                <a:lnTo>
                  <a:pt x="12604" y="1762"/>
                </a:lnTo>
                <a:lnTo>
                  <a:pt x="12618" y="1750"/>
                </a:lnTo>
                <a:lnTo>
                  <a:pt x="12628" y="1740"/>
                </a:lnTo>
                <a:lnTo>
                  <a:pt x="12634" y="1730"/>
                </a:lnTo>
                <a:lnTo>
                  <a:pt x="12640" y="1724"/>
                </a:lnTo>
                <a:lnTo>
                  <a:pt x="12646" y="1718"/>
                </a:lnTo>
                <a:lnTo>
                  <a:pt x="12654" y="1718"/>
                </a:lnTo>
                <a:lnTo>
                  <a:pt x="12666" y="1720"/>
                </a:lnTo>
                <a:lnTo>
                  <a:pt x="12672" y="1720"/>
                </a:lnTo>
                <a:lnTo>
                  <a:pt x="12676" y="1720"/>
                </a:lnTo>
                <a:lnTo>
                  <a:pt x="12678" y="1716"/>
                </a:lnTo>
                <a:lnTo>
                  <a:pt x="12680" y="1712"/>
                </a:lnTo>
                <a:lnTo>
                  <a:pt x="12680" y="1700"/>
                </a:lnTo>
                <a:lnTo>
                  <a:pt x="12678" y="1686"/>
                </a:lnTo>
                <a:lnTo>
                  <a:pt x="12676" y="1670"/>
                </a:lnTo>
                <a:lnTo>
                  <a:pt x="12678" y="1664"/>
                </a:lnTo>
                <a:lnTo>
                  <a:pt x="12680" y="1658"/>
                </a:lnTo>
                <a:lnTo>
                  <a:pt x="12684" y="1652"/>
                </a:lnTo>
                <a:lnTo>
                  <a:pt x="12692" y="1648"/>
                </a:lnTo>
                <a:lnTo>
                  <a:pt x="12700" y="1646"/>
                </a:lnTo>
                <a:lnTo>
                  <a:pt x="12712" y="1644"/>
                </a:lnTo>
                <a:lnTo>
                  <a:pt x="12744" y="1646"/>
                </a:lnTo>
                <a:lnTo>
                  <a:pt x="12746" y="1646"/>
                </a:lnTo>
                <a:lnTo>
                  <a:pt x="12746" y="1648"/>
                </a:lnTo>
                <a:lnTo>
                  <a:pt x="12742" y="1652"/>
                </a:lnTo>
                <a:lnTo>
                  <a:pt x="12736" y="1660"/>
                </a:lnTo>
                <a:lnTo>
                  <a:pt x="12728" y="1672"/>
                </a:lnTo>
                <a:lnTo>
                  <a:pt x="12718" y="1688"/>
                </a:lnTo>
                <a:lnTo>
                  <a:pt x="12716" y="1700"/>
                </a:lnTo>
                <a:lnTo>
                  <a:pt x="12712" y="1712"/>
                </a:lnTo>
                <a:lnTo>
                  <a:pt x="12710" y="1724"/>
                </a:lnTo>
                <a:lnTo>
                  <a:pt x="12706" y="1736"/>
                </a:lnTo>
                <a:lnTo>
                  <a:pt x="12702" y="1744"/>
                </a:lnTo>
                <a:lnTo>
                  <a:pt x="12698" y="1752"/>
                </a:lnTo>
                <a:lnTo>
                  <a:pt x="12686" y="1762"/>
                </a:lnTo>
                <a:lnTo>
                  <a:pt x="12672" y="1772"/>
                </a:lnTo>
                <a:lnTo>
                  <a:pt x="12654" y="1782"/>
                </a:lnTo>
                <a:lnTo>
                  <a:pt x="12636" y="1794"/>
                </a:lnTo>
                <a:lnTo>
                  <a:pt x="12616" y="1810"/>
                </a:lnTo>
                <a:lnTo>
                  <a:pt x="12604" y="1822"/>
                </a:lnTo>
                <a:lnTo>
                  <a:pt x="12594" y="1836"/>
                </a:lnTo>
                <a:lnTo>
                  <a:pt x="12552" y="1886"/>
                </a:lnTo>
                <a:lnTo>
                  <a:pt x="12534" y="1904"/>
                </a:lnTo>
                <a:lnTo>
                  <a:pt x="12518" y="1920"/>
                </a:lnTo>
                <a:lnTo>
                  <a:pt x="12502" y="1934"/>
                </a:lnTo>
                <a:lnTo>
                  <a:pt x="12488" y="1944"/>
                </a:lnTo>
                <a:lnTo>
                  <a:pt x="12472" y="1950"/>
                </a:lnTo>
                <a:lnTo>
                  <a:pt x="12456" y="1956"/>
                </a:lnTo>
                <a:lnTo>
                  <a:pt x="12442" y="1960"/>
                </a:lnTo>
                <a:lnTo>
                  <a:pt x="12436" y="1964"/>
                </a:lnTo>
                <a:lnTo>
                  <a:pt x="12432" y="1968"/>
                </a:lnTo>
                <a:lnTo>
                  <a:pt x="12432" y="1976"/>
                </a:lnTo>
                <a:lnTo>
                  <a:pt x="12430" y="1982"/>
                </a:lnTo>
                <a:lnTo>
                  <a:pt x="12428" y="1990"/>
                </a:lnTo>
                <a:lnTo>
                  <a:pt x="12422" y="2000"/>
                </a:lnTo>
                <a:lnTo>
                  <a:pt x="12408" y="2012"/>
                </a:lnTo>
                <a:lnTo>
                  <a:pt x="12402" y="2018"/>
                </a:lnTo>
                <a:lnTo>
                  <a:pt x="12396" y="2028"/>
                </a:lnTo>
                <a:lnTo>
                  <a:pt x="12390" y="2040"/>
                </a:lnTo>
                <a:lnTo>
                  <a:pt x="12386" y="2054"/>
                </a:lnTo>
                <a:lnTo>
                  <a:pt x="12384" y="2068"/>
                </a:lnTo>
                <a:lnTo>
                  <a:pt x="12382" y="2084"/>
                </a:lnTo>
                <a:lnTo>
                  <a:pt x="12382" y="2122"/>
                </a:lnTo>
                <a:lnTo>
                  <a:pt x="12384" y="2162"/>
                </a:lnTo>
                <a:lnTo>
                  <a:pt x="12390" y="2204"/>
                </a:lnTo>
                <a:lnTo>
                  <a:pt x="12398" y="2248"/>
                </a:lnTo>
                <a:lnTo>
                  <a:pt x="12406" y="2292"/>
                </a:lnTo>
                <a:lnTo>
                  <a:pt x="12408" y="2310"/>
                </a:lnTo>
                <a:lnTo>
                  <a:pt x="12412" y="2330"/>
                </a:lnTo>
                <a:lnTo>
                  <a:pt x="12414" y="2350"/>
                </a:lnTo>
                <a:lnTo>
                  <a:pt x="12418" y="2366"/>
                </a:lnTo>
                <a:lnTo>
                  <a:pt x="12422" y="2372"/>
                </a:lnTo>
                <a:lnTo>
                  <a:pt x="12426" y="2376"/>
                </a:lnTo>
                <a:lnTo>
                  <a:pt x="12430" y="2378"/>
                </a:lnTo>
                <a:lnTo>
                  <a:pt x="12436" y="2376"/>
                </a:lnTo>
                <a:lnTo>
                  <a:pt x="12444" y="2372"/>
                </a:lnTo>
                <a:lnTo>
                  <a:pt x="12452" y="2364"/>
                </a:lnTo>
                <a:lnTo>
                  <a:pt x="12464" y="2352"/>
                </a:lnTo>
                <a:lnTo>
                  <a:pt x="12476" y="2336"/>
                </a:lnTo>
                <a:lnTo>
                  <a:pt x="12484" y="2324"/>
                </a:lnTo>
                <a:lnTo>
                  <a:pt x="12490" y="2312"/>
                </a:lnTo>
                <a:lnTo>
                  <a:pt x="12496" y="2294"/>
                </a:lnTo>
                <a:lnTo>
                  <a:pt x="12498" y="2280"/>
                </a:lnTo>
                <a:lnTo>
                  <a:pt x="12500" y="2268"/>
                </a:lnTo>
                <a:lnTo>
                  <a:pt x="12502" y="2258"/>
                </a:lnTo>
                <a:lnTo>
                  <a:pt x="12502" y="2256"/>
                </a:lnTo>
                <a:lnTo>
                  <a:pt x="12506" y="2254"/>
                </a:lnTo>
                <a:lnTo>
                  <a:pt x="12516" y="2250"/>
                </a:lnTo>
                <a:lnTo>
                  <a:pt x="12532" y="2248"/>
                </a:lnTo>
                <a:lnTo>
                  <a:pt x="12542" y="2248"/>
                </a:lnTo>
                <a:lnTo>
                  <a:pt x="12548" y="2246"/>
                </a:lnTo>
                <a:lnTo>
                  <a:pt x="12552" y="2242"/>
                </a:lnTo>
                <a:lnTo>
                  <a:pt x="12556" y="2236"/>
                </a:lnTo>
                <a:lnTo>
                  <a:pt x="12558" y="2224"/>
                </a:lnTo>
                <a:lnTo>
                  <a:pt x="12558" y="2210"/>
                </a:lnTo>
                <a:lnTo>
                  <a:pt x="12560" y="2194"/>
                </a:lnTo>
                <a:lnTo>
                  <a:pt x="12560" y="2188"/>
                </a:lnTo>
                <a:lnTo>
                  <a:pt x="12564" y="2182"/>
                </a:lnTo>
                <a:lnTo>
                  <a:pt x="12568" y="2176"/>
                </a:lnTo>
                <a:lnTo>
                  <a:pt x="12574" y="2172"/>
                </a:lnTo>
                <a:lnTo>
                  <a:pt x="12582" y="2168"/>
                </a:lnTo>
                <a:lnTo>
                  <a:pt x="12594" y="2166"/>
                </a:lnTo>
                <a:lnTo>
                  <a:pt x="12620" y="2162"/>
                </a:lnTo>
                <a:lnTo>
                  <a:pt x="12628" y="2160"/>
                </a:lnTo>
                <a:lnTo>
                  <a:pt x="12634" y="2156"/>
                </a:lnTo>
                <a:lnTo>
                  <a:pt x="12636" y="2152"/>
                </a:lnTo>
                <a:lnTo>
                  <a:pt x="12638" y="2148"/>
                </a:lnTo>
                <a:lnTo>
                  <a:pt x="12638" y="2142"/>
                </a:lnTo>
                <a:lnTo>
                  <a:pt x="12636" y="2136"/>
                </a:lnTo>
                <a:lnTo>
                  <a:pt x="12632" y="2124"/>
                </a:lnTo>
                <a:lnTo>
                  <a:pt x="12628" y="2110"/>
                </a:lnTo>
                <a:lnTo>
                  <a:pt x="12628" y="2104"/>
                </a:lnTo>
                <a:lnTo>
                  <a:pt x="12628" y="2096"/>
                </a:lnTo>
                <a:lnTo>
                  <a:pt x="12628" y="2088"/>
                </a:lnTo>
                <a:lnTo>
                  <a:pt x="12632" y="2080"/>
                </a:lnTo>
                <a:lnTo>
                  <a:pt x="12636" y="2074"/>
                </a:lnTo>
                <a:lnTo>
                  <a:pt x="12640" y="2068"/>
                </a:lnTo>
                <a:lnTo>
                  <a:pt x="12644" y="2066"/>
                </a:lnTo>
                <a:lnTo>
                  <a:pt x="12650" y="2064"/>
                </a:lnTo>
                <a:lnTo>
                  <a:pt x="12658" y="2066"/>
                </a:lnTo>
                <a:lnTo>
                  <a:pt x="12666" y="2068"/>
                </a:lnTo>
                <a:lnTo>
                  <a:pt x="12674" y="2072"/>
                </a:lnTo>
                <a:lnTo>
                  <a:pt x="12680" y="2074"/>
                </a:lnTo>
                <a:lnTo>
                  <a:pt x="12682" y="2074"/>
                </a:lnTo>
                <a:lnTo>
                  <a:pt x="12684" y="2070"/>
                </a:lnTo>
                <a:lnTo>
                  <a:pt x="12688" y="2060"/>
                </a:lnTo>
                <a:lnTo>
                  <a:pt x="12690" y="2052"/>
                </a:lnTo>
                <a:lnTo>
                  <a:pt x="12688" y="2046"/>
                </a:lnTo>
                <a:lnTo>
                  <a:pt x="12686" y="2040"/>
                </a:lnTo>
                <a:lnTo>
                  <a:pt x="12684" y="2034"/>
                </a:lnTo>
                <a:lnTo>
                  <a:pt x="12678" y="2028"/>
                </a:lnTo>
                <a:lnTo>
                  <a:pt x="12670" y="2022"/>
                </a:lnTo>
                <a:lnTo>
                  <a:pt x="12664" y="2016"/>
                </a:lnTo>
                <a:lnTo>
                  <a:pt x="12662" y="2014"/>
                </a:lnTo>
                <a:lnTo>
                  <a:pt x="12660" y="2010"/>
                </a:lnTo>
                <a:lnTo>
                  <a:pt x="12660" y="2006"/>
                </a:lnTo>
                <a:lnTo>
                  <a:pt x="12662" y="2002"/>
                </a:lnTo>
                <a:lnTo>
                  <a:pt x="12672" y="1988"/>
                </a:lnTo>
                <a:lnTo>
                  <a:pt x="12678" y="1978"/>
                </a:lnTo>
                <a:lnTo>
                  <a:pt x="12682" y="1970"/>
                </a:lnTo>
                <a:lnTo>
                  <a:pt x="12684" y="1964"/>
                </a:lnTo>
                <a:lnTo>
                  <a:pt x="12682" y="1960"/>
                </a:lnTo>
                <a:lnTo>
                  <a:pt x="12676" y="1956"/>
                </a:lnTo>
                <a:lnTo>
                  <a:pt x="12672" y="1952"/>
                </a:lnTo>
                <a:lnTo>
                  <a:pt x="12658" y="1948"/>
                </a:lnTo>
                <a:lnTo>
                  <a:pt x="12644" y="1942"/>
                </a:lnTo>
                <a:lnTo>
                  <a:pt x="12638" y="1940"/>
                </a:lnTo>
                <a:lnTo>
                  <a:pt x="12634" y="1936"/>
                </a:lnTo>
                <a:lnTo>
                  <a:pt x="12634" y="1932"/>
                </a:lnTo>
                <a:lnTo>
                  <a:pt x="12636" y="1926"/>
                </a:lnTo>
                <a:lnTo>
                  <a:pt x="12642" y="1920"/>
                </a:lnTo>
                <a:lnTo>
                  <a:pt x="12650" y="1912"/>
                </a:lnTo>
                <a:lnTo>
                  <a:pt x="12670" y="1894"/>
                </a:lnTo>
                <a:lnTo>
                  <a:pt x="12682" y="1878"/>
                </a:lnTo>
                <a:lnTo>
                  <a:pt x="12690" y="1864"/>
                </a:lnTo>
                <a:lnTo>
                  <a:pt x="12692" y="1852"/>
                </a:lnTo>
                <a:lnTo>
                  <a:pt x="12694" y="1842"/>
                </a:lnTo>
                <a:lnTo>
                  <a:pt x="12698" y="1834"/>
                </a:lnTo>
                <a:lnTo>
                  <a:pt x="12704" y="1826"/>
                </a:lnTo>
                <a:lnTo>
                  <a:pt x="12716" y="1820"/>
                </a:lnTo>
                <a:lnTo>
                  <a:pt x="12728" y="1818"/>
                </a:lnTo>
                <a:lnTo>
                  <a:pt x="12736" y="1818"/>
                </a:lnTo>
                <a:lnTo>
                  <a:pt x="12740" y="1820"/>
                </a:lnTo>
                <a:lnTo>
                  <a:pt x="12742" y="1822"/>
                </a:lnTo>
                <a:lnTo>
                  <a:pt x="12744" y="1824"/>
                </a:lnTo>
                <a:lnTo>
                  <a:pt x="12750" y="1822"/>
                </a:lnTo>
                <a:lnTo>
                  <a:pt x="12760" y="1816"/>
                </a:lnTo>
                <a:lnTo>
                  <a:pt x="12776" y="1804"/>
                </a:lnTo>
                <a:lnTo>
                  <a:pt x="12788" y="1796"/>
                </a:lnTo>
                <a:lnTo>
                  <a:pt x="12796" y="1792"/>
                </a:lnTo>
                <a:lnTo>
                  <a:pt x="12802" y="1790"/>
                </a:lnTo>
                <a:lnTo>
                  <a:pt x="12804" y="1792"/>
                </a:lnTo>
                <a:lnTo>
                  <a:pt x="12806" y="1794"/>
                </a:lnTo>
                <a:lnTo>
                  <a:pt x="12806" y="1800"/>
                </a:lnTo>
                <a:lnTo>
                  <a:pt x="12802" y="1812"/>
                </a:lnTo>
                <a:lnTo>
                  <a:pt x="12798" y="1824"/>
                </a:lnTo>
                <a:lnTo>
                  <a:pt x="12798" y="1828"/>
                </a:lnTo>
                <a:lnTo>
                  <a:pt x="12798" y="1832"/>
                </a:lnTo>
                <a:lnTo>
                  <a:pt x="12800" y="1832"/>
                </a:lnTo>
                <a:lnTo>
                  <a:pt x="12806" y="1830"/>
                </a:lnTo>
                <a:lnTo>
                  <a:pt x="12824" y="1816"/>
                </a:lnTo>
                <a:lnTo>
                  <a:pt x="12846" y="1800"/>
                </a:lnTo>
                <a:lnTo>
                  <a:pt x="12868" y="1788"/>
                </a:lnTo>
                <a:lnTo>
                  <a:pt x="12878" y="1786"/>
                </a:lnTo>
                <a:lnTo>
                  <a:pt x="12888" y="1784"/>
                </a:lnTo>
                <a:lnTo>
                  <a:pt x="12906" y="1784"/>
                </a:lnTo>
                <a:lnTo>
                  <a:pt x="12922" y="1788"/>
                </a:lnTo>
                <a:lnTo>
                  <a:pt x="12936" y="1794"/>
                </a:lnTo>
                <a:lnTo>
                  <a:pt x="12948" y="1804"/>
                </a:lnTo>
                <a:lnTo>
                  <a:pt x="12960" y="1818"/>
                </a:lnTo>
                <a:lnTo>
                  <a:pt x="12968" y="1826"/>
                </a:lnTo>
                <a:lnTo>
                  <a:pt x="12972" y="1830"/>
                </a:lnTo>
                <a:lnTo>
                  <a:pt x="12972" y="1826"/>
                </a:lnTo>
                <a:lnTo>
                  <a:pt x="12976" y="1820"/>
                </a:lnTo>
                <a:lnTo>
                  <a:pt x="12982" y="1808"/>
                </a:lnTo>
                <a:lnTo>
                  <a:pt x="12996" y="1792"/>
                </a:lnTo>
                <a:lnTo>
                  <a:pt x="13006" y="1782"/>
                </a:lnTo>
                <a:lnTo>
                  <a:pt x="13020" y="1772"/>
                </a:lnTo>
                <a:lnTo>
                  <a:pt x="13036" y="1762"/>
                </a:lnTo>
                <a:lnTo>
                  <a:pt x="13056" y="1752"/>
                </a:lnTo>
                <a:lnTo>
                  <a:pt x="13074" y="1742"/>
                </a:lnTo>
                <a:lnTo>
                  <a:pt x="13090" y="1730"/>
                </a:lnTo>
                <a:lnTo>
                  <a:pt x="13124" y="1706"/>
                </a:lnTo>
                <a:lnTo>
                  <a:pt x="13142" y="1694"/>
                </a:lnTo>
                <a:lnTo>
                  <a:pt x="13160" y="1684"/>
                </a:lnTo>
                <a:lnTo>
                  <a:pt x="13178" y="1674"/>
                </a:lnTo>
                <a:lnTo>
                  <a:pt x="13200" y="1666"/>
                </a:lnTo>
                <a:lnTo>
                  <a:pt x="13218" y="1660"/>
                </a:lnTo>
                <a:lnTo>
                  <a:pt x="13236" y="1656"/>
                </a:lnTo>
                <a:lnTo>
                  <a:pt x="13250" y="1654"/>
                </a:lnTo>
                <a:lnTo>
                  <a:pt x="13264" y="1654"/>
                </a:lnTo>
                <a:lnTo>
                  <a:pt x="13284" y="1654"/>
                </a:lnTo>
                <a:lnTo>
                  <a:pt x="13298" y="1658"/>
                </a:lnTo>
                <a:lnTo>
                  <a:pt x="13310" y="1662"/>
                </a:lnTo>
                <a:lnTo>
                  <a:pt x="13318" y="1666"/>
                </a:lnTo>
                <a:lnTo>
                  <a:pt x="13322" y="1666"/>
                </a:lnTo>
                <a:lnTo>
                  <a:pt x="13326" y="1664"/>
                </a:lnTo>
                <a:lnTo>
                  <a:pt x="13336" y="1658"/>
                </a:lnTo>
                <a:lnTo>
                  <a:pt x="13344" y="1648"/>
                </a:lnTo>
                <a:lnTo>
                  <a:pt x="13346" y="1640"/>
                </a:lnTo>
                <a:lnTo>
                  <a:pt x="13344" y="1630"/>
                </a:lnTo>
                <a:lnTo>
                  <a:pt x="13340" y="1622"/>
                </a:lnTo>
                <a:lnTo>
                  <a:pt x="13324" y="1600"/>
                </a:lnTo>
                <a:lnTo>
                  <a:pt x="13316" y="1586"/>
                </a:lnTo>
                <a:lnTo>
                  <a:pt x="13308" y="1568"/>
                </a:lnTo>
                <a:lnTo>
                  <a:pt x="13300" y="1548"/>
                </a:lnTo>
                <a:lnTo>
                  <a:pt x="13292" y="1538"/>
                </a:lnTo>
                <a:lnTo>
                  <a:pt x="13288" y="1536"/>
                </a:lnTo>
                <a:lnTo>
                  <a:pt x="13286" y="1536"/>
                </a:lnTo>
                <a:lnTo>
                  <a:pt x="13278" y="1536"/>
                </a:lnTo>
                <a:lnTo>
                  <a:pt x="13272" y="1538"/>
                </a:lnTo>
                <a:lnTo>
                  <a:pt x="13268" y="1538"/>
                </a:lnTo>
                <a:lnTo>
                  <a:pt x="13264" y="1536"/>
                </a:lnTo>
                <a:lnTo>
                  <a:pt x="13262" y="1532"/>
                </a:lnTo>
                <a:lnTo>
                  <a:pt x="13258" y="1520"/>
                </a:lnTo>
                <a:lnTo>
                  <a:pt x="13256" y="1516"/>
                </a:lnTo>
                <a:lnTo>
                  <a:pt x="13258" y="1512"/>
                </a:lnTo>
                <a:lnTo>
                  <a:pt x="13260" y="1510"/>
                </a:lnTo>
                <a:lnTo>
                  <a:pt x="13264" y="1508"/>
                </a:lnTo>
                <a:lnTo>
                  <a:pt x="13274" y="1508"/>
                </a:lnTo>
                <a:lnTo>
                  <a:pt x="13288" y="1510"/>
                </a:lnTo>
                <a:lnTo>
                  <a:pt x="13302" y="1510"/>
                </a:lnTo>
                <a:lnTo>
                  <a:pt x="13320" y="1510"/>
                </a:lnTo>
                <a:lnTo>
                  <a:pt x="13328" y="1508"/>
                </a:lnTo>
                <a:lnTo>
                  <a:pt x="13336" y="1504"/>
                </a:lnTo>
                <a:lnTo>
                  <a:pt x="13344" y="1498"/>
                </a:lnTo>
                <a:lnTo>
                  <a:pt x="13350" y="1490"/>
                </a:lnTo>
                <a:lnTo>
                  <a:pt x="13366" y="1472"/>
                </a:lnTo>
                <a:lnTo>
                  <a:pt x="13366" y="1458"/>
                </a:lnTo>
                <a:lnTo>
                  <a:pt x="13376" y="1446"/>
                </a:lnTo>
                <a:lnTo>
                  <a:pt x="13378" y="1442"/>
                </a:lnTo>
                <a:lnTo>
                  <a:pt x="13378" y="1438"/>
                </a:lnTo>
                <a:lnTo>
                  <a:pt x="13378" y="1436"/>
                </a:lnTo>
                <a:lnTo>
                  <a:pt x="13376" y="1432"/>
                </a:lnTo>
                <a:lnTo>
                  <a:pt x="13368" y="1420"/>
                </a:lnTo>
                <a:lnTo>
                  <a:pt x="13366" y="1414"/>
                </a:lnTo>
                <a:lnTo>
                  <a:pt x="13366" y="1402"/>
                </a:lnTo>
                <a:lnTo>
                  <a:pt x="13370" y="1400"/>
                </a:lnTo>
                <a:lnTo>
                  <a:pt x="13374" y="1398"/>
                </a:lnTo>
                <a:lnTo>
                  <a:pt x="13378" y="1398"/>
                </a:lnTo>
                <a:lnTo>
                  <a:pt x="13384" y="1400"/>
                </a:lnTo>
                <a:lnTo>
                  <a:pt x="13392" y="1404"/>
                </a:lnTo>
                <a:lnTo>
                  <a:pt x="13398" y="1410"/>
                </a:lnTo>
                <a:lnTo>
                  <a:pt x="13404" y="1418"/>
                </a:lnTo>
                <a:lnTo>
                  <a:pt x="13410" y="1430"/>
                </a:lnTo>
                <a:lnTo>
                  <a:pt x="13414" y="1436"/>
                </a:lnTo>
                <a:lnTo>
                  <a:pt x="13418" y="1442"/>
                </a:lnTo>
                <a:lnTo>
                  <a:pt x="13424" y="1444"/>
                </a:lnTo>
                <a:lnTo>
                  <a:pt x="13430" y="1446"/>
                </a:lnTo>
                <a:lnTo>
                  <a:pt x="13446" y="1444"/>
                </a:lnTo>
                <a:lnTo>
                  <a:pt x="13460" y="1440"/>
                </a:lnTo>
                <a:lnTo>
                  <a:pt x="13476" y="1438"/>
                </a:lnTo>
                <a:lnTo>
                  <a:pt x="13484" y="1438"/>
                </a:lnTo>
                <a:lnTo>
                  <a:pt x="13492" y="1438"/>
                </a:lnTo>
                <a:lnTo>
                  <a:pt x="13500" y="1440"/>
                </a:lnTo>
                <a:lnTo>
                  <a:pt x="13506" y="1444"/>
                </a:lnTo>
                <a:lnTo>
                  <a:pt x="13512" y="1452"/>
                </a:lnTo>
                <a:lnTo>
                  <a:pt x="13516" y="1460"/>
                </a:lnTo>
                <a:lnTo>
                  <a:pt x="13526" y="1478"/>
                </a:lnTo>
                <a:lnTo>
                  <a:pt x="13536" y="1488"/>
                </a:lnTo>
                <a:lnTo>
                  <a:pt x="13544" y="1494"/>
                </a:lnTo>
                <a:lnTo>
                  <a:pt x="13554" y="1496"/>
                </a:lnTo>
                <a:lnTo>
                  <a:pt x="13562" y="1496"/>
                </a:lnTo>
                <a:lnTo>
                  <a:pt x="13570" y="1498"/>
                </a:lnTo>
                <a:lnTo>
                  <a:pt x="13578" y="1502"/>
                </a:lnTo>
                <a:lnTo>
                  <a:pt x="13586" y="1510"/>
                </a:lnTo>
                <a:lnTo>
                  <a:pt x="13590" y="1514"/>
                </a:lnTo>
                <a:lnTo>
                  <a:pt x="13594" y="1518"/>
                </a:lnTo>
                <a:lnTo>
                  <a:pt x="13598" y="1520"/>
                </a:lnTo>
                <a:lnTo>
                  <a:pt x="13604" y="1522"/>
                </a:lnTo>
                <a:lnTo>
                  <a:pt x="13614" y="1522"/>
                </a:lnTo>
                <a:lnTo>
                  <a:pt x="13626" y="1516"/>
                </a:lnTo>
                <a:lnTo>
                  <a:pt x="13636" y="1508"/>
                </a:lnTo>
                <a:lnTo>
                  <a:pt x="13646" y="1498"/>
                </a:lnTo>
                <a:lnTo>
                  <a:pt x="13652" y="1482"/>
                </a:lnTo>
                <a:lnTo>
                  <a:pt x="13654" y="1466"/>
                </a:lnTo>
                <a:lnTo>
                  <a:pt x="13656" y="1452"/>
                </a:lnTo>
                <a:lnTo>
                  <a:pt x="13660" y="1448"/>
                </a:lnTo>
                <a:lnTo>
                  <a:pt x="13662" y="1444"/>
                </a:lnTo>
                <a:lnTo>
                  <a:pt x="13670" y="1440"/>
                </a:lnTo>
                <a:lnTo>
                  <a:pt x="13680" y="1438"/>
                </a:lnTo>
                <a:lnTo>
                  <a:pt x="13690" y="1436"/>
                </a:lnTo>
                <a:lnTo>
                  <a:pt x="13704" y="1434"/>
                </a:lnTo>
                <a:lnTo>
                  <a:pt x="13718" y="1426"/>
                </a:lnTo>
                <a:lnTo>
                  <a:pt x="13724" y="1422"/>
                </a:lnTo>
                <a:lnTo>
                  <a:pt x="13732" y="1414"/>
                </a:lnTo>
                <a:lnTo>
                  <a:pt x="13742" y="1402"/>
                </a:lnTo>
                <a:lnTo>
                  <a:pt x="13744" y="1396"/>
                </a:lnTo>
                <a:lnTo>
                  <a:pt x="13744" y="1394"/>
                </a:lnTo>
                <a:lnTo>
                  <a:pt x="13742" y="1394"/>
                </a:lnTo>
                <a:lnTo>
                  <a:pt x="13734" y="1392"/>
                </a:lnTo>
                <a:lnTo>
                  <a:pt x="13724" y="1392"/>
                </a:lnTo>
                <a:lnTo>
                  <a:pt x="13712" y="1388"/>
                </a:lnTo>
                <a:lnTo>
                  <a:pt x="13706" y="1384"/>
                </a:lnTo>
                <a:lnTo>
                  <a:pt x="13698" y="1380"/>
                </a:lnTo>
                <a:lnTo>
                  <a:pt x="13692" y="1374"/>
                </a:lnTo>
                <a:lnTo>
                  <a:pt x="13688" y="1366"/>
                </a:lnTo>
                <a:close/>
                <a:moveTo>
                  <a:pt x="6176" y="2870"/>
                </a:moveTo>
                <a:lnTo>
                  <a:pt x="6176" y="2870"/>
                </a:lnTo>
                <a:lnTo>
                  <a:pt x="6174" y="2872"/>
                </a:lnTo>
                <a:lnTo>
                  <a:pt x="6170" y="2870"/>
                </a:lnTo>
                <a:lnTo>
                  <a:pt x="6168" y="2868"/>
                </a:lnTo>
                <a:lnTo>
                  <a:pt x="6166" y="2864"/>
                </a:lnTo>
                <a:lnTo>
                  <a:pt x="6170" y="2862"/>
                </a:lnTo>
                <a:lnTo>
                  <a:pt x="6174" y="2864"/>
                </a:lnTo>
                <a:lnTo>
                  <a:pt x="6176" y="2866"/>
                </a:lnTo>
                <a:lnTo>
                  <a:pt x="6176" y="2870"/>
                </a:lnTo>
                <a:close/>
                <a:moveTo>
                  <a:pt x="7520" y="3416"/>
                </a:moveTo>
                <a:lnTo>
                  <a:pt x="7520" y="3416"/>
                </a:lnTo>
                <a:lnTo>
                  <a:pt x="7524" y="3412"/>
                </a:lnTo>
                <a:lnTo>
                  <a:pt x="7526" y="3412"/>
                </a:lnTo>
                <a:lnTo>
                  <a:pt x="7524" y="3412"/>
                </a:lnTo>
                <a:lnTo>
                  <a:pt x="7520" y="3416"/>
                </a:lnTo>
                <a:close/>
                <a:moveTo>
                  <a:pt x="7540" y="3418"/>
                </a:moveTo>
                <a:lnTo>
                  <a:pt x="7540" y="3418"/>
                </a:lnTo>
                <a:lnTo>
                  <a:pt x="7540" y="3406"/>
                </a:lnTo>
                <a:lnTo>
                  <a:pt x="7542" y="3402"/>
                </a:lnTo>
                <a:lnTo>
                  <a:pt x="7544" y="3400"/>
                </a:lnTo>
                <a:lnTo>
                  <a:pt x="7542" y="3402"/>
                </a:lnTo>
                <a:lnTo>
                  <a:pt x="7540" y="3406"/>
                </a:lnTo>
                <a:lnTo>
                  <a:pt x="7540" y="3418"/>
                </a:lnTo>
                <a:close/>
                <a:moveTo>
                  <a:pt x="8152" y="3716"/>
                </a:moveTo>
                <a:lnTo>
                  <a:pt x="8152" y="3716"/>
                </a:lnTo>
                <a:lnTo>
                  <a:pt x="8154" y="3718"/>
                </a:lnTo>
                <a:lnTo>
                  <a:pt x="8152" y="3718"/>
                </a:lnTo>
                <a:lnTo>
                  <a:pt x="8152" y="3716"/>
                </a:lnTo>
                <a:close/>
                <a:moveTo>
                  <a:pt x="8302" y="2962"/>
                </a:moveTo>
                <a:lnTo>
                  <a:pt x="8302" y="2962"/>
                </a:lnTo>
                <a:lnTo>
                  <a:pt x="8300" y="2960"/>
                </a:lnTo>
                <a:lnTo>
                  <a:pt x="8296" y="2960"/>
                </a:lnTo>
                <a:lnTo>
                  <a:pt x="8296" y="2962"/>
                </a:lnTo>
                <a:lnTo>
                  <a:pt x="8298" y="2968"/>
                </a:lnTo>
                <a:lnTo>
                  <a:pt x="8296" y="2968"/>
                </a:lnTo>
                <a:lnTo>
                  <a:pt x="8294" y="2970"/>
                </a:lnTo>
                <a:lnTo>
                  <a:pt x="8284" y="2974"/>
                </a:lnTo>
                <a:lnTo>
                  <a:pt x="8280" y="2974"/>
                </a:lnTo>
                <a:lnTo>
                  <a:pt x="8274" y="2974"/>
                </a:lnTo>
                <a:lnTo>
                  <a:pt x="8272" y="2970"/>
                </a:lnTo>
                <a:lnTo>
                  <a:pt x="8270" y="2966"/>
                </a:lnTo>
                <a:lnTo>
                  <a:pt x="8268" y="2960"/>
                </a:lnTo>
                <a:lnTo>
                  <a:pt x="8266" y="2962"/>
                </a:lnTo>
                <a:lnTo>
                  <a:pt x="8264" y="2966"/>
                </a:lnTo>
                <a:lnTo>
                  <a:pt x="8262" y="2966"/>
                </a:lnTo>
                <a:lnTo>
                  <a:pt x="8260" y="2966"/>
                </a:lnTo>
                <a:lnTo>
                  <a:pt x="8256" y="2964"/>
                </a:lnTo>
                <a:lnTo>
                  <a:pt x="8254" y="2966"/>
                </a:lnTo>
                <a:lnTo>
                  <a:pt x="8250" y="2966"/>
                </a:lnTo>
                <a:lnTo>
                  <a:pt x="8248" y="2964"/>
                </a:lnTo>
                <a:lnTo>
                  <a:pt x="8246" y="2958"/>
                </a:lnTo>
                <a:lnTo>
                  <a:pt x="8242" y="2954"/>
                </a:lnTo>
                <a:lnTo>
                  <a:pt x="8240" y="2952"/>
                </a:lnTo>
                <a:lnTo>
                  <a:pt x="8238" y="2958"/>
                </a:lnTo>
                <a:lnTo>
                  <a:pt x="8238" y="2970"/>
                </a:lnTo>
                <a:lnTo>
                  <a:pt x="8234" y="2980"/>
                </a:lnTo>
                <a:lnTo>
                  <a:pt x="8232" y="2990"/>
                </a:lnTo>
                <a:lnTo>
                  <a:pt x="8230" y="2998"/>
                </a:lnTo>
                <a:lnTo>
                  <a:pt x="8232" y="3006"/>
                </a:lnTo>
                <a:lnTo>
                  <a:pt x="8236" y="3014"/>
                </a:lnTo>
                <a:lnTo>
                  <a:pt x="8242" y="3022"/>
                </a:lnTo>
                <a:lnTo>
                  <a:pt x="8244" y="3022"/>
                </a:lnTo>
                <a:lnTo>
                  <a:pt x="8246" y="3020"/>
                </a:lnTo>
                <a:lnTo>
                  <a:pt x="8244" y="3016"/>
                </a:lnTo>
                <a:lnTo>
                  <a:pt x="8244" y="3012"/>
                </a:lnTo>
                <a:lnTo>
                  <a:pt x="8248" y="3012"/>
                </a:lnTo>
                <a:lnTo>
                  <a:pt x="8254" y="3012"/>
                </a:lnTo>
                <a:lnTo>
                  <a:pt x="8260" y="3010"/>
                </a:lnTo>
                <a:lnTo>
                  <a:pt x="8264" y="3010"/>
                </a:lnTo>
                <a:lnTo>
                  <a:pt x="8262" y="3016"/>
                </a:lnTo>
                <a:lnTo>
                  <a:pt x="8260" y="3022"/>
                </a:lnTo>
                <a:lnTo>
                  <a:pt x="8260" y="3026"/>
                </a:lnTo>
                <a:lnTo>
                  <a:pt x="8262" y="3028"/>
                </a:lnTo>
                <a:lnTo>
                  <a:pt x="8264" y="3028"/>
                </a:lnTo>
                <a:lnTo>
                  <a:pt x="8268" y="3030"/>
                </a:lnTo>
                <a:lnTo>
                  <a:pt x="8270" y="3034"/>
                </a:lnTo>
                <a:lnTo>
                  <a:pt x="8268" y="3036"/>
                </a:lnTo>
                <a:lnTo>
                  <a:pt x="8262" y="3038"/>
                </a:lnTo>
                <a:lnTo>
                  <a:pt x="8256" y="3036"/>
                </a:lnTo>
                <a:lnTo>
                  <a:pt x="8254" y="3034"/>
                </a:lnTo>
                <a:lnTo>
                  <a:pt x="8256" y="3030"/>
                </a:lnTo>
                <a:lnTo>
                  <a:pt x="8254" y="3028"/>
                </a:lnTo>
                <a:lnTo>
                  <a:pt x="8252" y="3030"/>
                </a:lnTo>
                <a:lnTo>
                  <a:pt x="8250" y="3032"/>
                </a:lnTo>
                <a:lnTo>
                  <a:pt x="8248" y="3042"/>
                </a:lnTo>
                <a:lnTo>
                  <a:pt x="8248" y="3050"/>
                </a:lnTo>
                <a:lnTo>
                  <a:pt x="8248" y="3054"/>
                </a:lnTo>
                <a:lnTo>
                  <a:pt x="8250" y="3054"/>
                </a:lnTo>
                <a:lnTo>
                  <a:pt x="8252" y="3054"/>
                </a:lnTo>
                <a:lnTo>
                  <a:pt x="8252" y="3050"/>
                </a:lnTo>
                <a:lnTo>
                  <a:pt x="8252" y="3046"/>
                </a:lnTo>
                <a:lnTo>
                  <a:pt x="8258" y="3046"/>
                </a:lnTo>
                <a:lnTo>
                  <a:pt x="8262" y="3048"/>
                </a:lnTo>
                <a:lnTo>
                  <a:pt x="8266" y="3050"/>
                </a:lnTo>
                <a:lnTo>
                  <a:pt x="8270" y="3058"/>
                </a:lnTo>
                <a:lnTo>
                  <a:pt x="8274" y="3064"/>
                </a:lnTo>
                <a:lnTo>
                  <a:pt x="8280" y="3066"/>
                </a:lnTo>
                <a:lnTo>
                  <a:pt x="8282" y="3070"/>
                </a:lnTo>
                <a:lnTo>
                  <a:pt x="8282" y="3072"/>
                </a:lnTo>
                <a:lnTo>
                  <a:pt x="8282" y="3076"/>
                </a:lnTo>
                <a:lnTo>
                  <a:pt x="8278" y="3084"/>
                </a:lnTo>
                <a:lnTo>
                  <a:pt x="8276" y="3100"/>
                </a:lnTo>
                <a:lnTo>
                  <a:pt x="8276" y="3120"/>
                </a:lnTo>
                <a:lnTo>
                  <a:pt x="8280" y="3152"/>
                </a:lnTo>
                <a:lnTo>
                  <a:pt x="8280" y="3154"/>
                </a:lnTo>
                <a:lnTo>
                  <a:pt x="8286" y="3174"/>
                </a:lnTo>
                <a:lnTo>
                  <a:pt x="8286" y="3180"/>
                </a:lnTo>
                <a:lnTo>
                  <a:pt x="8286" y="3182"/>
                </a:lnTo>
                <a:lnTo>
                  <a:pt x="8284" y="3184"/>
                </a:lnTo>
                <a:lnTo>
                  <a:pt x="8280" y="3186"/>
                </a:lnTo>
                <a:lnTo>
                  <a:pt x="8270" y="3184"/>
                </a:lnTo>
                <a:lnTo>
                  <a:pt x="8272" y="3182"/>
                </a:lnTo>
                <a:lnTo>
                  <a:pt x="8276" y="3180"/>
                </a:lnTo>
                <a:lnTo>
                  <a:pt x="8278" y="3178"/>
                </a:lnTo>
                <a:lnTo>
                  <a:pt x="8266" y="3180"/>
                </a:lnTo>
                <a:lnTo>
                  <a:pt x="8244" y="3184"/>
                </a:lnTo>
                <a:lnTo>
                  <a:pt x="8206" y="3196"/>
                </a:lnTo>
                <a:lnTo>
                  <a:pt x="8200" y="3196"/>
                </a:lnTo>
                <a:lnTo>
                  <a:pt x="8192" y="3196"/>
                </a:lnTo>
                <a:lnTo>
                  <a:pt x="8180" y="3192"/>
                </a:lnTo>
                <a:lnTo>
                  <a:pt x="8170" y="3188"/>
                </a:lnTo>
                <a:lnTo>
                  <a:pt x="8158" y="3184"/>
                </a:lnTo>
                <a:lnTo>
                  <a:pt x="8148" y="3176"/>
                </a:lnTo>
                <a:lnTo>
                  <a:pt x="8138" y="3168"/>
                </a:lnTo>
                <a:lnTo>
                  <a:pt x="8132" y="3158"/>
                </a:lnTo>
                <a:lnTo>
                  <a:pt x="8130" y="3154"/>
                </a:lnTo>
                <a:lnTo>
                  <a:pt x="8126" y="3150"/>
                </a:lnTo>
                <a:lnTo>
                  <a:pt x="8120" y="3148"/>
                </a:lnTo>
                <a:lnTo>
                  <a:pt x="8102" y="3146"/>
                </a:lnTo>
                <a:lnTo>
                  <a:pt x="8092" y="3144"/>
                </a:lnTo>
                <a:lnTo>
                  <a:pt x="8088" y="3140"/>
                </a:lnTo>
                <a:lnTo>
                  <a:pt x="8084" y="3136"/>
                </a:lnTo>
                <a:lnTo>
                  <a:pt x="8082" y="3130"/>
                </a:lnTo>
                <a:lnTo>
                  <a:pt x="8080" y="3120"/>
                </a:lnTo>
                <a:lnTo>
                  <a:pt x="8076" y="3096"/>
                </a:lnTo>
                <a:lnTo>
                  <a:pt x="8070" y="3098"/>
                </a:lnTo>
                <a:lnTo>
                  <a:pt x="8066" y="3098"/>
                </a:lnTo>
                <a:lnTo>
                  <a:pt x="8064" y="3096"/>
                </a:lnTo>
                <a:lnTo>
                  <a:pt x="8064" y="3094"/>
                </a:lnTo>
                <a:lnTo>
                  <a:pt x="8062" y="3088"/>
                </a:lnTo>
                <a:lnTo>
                  <a:pt x="8062" y="3086"/>
                </a:lnTo>
                <a:lnTo>
                  <a:pt x="8058" y="3084"/>
                </a:lnTo>
                <a:lnTo>
                  <a:pt x="8062" y="3086"/>
                </a:lnTo>
                <a:lnTo>
                  <a:pt x="8062" y="3088"/>
                </a:lnTo>
                <a:lnTo>
                  <a:pt x="8064" y="3092"/>
                </a:lnTo>
                <a:lnTo>
                  <a:pt x="8064" y="3096"/>
                </a:lnTo>
                <a:lnTo>
                  <a:pt x="8066" y="3096"/>
                </a:lnTo>
                <a:lnTo>
                  <a:pt x="8070" y="3096"/>
                </a:lnTo>
                <a:lnTo>
                  <a:pt x="8076" y="3096"/>
                </a:lnTo>
                <a:lnTo>
                  <a:pt x="8076" y="3082"/>
                </a:lnTo>
                <a:lnTo>
                  <a:pt x="8078" y="3062"/>
                </a:lnTo>
                <a:lnTo>
                  <a:pt x="8082" y="3052"/>
                </a:lnTo>
                <a:lnTo>
                  <a:pt x="8082" y="3054"/>
                </a:lnTo>
                <a:lnTo>
                  <a:pt x="8084" y="3056"/>
                </a:lnTo>
                <a:lnTo>
                  <a:pt x="8086" y="3064"/>
                </a:lnTo>
                <a:lnTo>
                  <a:pt x="8086" y="3066"/>
                </a:lnTo>
                <a:lnTo>
                  <a:pt x="8088" y="3066"/>
                </a:lnTo>
                <a:lnTo>
                  <a:pt x="8090" y="3062"/>
                </a:lnTo>
                <a:lnTo>
                  <a:pt x="8092" y="3058"/>
                </a:lnTo>
                <a:lnTo>
                  <a:pt x="8092" y="3054"/>
                </a:lnTo>
                <a:lnTo>
                  <a:pt x="8094" y="3048"/>
                </a:lnTo>
                <a:lnTo>
                  <a:pt x="8096" y="3046"/>
                </a:lnTo>
                <a:lnTo>
                  <a:pt x="8096" y="3044"/>
                </a:lnTo>
                <a:lnTo>
                  <a:pt x="8094" y="3040"/>
                </a:lnTo>
                <a:lnTo>
                  <a:pt x="8092" y="3036"/>
                </a:lnTo>
                <a:lnTo>
                  <a:pt x="8094" y="3034"/>
                </a:lnTo>
                <a:lnTo>
                  <a:pt x="8096" y="3030"/>
                </a:lnTo>
                <a:lnTo>
                  <a:pt x="8098" y="3026"/>
                </a:lnTo>
                <a:lnTo>
                  <a:pt x="8100" y="3020"/>
                </a:lnTo>
                <a:lnTo>
                  <a:pt x="8100" y="3010"/>
                </a:lnTo>
                <a:lnTo>
                  <a:pt x="8102" y="3006"/>
                </a:lnTo>
                <a:lnTo>
                  <a:pt x="8104" y="3000"/>
                </a:lnTo>
                <a:lnTo>
                  <a:pt x="8106" y="2996"/>
                </a:lnTo>
                <a:lnTo>
                  <a:pt x="8114" y="2992"/>
                </a:lnTo>
                <a:lnTo>
                  <a:pt x="8122" y="2990"/>
                </a:lnTo>
                <a:lnTo>
                  <a:pt x="8128" y="2990"/>
                </a:lnTo>
                <a:lnTo>
                  <a:pt x="8132" y="2992"/>
                </a:lnTo>
                <a:lnTo>
                  <a:pt x="8134" y="2994"/>
                </a:lnTo>
                <a:lnTo>
                  <a:pt x="8138" y="2996"/>
                </a:lnTo>
                <a:lnTo>
                  <a:pt x="8138" y="2990"/>
                </a:lnTo>
                <a:lnTo>
                  <a:pt x="8134" y="2984"/>
                </a:lnTo>
                <a:lnTo>
                  <a:pt x="8130" y="2982"/>
                </a:lnTo>
                <a:lnTo>
                  <a:pt x="8118" y="2980"/>
                </a:lnTo>
                <a:lnTo>
                  <a:pt x="8108" y="2978"/>
                </a:lnTo>
                <a:lnTo>
                  <a:pt x="8104" y="2976"/>
                </a:lnTo>
                <a:lnTo>
                  <a:pt x="8104" y="2970"/>
                </a:lnTo>
                <a:lnTo>
                  <a:pt x="8104" y="2968"/>
                </a:lnTo>
                <a:lnTo>
                  <a:pt x="8102" y="2964"/>
                </a:lnTo>
                <a:lnTo>
                  <a:pt x="8098" y="2958"/>
                </a:lnTo>
                <a:lnTo>
                  <a:pt x="8094" y="2954"/>
                </a:lnTo>
                <a:lnTo>
                  <a:pt x="8090" y="2948"/>
                </a:lnTo>
                <a:lnTo>
                  <a:pt x="8088" y="2940"/>
                </a:lnTo>
                <a:lnTo>
                  <a:pt x="8082" y="2928"/>
                </a:lnTo>
                <a:lnTo>
                  <a:pt x="8072" y="2916"/>
                </a:lnTo>
                <a:lnTo>
                  <a:pt x="8066" y="2908"/>
                </a:lnTo>
                <a:lnTo>
                  <a:pt x="8056" y="2892"/>
                </a:lnTo>
                <a:lnTo>
                  <a:pt x="8046" y="2882"/>
                </a:lnTo>
                <a:lnTo>
                  <a:pt x="8032" y="2864"/>
                </a:lnTo>
                <a:lnTo>
                  <a:pt x="8028" y="2856"/>
                </a:lnTo>
                <a:lnTo>
                  <a:pt x="8024" y="2846"/>
                </a:lnTo>
                <a:lnTo>
                  <a:pt x="8024" y="2832"/>
                </a:lnTo>
                <a:lnTo>
                  <a:pt x="8026" y="2816"/>
                </a:lnTo>
                <a:lnTo>
                  <a:pt x="8028" y="2794"/>
                </a:lnTo>
                <a:lnTo>
                  <a:pt x="8028" y="2792"/>
                </a:lnTo>
                <a:lnTo>
                  <a:pt x="8026" y="2794"/>
                </a:lnTo>
                <a:lnTo>
                  <a:pt x="8024" y="2798"/>
                </a:lnTo>
                <a:lnTo>
                  <a:pt x="8020" y="2800"/>
                </a:lnTo>
                <a:lnTo>
                  <a:pt x="8018" y="2798"/>
                </a:lnTo>
                <a:lnTo>
                  <a:pt x="8016" y="2790"/>
                </a:lnTo>
                <a:lnTo>
                  <a:pt x="8014" y="2778"/>
                </a:lnTo>
                <a:lnTo>
                  <a:pt x="8008" y="2772"/>
                </a:lnTo>
                <a:lnTo>
                  <a:pt x="8002" y="2766"/>
                </a:lnTo>
                <a:lnTo>
                  <a:pt x="7996" y="2762"/>
                </a:lnTo>
                <a:lnTo>
                  <a:pt x="7990" y="2760"/>
                </a:lnTo>
                <a:lnTo>
                  <a:pt x="7986" y="2756"/>
                </a:lnTo>
                <a:lnTo>
                  <a:pt x="7988" y="2754"/>
                </a:lnTo>
                <a:lnTo>
                  <a:pt x="7992" y="2748"/>
                </a:lnTo>
                <a:lnTo>
                  <a:pt x="7998" y="2742"/>
                </a:lnTo>
                <a:lnTo>
                  <a:pt x="8004" y="2736"/>
                </a:lnTo>
                <a:lnTo>
                  <a:pt x="8014" y="2722"/>
                </a:lnTo>
                <a:lnTo>
                  <a:pt x="8024" y="2706"/>
                </a:lnTo>
                <a:lnTo>
                  <a:pt x="8038" y="2690"/>
                </a:lnTo>
                <a:lnTo>
                  <a:pt x="8048" y="2684"/>
                </a:lnTo>
                <a:lnTo>
                  <a:pt x="8054" y="2680"/>
                </a:lnTo>
                <a:lnTo>
                  <a:pt x="8060" y="2678"/>
                </a:lnTo>
                <a:lnTo>
                  <a:pt x="8064" y="2680"/>
                </a:lnTo>
                <a:lnTo>
                  <a:pt x="8070" y="2680"/>
                </a:lnTo>
                <a:lnTo>
                  <a:pt x="8070" y="2678"/>
                </a:lnTo>
                <a:lnTo>
                  <a:pt x="8070" y="2676"/>
                </a:lnTo>
                <a:lnTo>
                  <a:pt x="8070" y="2668"/>
                </a:lnTo>
                <a:lnTo>
                  <a:pt x="8072" y="2664"/>
                </a:lnTo>
                <a:lnTo>
                  <a:pt x="8076" y="2658"/>
                </a:lnTo>
                <a:lnTo>
                  <a:pt x="8080" y="2648"/>
                </a:lnTo>
                <a:lnTo>
                  <a:pt x="8076" y="2658"/>
                </a:lnTo>
                <a:lnTo>
                  <a:pt x="8072" y="2664"/>
                </a:lnTo>
                <a:lnTo>
                  <a:pt x="8070" y="2668"/>
                </a:lnTo>
                <a:lnTo>
                  <a:pt x="8070" y="2676"/>
                </a:lnTo>
                <a:lnTo>
                  <a:pt x="8070" y="2672"/>
                </a:lnTo>
                <a:lnTo>
                  <a:pt x="8072" y="2668"/>
                </a:lnTo>
                <a:lnTo>
                  <a:pt x="8076" y="2666"/>
                </a:lnTo>
                <a:lnTo>
                  <a:pt x="8084" y="2662"/>
                </a:lnTo>
                <a:lnTo>
                  <a:pt x="8086" y="2658"/>
                </a:lnTo>
                <a:lnTo>
                  <a:pt x="8088" y="2652"/>
                </a:lnTo>
                <a:lnTo>
                  <a:pt x="8092" y="2646"/>
                </a:lnTo>
                <a:lnTo>
                  <a:pt x="8096" y="2644"/>
                </a:lnTo>
                <a:lnTo>
                  <a:pt x="8104" y="2642"/>
                </a:lnTo>
                <a:lnTo>
                  <a:pt x="8114" y="2642"/>
                </a:lnTo>
                <a:lnTo>
                  <a:pt x="8122" y="2638"/>
                </a:lnTo>
                <a:lnTo>
                  <a:pt x="8130" y="2632"/>
                </a:lnTo>
                <a:lnTo>
                  <a:pt x="8146" y="2618"/>
                </a:lnTo>
                <a:lnTo>
                  <a:pt x="8154" y="2614"/>
                </a:lnTo>
                <a:lnTo>
                  <a:pt x="8160" y="2612"/>
                </a:lnTo>
                <a:lnTo>
                  <a:pt x="8168" y="2610"/>
                </a:lnTo>
                <a:lnTo>
                  <a:pt x="8176" y="2610"/>
                </a:lnTo>
                <a:lnTo>
                  <a:pt x="8182" y="2612"/>
                </a:lnTo>
                <a:lnTo>
                  <a:pt x="8190" y="2616"/>
                </a:lnTo>
                <a:lnTo>
                  <a:pt x="8208" y="2626"/>
                </a:lnTo>
                <a:lnTo>
                  <a:pt x="8212" y="2626"/>
                </a:lnTo>
                <a:lnTo>
                  <a:pt x="8218" y="2620"/>
                </a:lnTo>
                <a:lnTo>
                  <a:pt x="8220" y="2616"/>
                </a:lnTo>
                <a:lnTo>
                  <a:pt x="8224" y="2616"/>
                </a:lnTo>
                <a:lnTo>
                  <a:pt x="8234" y="2616"/>
                </a:lnTo>
                <a:lnTo>
                  <a:pt x="8242" y="2620"/>
                </a:lnTo>
                <a:lnTo>
                  <a:pt x="8246" y="2628"/>
                </a:lnTo>
                <a:lnTo>
                  <a:pt x="8248" y="2634"/>
                </a:lnTo>
                <a:lnTo>
                  <a:pt x="8246" y="2638"/>
                </a:lnTo>
                <a:lnTo>
                  <a:pt x="8244" y="2644"/>
                </a:lnTo>
                <a:lnTo>
                  <a:pt x="8248" y="2652"/>
                </a:lnTo>
                <a:lnTo>
                  <a:pt x="8250" y="2656"/>
                </a:lnTo>
                <a:lnTo>
                  <a:pt x="8248" y="2662"/>
                </a:lnTo>
                <a:lnTo>
                  <a:pt x="8242" y="2676"/>
                </a:lnTo>
                <a:lnTo>
                  <a:pt x="8238" y="2684"/>
                </a:lnTo>
                <a:lnTo>
                  <a:pt x="8236" y="2690"/>
                </a:lnTo>
                <a:lnTo>
                  <a:pt x="8236" y="2696"/>
                </a:lnTo>
                <a:lnTo>
                  <a:pt x="8242" y="2702"/>
                </a:lnTo>
                <a:lnTo>
                  <a:pt x="8248" y="2708"/>
                </a:lnTo>
                <a:lnTo>
                  <a:pt x="8250" y="2710"/>
                </a:lnTo>
                <a:lnTo>
                  <a:pt x="8248" y="2712"/>
                </a:lnTo>
                <a:lnTo>
                  <a:pt x="8242" y="2712"/>
                </a:lnTo>
                <a:lnTo>
                  <a:pt x="8226" y="2708"/>
                </a:lnTo>
                <a:lnTo>
                  <a:pt x="8216" y="2708"/>
                </a:lnTo>
                <a:lnTo>
                  <a:pt x="8208" y="2708"/>
                </a:lnTo>
                <a:lnTo>
                  <a:pt x="8202" y="2710"/>
                </a:lnTo>
                <a:lnTo>
                  <a:pt x="8198" y="2710"/>
                </a:lnTo>
                <a:lnTo>
                  <a:pt x="8192" y="2706"/>
                </a:lnTo>
                <a:lnTo>
                  <a:pt x="8188" y="2706"/>
                </a:lnTo>
                <a:lnTo>
                  <a:pt x="8178" y="2710"/>
                </a:lnTo>
                <a:lnTo>
                  <a:pt x="8174" y="2714"/>
                </a:lnTo>
                <a:lnTo>
                  <a:pt x="8172" y="2716"/>
                </a:lnTo>
                <a:lnTo>
                  <a:pt x="8172" y="2718"/>
                </a:lnTo>
                <a:lnTo>
                  <a:pt x="8174" y="2720"/>
                </a:lnTo>
                <a:lnTo>
                  <a:pt x="8174" y="2722"/>
                </a:lnTo>
                <a:lnTo>
                  <a:pt x="8174" y="2724"/>
                </a:lnTo>
                <a:lnTo>
                  <a:pt x="8172" y="2726"/>
                </a:lnTo>
                <a:lnTo>
                  <a:pt x="8166" y="2728"/>
                </a:lnTo>
                <a:lnTo>
                  <a:pt x="8162" y="2730"/>
                </a:lnTo>
                <a:lnTo>
                  <a:pt x="8160" y="2732"/>
                </a:lnTo>
                <a:lnTo>
                  <a:pt x="8160" y="2734"/>
                </a:lnTo>
                <a:lnTo>
                  <a:pt x="8162" y="2736"/>
                </a:lnTo>
                <a:lnTo>
                  <a:pt x="8166" y="2742"/>
                </a:lnTo>
                <a:lnTo>
                  <a:pt x="8172" y="2746"/>
                </a:lnTo>
                <a:lnTo>
                  <a:pt x="8184" y="2754"/>
                </a:lnTo>
                <a:lnTo>
                  <a:pt x="8184" y="2756"/>
                </a:lnTo>
                <a:lnTo>
                  <a:pt x="8184" y="2758"/>
                </a:lnTo>
                <a:lnTo>
                  <a:pt x="8178" y="2758"/>
                </a:lnTo>
                <a:lnTo>
                  <a:pt x="8170" y="2758"/>
                </a:lnTo>
                <a:lnTo>
                  <a:pt x="8164" y="2758"/>
                </a:lnTo>
                <a:lnTo>
                  <a:pt x="8162" y="2756"/>
                </a:lnTo>
                <a:lnTo>
                  <a:pt x="8160" y="2754"/>
                </a:lnTo>
                <a:lnTo>
                  <a:pt x="8158" y="2752"/>
                </a:lnTo>
                <a:lnTo>
                  <a:pt x="8156" y="2750"/>
                </a:lnTo>
                <a:lnTo>
                  <a:pt x="8152" y="2750"/>
                </a:lnTo>
                <a:lnTo>
                  <a:pt x="8144" y="2750"/>
                </a:lnTo>
                <a:lnTo>
                  <a:pt x="8136" y="2752"/>
                </a:lnTo>
                <a:lnTo>
                  <a:pt x="8132" y="2754"/>
                </a:lnTo>
                <a:lnTo>
                  <a:pt x="8128" y="2758"/>
                </a:lnTo>
                <a:lnTo>
                  <a:pt x="8128" y="2762"/>
                </a:lnTo>
                <a:lnTo>
                  <a:pt x="8130" y="2764"/>
                </a:lnTo>
                <a:lnTo>
                  <a:pt x="8134" y="2768"/>
                </a:lnTo>
                <a:lnTo>
                  <a:pt x="8140" y="2770"/>
                </a:lnTo>
                <a:lnTo>
                  <a:pt x="8146" y="2772"/>
                </a:lnTo>
                <a:lnTo>
                  <a:pt x="8152" y="2774"/>
                </a:lnTo>
                <a:lnTo>
                  <a:pt x="8158" y="2780"/>
                </a:lnTo>
                <a:lnTo>
                  <a:pt x="8162" y="2790"/>
                </a:lnTo>
                <a:lnTo>
                  <a:pt x="8166" y="2800"/>
                </a:lnTo>
                <a:lnTo>
                  <a:pt x="8172" y="2818"/>
                </a:lnTo>
                <a:lnTo>
                  <a:pt x="8172" y="2828"/>
                </a:lnTo>
                <a:lnTo>
                  <a:pt x="8174" y="2832"/>
                </a:lnTo>
                <a:lnTo>
                  <a:pt x="8174" y="2834"/>
                </a:lnTo>
                <a:lnTo>
                  <a:pt x="8180" y="2834"/>
                </a:lnTo>
                <a:lnTo>
                  <a:pt x="8184" y="2832"/>
                </a:lnTo>
                <a:lnTo>
                  <a:pt x="8188" y="2834"/>
                </a:lnTo>
                <a:lnTo>
                  <a:pt x="8192" y="2836"/>
                </a:lnTo>
                <a:lnTo>
                  <a:pt x="8196" y="2842"/>
                </a:lnTo>
                <a:lnTo>
                  <a:pt x="8198" y="2846"/>
                </a:lnTo>
                <a:lnTo>
                  <a:pt x="8202" y="2850"/>
                </a:lnTo>
                <a:lnTo>
                  <a:pt x="8204" y="2850"/>
                </a:lnTo>
                <a:lnTo>
                  <a:pt x="8208" y="2848"/>
                </a:lnTo>
                <a:lnTo>
                  <a:pt x="8210" y="2848"/>
                </a:lnTo>
                <a:lnTo>
                  <a:pt x="8216" y="2848"/>
                </a:lnTo>
                <a:lnTo>
                  <a:pt x="8220" y="2850"/>
                </a:lnTo>
                <a:lnTo>
                  <a:pt x="8228" y="2854"/>
                </a:lnTo>
                <a:lnTo>
                  <a:pt x="8232" y="2860"/>
                </a:lnTo>
                <a:lnTo>
                  <a:pt x="8234" y="2866"/>
                </a:lnTo>
                <a:lnTo>
                  <a:pt x="8232" y="2872"/>
                </a:lnTo>
                <a:lnTo>
                  <a:pt x="8228" y="2876"/>
                </a:lnTo>
                <a:lnTo>
                  <a:pt x="8224" y="2882"/>
                </a:lnTo>
                <a:lnTo>
                  <a:pt x="8220" y="2890"/>
                </a:lnTo>
                <a:lnTo>
                  <a:pt x="8218" y="2900"/>
                </a:lnTo>
                <a:lnTo>
                  <a:pt x="8220" y="2912"/>
                </a:lnTo>
                <a:lnTo>
                  <a:pt x="8238" y="2894"/>
                </a:lnTo>
                <a:lnTo>
                  <a:pt x="8220" y="2912"/>
                </a:lnTo>
                <a:lnTo>
                  <a:pt x="8226" y="2918"/>
                </a:lnTo>
                <a:lnTo>
                  <a:pt x="8228" y="2922"/>
                </a:lnTo>
                <a:lnTo>
                  <a:pt x="8226" y="2924"/>
                </a:lnTo>
                <a:lnTo>
                  <a:pt x="8228" y="2930"/>
                </a:lnTo>
                <a:lnTo>
                  <a:pt x="8234" y="2940"/>
                </a:lnTo>
                <a:lnTo>
                  <a:pt x="8236" y="2942"/>
                </a:lnTo>
                <a:lnTo>
                  <a:pt x="8236" y="2938"/>
                </a:lnTo>
                <a:lnTo>
                  <a:pt x="8238" y="2932"/>
                </a:lnTo>
                <a:lnTo>
                  <a:pt x="8240" y="2924"/>
                </a:lnTo>
                <a:lnTo>
                  <a:pt x="8240" y="2920"/>
                </a:lnTo>
                <a:lnTo>
                  <a:pt x="8238" y="2918"/>
                </a:lnTo>
                <a:lnTo>
                  <a:pt x="8236" y="2914"/>
                </a:lnTo>
                <a:lnTo>
                  <a:pt x="8236" y="2908"/>
                </a:lnTo>
                <a:lnTo>
                  <a:pt x="8238" y="2904"/>
                </a:lnTo>
                <a:lnTo>
                  <a:pt x="8242" y="2900"/>
                </a:lnTo>
                <a:lnTo>
                  <a:pt x="8246" y="2896"/>
                </a:lnTo>
                <a:lnTo>
                  <a:pt x="8254" y="2894"/>
                </a:lnTo>
                <a:lnTo>
                  <a:pt x="8266" y="2892"/>
                </a:lnTo>
                <a:lnTo>
                  <a:pt x="8274" y="2890"/>
                </a:lnTo>
                <a:lnTo>
                  <a:pt x="8276" y="2892"/>
                </a:lnTo>
                <a:lnTo>
                  <a:pt x="8278" y="2892"/>
                </a:lnTo>
                <a:lnTo>
                  <a:pt x="8280" y="2900"/>
                </a:lnTo>
                <a:lnTo>
                  <a:pt x="8282" y="2912"/>
                </a:lnTo>
                <a:lnTo>
                  <a:pt x="8284" y="2922"/>
                </a:lnTo>
                <a:lnTo>
                  <a:pt x="8286" y="2928"/>
                </a:lnTo>
                <a:lnTo>
                  <a:pt x="8290" y="2932"/>
                </a:lnTo>
                <a:lnTo>
                  <a:pt x="8296" y="2936"/>
                </a:lnTo>
                <a:lnTo>
                  <a:pt x="8304" y="2942"/>
                </a:lnTo>
                <a:lnTo>
                  <a:pt x="8310" y="2946"/>
                </a:lnTo>
                <a:lnTo>
                  <a:pt x="8312" y="2950"/>
                </a:lnTo>
                <a:lnTo>
                  <a:pt x="8314" y="2956"/>
                </a:lnTo>
                <a:lnTo>
                  <a:pt x="8312" y="2960"/>
                </a:lnTo>
                <a:lnTo>
                  <a:pt x="8310" y="2962"/>
                </a:lnTo>
                <a:lnTo>
                  <a:pt x="8308" y="2964"/>
                </a:lnTo>
                <a:lnTo>
                  <a:pt x="8304" y="2964"/>
                </a:lnTo>
                <a:lnTo>
                  <a:pt x="8302" y="2962"/>
                </a:lnTo>
                <a:close/>
                <a:moveTo>
                  <a:pt x="8570" y="2768"/>
                </a:moveTo>
                <a:lnTo>
                  <a:pt x="8570" y="2768"/>
                </a:lnTo>
                <a:lnTo>
                  <a:pt x="8558" y="2782"/>
                </a:lnTo>
                <a:lnTo>
                  <a:pt x="8556" y="2788"/>
                </a:lnTo>
                <a:lnTo>
                  <a:pt x="8560" y="2790"/>
                </a:lnTo>
                <a:lnTo>
                  <a:pt x="8564" y="2796"/>
                </a:lnTo>
                <a:lnTo>
                  <a:pt x="8566" y="2800"/>
                </a:lnTo>
                <a:lnTo>
                  <a:pt x="8566" y="2802"/>
                </a:lnTo>
                <a:lnTo>
                  <a:pt x="8564" y="2804"/>
                </a:lnTo>
                <a:lnTo>
                  <a:pt x="8560" y="2806"/>
                </a:lnTo>
                <a:lnTo>
                  <a:pt x="8552" y="2808"/>
                </a:lnTo>
                <a:lnTo>
                  <a:pt x="8540" y="2808"/>
                </a:lnTo>
                <a:lnTo>
                  <a:pt x="8534" y="2808"/>
                </a:lnTo>
                <a:lnTo>
                  <a:pt x="8532" y="2810"/>
                </a:lnTo>
                <a:lnTo>
                  <a:pt x="8528" y="2814"/>
                </a:lnTo>
                <a:lnTo>
                  <a:pt x="8526" y="2816"/>
                </a:lnTo>
                <a:lnTo>
                  <a:pt x="8520" y="2818"/>
                </a:lnTo>
                <a:lnTo>
                  <a:pt x="8516" y="2818"/>
                </a:lnTo>
                <a:lnTo>
                  <a:pt x="8514" y="2816"/>
                </a:lnTo>
                <a:lnTo>
                  <a:pt x="8514" y="2810"/>
                </a:lnTo>
                <a:lnTo>
                  <a:pt x="8514" y="2808"/>
                </a:lnTo>
                <a:lnTo>
                  <a:pt x="8512" y="2804"/>
                </a:lnTo>
                <a:lnTo>
                  <a:pt x="8510" y="2802"/>
                </a:lnTo>
                <a:lnTo>
                  <a:pt x="8502" y="2798"/>
                </a:lnTo>
                <a:lnTo>
                  <a:pt x="8492" y="2798"/>
                </a:lnTo>
                <a:lnTo>
                  <a:pt x="8484" y="2798"/>
                </a:lnTo>
                <a:lnTo>
                  <a:pt x="8470" y="2804"/>
                </a:lnTo>
                <a:lnTo>
                  <a:pt x="8464" y="2806"/>
                </a:lnTo>
                <a:lnTo>
                  <a:pt x="8460" y="2808"/>
                </a:lnTo>
                <a:lnTo>
                  <a:pt x="8458" y="2806"/>
                </a:lnTo>
                <a:lnTo>
                  <a:pt x="8458" y="2802"/>
                </a:lnTo>
                <a:lnTo>
                  <a:pt x="8456" y="2788"/>
                </a:lnTo>
                <a:lnTo>
                  <a:pt x="8454" y="2774"/>
                </a:lnTo>
                <a:lnTo>
                  <a:pt x="8454" y="2764"/>
                </a:lnTo>
                <a:lnTo>
                  <a:pt x="8454" y="2758"/>
                </a:lnTo>
                <a:lnTo>
                  <a:pt x="8456" y="2756"/>
                </a:lnTo>
                <a:lnTo>
                  <a:pt x="8456" y="2752"/>
                </a:lnTo>
                <a:lnTo>
                  <a:pt x="8456" y="2750"/>
                </a:lnTo>
                <a:lnTo>
                  <a:pt x="8452" y="2742"/>
                </a:lnTo>
                <a:lnTo>
                  <a:pt x="8452" y="2736"/>
                </a:lnTo>
                <a:lnTo>
                  <a:pt x="8454" y="2726"/>
                </a:lnTo>
                <a:lnTo>
                  <a:pt x="8460" y="2714"/>
                </a:lnTo>
                <a:lnTo>
                  <a:pt x="8468" y="2696"/>
                </a:lnTo>
                <a:lnTo>
                  <a:pt x="8474" y="2686"/>
                </a:lnTo>
                <a:lnTo>
                  <a:pt x="8478" y="2678"/>
                </a:lnTo>
                <a:lnTo>
                  <a:pt x="8482" y="2674"/>
                </a:lnTo>
                <a:lnTo>
                  <a:pt x="8488" y="2672"/>
                </a:lnTo>
                <a:lnTo>
                  <a:pt x="8494" y="2674"/>
                </a:lnTo>
                <a:lnTo>
                  <a:pt x="8498" y="2672"/>
                </a:lnTo>
                <a:lnTo>
                  <a:pt x="8502" y="2670"/>
                </a:lnTo>
                <a:lnTo>
                  <a:pt x="8506" y="2668"/>
                </a:lnTo>
                <a:lnTo>
                  <a:pt x="8506" y="2664"/>
                </a:lnTo>
                <a:lnTo>
                  <a:pt x="8504" y="2660"/>
                </a:lnTo>
                <a:lnTo>
                  <a:pt x="8502" y="2656"/>
                </a:lnTo>
                <a:lnTo>
                  <a:pt x="8506" y="2654"/>
                </a:lnTo>
                <a:lnTo>
                  <a:pt x="8508" y="2652"/>
                </a:lnTo>
                <a:lnTo>
                  <a:pt x="8512" y="2654"/>
                </a:lnTo>
                <a:lnTo>
                  <a:pt x="8518" y="2660"/>
                </a:lnTo>
                <a:lnTo>
                  <a:pt x="8520" y="2664"/>
                </a:lnTo>
                <a:lnTo>
                  <a:pt x="8522" y="2664"/>
                </a:lnTo>
                <a:lnTo>
                  <a:pt x="8526" y="2664"/>
                </a:lnTo>
                <a:lnTo>
                  <a:pt x="8528" y="2660"/>
                </a:lnTo>
                <a:lnTo>
                  <a:pt x="8528" y="2654"/>
                </a:lnTo>
                <a:lnTo>
                  <a:pt x="8528" y="2650"/>
                </a:lnTo>
                <a:lnTo>
                  <a:pt x="8522" y="2646"/>
                </a:lnTo>
                <a:lnTo>
                  <a:pt x="8518" y="2644"/>
                </a:lnTo>
                <a:lnTo>
                  <a:pt x="8518" y="2642"/>
                </a:lnTo>
                <a:lnTo>
                  <a:pt x="8520" y="2640"/>
                </a:lnTo>
                <a:lnTo>
                  <a:pt x="8526" y="2636"/>
                </a:lnTo>
                <a:lnTo>
                  <a:pt x="8542" y="2628"/>
                </a:lnTo>
                <a:lnTo>
                  <a:pt x="8554" y="2626"/>
                </a:lnTo>
                <a:lnTo>
                  <a:pt x="8558" y="2626"/>
                </a:lnTo>
                <a:lnTo>
                  <a:pt x="8560" y="2628"/>
                </a:lnTo>
                <a:lnTo>
                  <a:pt x="8562" y="2632"/>
                </a:lnTo>
                <a:lnTo>
                  <a:pt x="8560" y="2636"/>
                </a:lnTo>
                <a:lnTo>
                  <a:pt x="8558" y="2642"/>
                </a:lnTo>
                <a:lnTo>
                  <a:pt x="8558" y="2644"/>
                </a:lnTo>
                <a:lnTo>
                  <a:pt x="8560" y="2646"/>
                </a:lnTo>
                <a:lnTo>
                  <a:pt x="8562" y="2646"/>
                </a:lnTo>
                <a:lnTo>
                  <a:pt x="8568" y="2642"/>
                </a:lnTo>
                <a:lnTo>
                  <a:pt x="8570" y="2640"/>
                </a:lnTo>
                <a:lnTo>
                  <a:pt x="8572" y="2636"/>
                </a:lnTo>
                <a:lnTo>
                  <a:pt x="8576" y="2628"/>
                </a:lnTo>
                <a:lnTo>
                  <a:pt x="8582" y="2622"/>
                </a:lnTo>
                <a:lnTo>
                  <a:pt x="8584" y="2622"/>
                </a:lnTo>
                <a:lnTo>
                  <a:pt x="8588" y="2622"/>
                </a:lnTo>
                <a:lnTo>
                  <a:pt x="8590" y="2624"/>
                </a:lnTo>
                <a:lnTo>
                  <a:pt x="8590" y="2628"/>
                </a:lnTo>
                <a:lnTo>
                  <a:pt x="8590" y="2636"/>
                </a:lnTo>
                <a:lnTo>
                  <a:pt x="8590" y="2642"/>
                </a:lnTo>
                <a:lnTo>
                  <a:pt x="8588" y="2644"/>
                </a:lnTo>
                <a:lnTo>
                  <a:pt x="8586" y="2646"/>
                </a:lnTo>
                <a:lnTo>
                  <a:pt x="8580" y="2650"/>
                </a:lnTo>
                <a:lnTo>
                  <a:pt x="8580" y="2652"/>
                </a:lnTo>
                <a:lnTo>
                  <a:pt x="8578" y="2658"/>
                </a:lnTo>
                <a:lnTo>
                  <a:pt x="8578" y="2662"/>
                </a:lnTo>
                <a:lnTo>
                  <a:pt x="8576" y="2664"/>
                </a:lnTo>
                <a:lnTo>
                  <a:pt x="8570" y="2664"/>
                </a:lnTo>
                <a:lnTo>
                  <a:pt x="8566" y="2662"/>
                </a:lnTo>
                <a:lnTo>
                  <a:pt x="8566" y="2664"/>
                </a:lnTo>
                <a:lnTo>
                  <a:pt x="8564" y="2666"/>
                </a:lnTo>
                <a:lnTo>
                  <a:pt x="8566" y="2674"/>
                </a:lnTo>
                <a:lnTo>
                  <a:pt x="8572" y="2686"/>
                </a:lnTo>
                <a:lnTo>
                  <a:pt x="8576" y="2692"/>
                </a:lnTo>
                <a:lnTo>
                  <a:pt x="8580" y="2698"/>
                </a:lnTo>
                <a:lnTo>
                  <a:pt x="8584" y="2710"/>
                </a:lnTo>
                <a:lnTo>
                  <a:pt x="8584" y="2716"/>
                </a:lnTo>
                <a:lnTo>
                  <a:pt x="8586" y="2718"/>
                </a:lnTo>
                <a:lnTo>
                  <a:pt x="8590" y="2718"/>
                </a:lnTo>
                <a:lnTo>
                  <a:pt x="8594" y="2718"/>
                </a:lnTo>
                <a:lnTo>
                  <a:pt x="8596" y="2718"/>
                </a:lnTo>
                <a:lnTo>
                  <a:pt x="8600" y="2720"/>
                </a:lnTo>
                <a:lnTo>
                  <a:pt x="8602" y="2722"/>
                </a:lnTo>
                <a:lnTo>
                  <a:pt x="8604" y="2730"/>
                </a:lnTo>
                <a:lnTo>
                  <a:pt x="8594" y="2740"/>
                </a:lnTo>
                <a:lnTo>
                  <a:pt x="8586" y="2744"/>
                </a:lnTo>
                <a:lnTo>
                  <a:pt x="8576" y="2750"/>
                </a:lnTo>
                <a:lnTo>
                  <a:pt x="8572" y="2752"/>
                </a:lnTo>
                <a:lnTo>
                  <a:pt x="8570" y="2754"/>
                </a:lnTo>
                <a:lnTo>
                  <a:pt x="8570" y="2758"/>
                </a:lnTo>
                <a:lnTo>
                  <a:pt x="8570" y="2768"/>
                </a:lnTo>
                <a:close/>
                <a:moveTo>
                  <a:pt x="11370" y="2874"/>
                </a:moveTo>
                <a:lnTo>
                  <a:pt x="11370" y="2874"/>
                </a:lnTo>
                <a:lnTo>
                  <a:pt x="11370" y="2870"/>
                </a:lnTo>
                <a:lnTo>
                  <a:pt x="11376" y="2882"/>
                </a:lnTo>
                <a:lnTo>
                  <a:pt x="11370" y="2874"/>
                </a:lnTo>
                <a:close/>
                <a:moveTo>
                  <a:pt x="8546" y="1146"/>
                </a:moveTo>
                <a:lnTo>
                  <a:pt x="8546" y="1146"/>
                </a:lnTo>
                <a:lnTo>
                  <a:pt x="8546" y="1144"/>
                </a:lnTo>
                <a:lnTo>
                  <a:pt x="8544" y="1140"/>
                </a:lnTo>
                <a:lnTo>
                  <a:pt x="8532" y="1134"/>
                </a:lnTo>
                <a:lnTo>
                  <a:pt x="8518" y="1126"/>
                </a:lnTo>
                <a:lnTo>
                  <a:pt x="8508" y="1120"/>
                </a:lnTo>
                <a:lnTo>
                  <a:pt x="8500" y="1112"/>
                </a:lnTo>
                <a:lnTo>
                  <a:pt x="8490" y="1104"/>
                </a:lnTo>
                <a:lnTo>
                  <a:pt x="8482" y="1102"/>
                </a:lnTo>
                <a:lnTo>
                  <a:pt x="8478" y="1104"/>
                </a:lnTo>
                <a:lnTo>
                  <a:pt x="8470" y="1108"/>
                </a:lnTo>
                <a:lnTo>
                  <a:pt x="8468" y="1108"/>
                </a:lnTo>
                <a:lnTo>
                  <a:pt x="8468" y="1110"/>
                </a:lnTo>
                <a:lnTo>
                  <a:pt x="8470" y="1116"/>
                </a:lnTo>
                <a:lnTo>
                  <a:pt x="8472" y="1120"/>
                </a:lnTo>
                <a:lnTo>
                  <a:pt x="8470" y="1118"/>
                </a:lnTo>
                <a:lnTo>
                  <a:pt x="8466" y="1118"/>
                </a:lnTo>
                <a:lnTo>
                  <a:pt x="8464" y="1118"/>
                </a:lnTo>
                <a:lnTo>
                  <a:pt x="8464" y="1120"/>
                </a:lnTo>
                <a:lnTo>
                  <a:pt x="8464" y="1122"/>
                </a:lnTo>
                <a:lnTo>
                  <a:pt x="8468" y="1130"/>
                </a:lnTo>
                <a:lnTo>
                  <a:pt x="8476" y="1140"/>
                </a:lnTo>
                <a:lnTo>
                  <a:pt x="8482" y="1144"/>
                </a:lnTo>
                <a:lnTo>
                  <a:pt x="8486" y="1144"/>
                </a:lnTo>
                <a:lnTo>
                  <a:pt x="8488" y="1144"/>
                </a:lnTo>
                <a:lnTo>
                  <a:pt x="8488" y="1142"/>
                </a:lnTo>
                <a:lnTo>
                  <a:pt x="8492" y="1140"/>
                </a:lnTo>
                <a:lnTo>
                  <a:pt x="8500" y="1142"/>
                </a:lnTo>
                <a:lnTo>
                  <a:pt x="8506" y="1146"/>
                </a:lnTo>
                <a:lnTo>
                  <a:pt x="8508" y="1148"/>
                </a:lnTo>
                <a:lnTo>
                  <a:pt x="8508" y="1152"/>
                </a:lnTo>
                <a:lnTo>
                  <a:pt x="8510" y="1154"/>
                </a:lnTo>
                <a:lnTo>
                  <a:pt x="8514" y="1156"/>
                </a:lnTo>
                <a:lnTo>
                  <a:pt x="8526" y="1156"/>
                </a:lnTo>
                <a:lnTo>
                  <a:pt x="8540" y="1152"/>
                </a:lnTo>
                <a:lnTo>
                  <a:pt x="8544" y="1150"/>
                </a:lnTo>
                <a:lnTo>
                  <a:pt x="8546" y="1146"/>
                </a:lnTo>
                <a:close/>
                <a:moveTo>
                  <a:pt x="8966" y="906"/>
                </a:moveTo>
                <a:lnTo>
                  <a:pt x="8966" y="906"/>
                </a:lnTo>
                <a:lnTo>
                  <a:pt x="8984" y="902"/>
                </a:lnTo>
                <a:lnTo>
                  <a:pt x="8988" y="900"/>
                </a:lnTo>
                <a:lnTo>
                  <a:pt x="8992" y="896"/>
                </a:lnTo>
                <a:lnTo>
                  <a:pt x="8994" y="894"/>
                </a:lnTo>
                <a:lnTo>
                  <a:pt x="8994" y="890"/>
                </a:lnTo>
                <a:lnTo>
                  <a:pt x="8990" y="884"/>
                </a:lnTo>
                <a:lnTo>
                  <a:pt x="8982" y="878"/>
                </a:lnTo>
                <a:lnTo>
                  <a:pt x="8972" y="874"/>
                </a:lnTo>
                <a:lnTo>
                  <a:pt x="8960" y="874"/>
                </a:lnTo>
                <a:lnTo>
                  <a:pt x="8948" y="876"/>
                </a:lnTo>
                <a:lnTo>
                  <a:pt x="8936" y="880"/>
                </a:lnTo>
                <a:lnTo>
                  <a:pt x="8928" y="886"/>
                </a:lnTo>
                <a:lnTo>
                  <a:pt x="8924" y="892"/>
                </a:lnTo>
                <a:lnTo>
                  <a:pt x="8924" y="898"/>
                </a:lnTo>
                <a:lnTo>
                  <a:pt x="8928" y="904"/>
                </a:lnTo>
                <a:lnTo>
                  <a:pt x="8936" y="906"/>
                </a:lnTo>
                <a:lnTo>
                  <a:pt x="8948" y="908"/>
                </a:lnTo>
                <a:lnTo>
                  <a:pt x="8966" y="906"/>
                </a:lnTo>
                <a:close/>
                <a:moveTo>
                  <a:pt x="8184" y="986"/>
                </a:moveTo>
                <a:lnTo>
                  <a:pt x="8184" y="986"/>
                </a:lnTo>
                <a:lnTo>
                  <a:pt x="8178" y="1004"/>
                </a:lnTo>
                <a:lnTo>
                  <a:pt x="8176" y="1012"/>
                </a:lnTo>
                <a:lnTo>
                  <a:pt x="8178" y="1018"/>
                </a:lnTo>
                <a:lnTo>
                  <a:pt x="8182" y="1022"/>
                </a:lnTo>
                <a:lnTo>
                  <a:pt x="8188" y="1024"/>
                </a:lnTo>
                <a:lnTo>
                  <a:pt x="8198" y="1026"/>
                </a:lnTo>
                <a:lnTo>
                  <a:pt x="8212" y="1028"/>
                </a:lnTo>
                <a:lnTo>
                  <a:pt x="8228" y="1028"/>
                </a:lnTo>
                <a:lnTo>
                  <a:pt x="8228" y="1030"/>
                </a:lnTo>
                <a:lnTo>
                  <a:pt x="8224" y="1032"/>
                </a:lnTo>
                <a:lnTo>
                  <a:pt x="8220" y="1036"/>
                </a:lnTo>
                <a:lnTo>
                  <a:pt x="8218" y="1040"/>
                </a:lnTo>
                <a:lnTo>
                  <a:pt x="8218" y="1044"/>
                </a:lnTo>
                <a:lnTo>
                  <a:pt x="8222" y="1046"/>
                </a:lnTo>
                <a:lnTo>
                  <a:pt x="8232" y="1054"/>
                </a:lnTo>
                <a:lnTo>
                  <a:pt x="8238" y="1058"/>
                </a:lnTo>
                <a:lnTo>
                  <a:pt x="8244" y="1060"/>
                </a:lnTo>
                <a:lnTo>
                  <a:pt x="8248" y="1058"/>
                </a:lnTo>
                <a:lnTo>
                  <a:pt x="8250" y="1058"/>
                </a:lnTo>
                <a:lnTo>
                  <a:pt x="8254" y="1052"/>
                </a:lnTo>
                <a:lnTo>
                  <a:pt x="8254" y="1044"/>
                </a:lnTo>
                <a:lnTo>
                  <a:pt x="8254" y="1038"/>
                </a:lnTo>
                <a:lnTo>
                  <a:pt x="8254" y="1032"/>
                </a:lnTo>
                <a:lnTo>
                  <a:pt x="8256" y="1032"/>
                </a:lnTo>
                <a:lnTo>
                  <a:pt x="8258" y="1034"/>
                </a:lnTo>
                <a:lnTo>
                  <a:pt x="8264" y="1040"/>
                </a:lnTo>
                <a:lnTo>
                  <a:pt x="8268" y="1046"/>
                </a:lnTo>
                <a:lnTo>
                  <a:pt x="8270" y="1052"/>
                </a:lnTo>
                <a:lnTo>
                  <a:pt x="8272" y="1056"/>
                </a:lnTo>
                <a:lnTo>
                  <a:pt x="8270" y="1060"/>
                </a:lnTo>
                <a:lnTo>
                  <a:pt x="8266" y="1066"/>
                </a:lnTo>
                <a:lnTo>
                  <a:pt x="8262" y="1070"/>
                </a:lnTo>
                <a:lnTo>
                  <a:pt x="8258" y="1072"/>
                </a:lnTo>
                <a:lnTo>
                  <a:pt x="8256" y="1074"/>
                </a:lnTo>
                <a:lnTo>
                  <a:pt x="8258" y="1076"/>
                </a:lnTo>
                <a:lnTo>
                  <a:pt x="8262" y="1076"/>
                </a:lnTo>
                <a:lnTo>
                  <a:pt x="8276" y="1078"/>
                </a:lnTo>
                <a:lnTo>
                  <a:pt x="8292" y="1080"/>
                </a:lnTo>
                <a:lnTo>
                  <a:pt x="8302" y="1082"/>
                </a:lnTo>
                <a:lnTo>
                  <a:pt x="8308" y="1084"/>
                </a:lnTo>
                <a:lnTo>
                  <a:pt x="8312" y="1086"/>
                </a:lnTo>
                <a:lnTo>
                  <a:pt x="8314" y="1088"/>
                </a:lnTo>
                <a:lnTo>
                  <a:pt x="8320" y="1090"/>
                </a:lnTo>
                <a:lnTo>
                  <a:pt x="8338" y="1092"/>
                </a:lnTo>
                <a:lnTo>
                  <a:pt x="8352" y="1092"/>
                </a:lnTo>
                <a:lnTo>
                  <a:pt x="8364" y="1094"/>
                </a:lnTo>
                <a:lnTo>
                  <a:pt x="8384" y="1098"/>
                </a:lnTo>
                <a:lnTo>
                  <a:pt x="8392" y="1098"/>
                </a:lnTo>
                <a:lnTo>
                  <a:pt x="8402" y="1096"/>
                </a:lnTo>
                <a:lnTo>
                  <a:pt x="8412" y="1094"/>
                </a:lnTo>
                <a:lnTo>
                  <a:pt x="8426" y="1086"/>
                </a:lnTo>
                <a:lnTo>
                  <a:pt x="8428" y="1084"/>
                </a:lnTo>
                <a:lnTo>
                  <a:pt x="8430" y="1082"/>
                </a:lnTo>
                <a:lnTo>
                  <a:pt x="8428" y="1080"/>
                </a:lnTo>
                <a:lnTo>
                  <a:pt x="8426" y="1078"/>
                </a:lnTo>
                <a:lnTo>
                  <a:pt x="8418" y="1074"/>
                </a:lnTo>
                <a:lnTo>
                  <a:pt x="8408" y="1068"/>
                </a:lnTo>
                <a:lnTo>
                  <a:pt x="8394" y="1062"/>
                </a:lnTo>
                <a:lnTo>
                  <a:pt x="8382" y="1054"/>
                </a:lnTo>
                <a:lnTo>
                  <a:pt x="8372" y="1046"/>
                </a:lnTo>
                <a:lnTo>
                  <a:pt x="8364" y="1036"/>
                </a:lnTo>
                <a:lnTo>
                  <a:pt x="8360" y="1026"/>
                </a:lnTo>
                <a:lnTo>
                  <a:pt x="8354" y="1018"/>
                </a:lnTo>
                <a:lnTo>
                  <a:pt x="8344" y="1006"/>
                </a:lnTo>
                <a:lnTo>
                  <a:pt x="8340" y="1000"/>
                </a:lnTo>
                <a:lnTo>
                  <a:pt x="8338" y="992"/>
                </a:lnTo>
                <a:lnTo>
                  <a:pt x="8336" y="980"/>
                </a:lnTo>
                <a:lnTo>
                  <a:pt x="8338" y="964"/>
                </a:lnTo>
                <a:lnTo>
                  <a:pt x="8340" y="956"/>
                </a:lnTo>
                <a:lnTo>
                  <a:pt x="8344" y="948"/>
                </a:lnTo>
                <a:lnTo>
                  <a:pt x="8352" y="936"/>
                </a:lnTo>
                <a:lnTo>
                  <a:pt x="8362" y="926"/>
                </a:lnTo>
                <a:lnTo>
                  <a:pt x="8372" y="918"/>
                </a:lnTo>
                <a:lnTo>
                  <a:pt x="8378" y="912"/>
                </a:lnTo>
                <a:lnTo>
                  <a:pt x="8380" y="906"/>
                </a:lnTo>
                <a:lnTo>
                  <a:pt x="8380" y="904"/>
                </a:lnTo>
                <a:lnTo>
                  <a:pt x="8376" y="900"/>
                </a:lnTo>
                <a:lnTo>
                  <a:pt x="8366" y="894"/>
                </a:lnTo>
                <a:lnTo>
                  <a:pt x="8346" y="886"/>
                </a:lnTo>
                <a:lnTo>
                  <a:pt x="8342" y="886"/>
                </a:lnTo>
                <a:lnTo>
                  <a:pt x="8338" y="886"/>
                </a:lnTo>
                <a:lnTo>
                  <a:pt x="8324" y="888"/>
                </a:lnTo>
                <a:lnTo>
                  <a:pt x="8288" y="894"/>
                </a:lnTo>
                <a:lnTo>
                  <a:pt x="8266" y="896"/>
                </a:lnTo>
                <a:lnTo>
                  <a:pt x="8256" y="900"/>
                </a:lnTo>
                <a:lnTo>
                  <a:pt x="8250" y="902"/>
                </a:lnTo>
                <a:lnTo>
                  <a:pt x="8250" y="904"/>
                </a:lnTo>
                <a:lnTo>
                  <a:pt x="8250" y="908"/>
                </a:lnTo>
                <a:lnTo>
                  <a:pt x="8250" y="910"/>
                </a:lnTo>
                <a:lnTo>
                  <a:pt x="8246" y="916"/>
                </a:lnTo>
                <a:lnTo>
                  <a:pt x="8236" y="920"/>
                </a:lnTo>
                <a:lnTo>
                  <a:pt x="8226" y="926"/>
                </a:lnTo>
                <a:lnTo>
                  <a:pt x="8222" y="930"/>
                </a:lnTo>
                <a:lnTo>
                  <a:pt x="8220" y="932"/>
                </a:lnTo>
                <a:lnTo>
                  <a:pt x="8222" y="936"/>
                </a:lnTo>
                <a:lnTo>
                  <a:pt x="8226" y="940"/>
                </a:lnTo>
                <a:lnTo>
                  <a:pt x="8228" y="946"/>
                </a:lnTo>
                <a:lnTo>
                  <a:pt x="8228" y="954"/>
                </a:lnTo>
                <a:lnTo>
                  <a:pt x="8224" y="964"/>
                </a:lnTo>
                <a:lnTo>
                  <a:pt x="8218" y="974"/>
                </a:lnTo>
                <a:lnTo>
                  <a:pt x="8212" y="976"/>
                </a:lnTo>
                <a:lnTo>
                  <a:pt x="8208" y="976"/>
                </a:lnTo>
                <a:lnTo>
                  <a:pt x="8204" y="976"/>
                </a:lnTo>
                <a:lnTo>
                  <a:pt x="8198" y="974"/>
                </a:lnTo>
                <a:lnTo>
                  <a:pt x="8194" y="974"/>
                </a:lnTo>
                <a:lnTo>
                  <a:pt x="8190" y="978"/>
                </a:lnTo>
                <a:lnTo>
                  <a:pt x="8184" y="986"/>
                </a:lnTo>
                <a:close/>
                <a:moveTo>
                  <a:pt x="8658" y="660"/>
                </a:moveTo>
                <a:lnTo>
                  <a:pt x="8658" y="660"/>
                </a:lnTo>
                <a:lnTo>
                  <a:pt x="8640" y="666"/>
                </a:lnTo>
                <a:lnTo>
                  <a:pt x="8630" y="668"/>
                </a:lnTo>
                <a:lnTo>
                  <a:pt x="8624" y="668"/>
                </a:lnTo>
                <a:lnTo>
                  <a:pt x="8620" y="664"/>
                </a:lnTo>
                <a:lnTo>
                  <a:pt x="8616" y="662"/>
                </a:lnTo>
                <a:lnTo>
                  <a:pt x="8610" y="660"/>
                </a:lnTo>
                <a:lnTo>
                  <a:pt x="8602" y="658"/>
                </a:lnTo>
                <a:lnTo>
                  <a:pt x="8586" y="658"/>
                </a:lnTo>
                <a:lnTo>
                  <a:pt x="8570" y="660"/>
                </a:lnTo>
                <a:lnTo>
                  <a:pt x="8564" y="664"/>
                </a:lnTo>
                <a:lnTo>
                  <a:pt x="8560" y="666"/>
                </a:lnTo>
                <a:lnTo>
                  <a:pt x="8560" y="670"/>
                </a:lnTo>
                <a:lnTo>
                  <a:pt x="8562" y="674"/>
                </a:lnTo>
                <a:lnTo>
                  <a:pt x="8562" y="676"/>
                </a:lnTo>
                <a:lnTo>
                  <a:pt x="8560" y="676"/>
                </a:lnTo>
                <a:lnTo>
                  <a:pt x="8552" y="676"/>
                </a:lnTo>
                <a:lnTo>
                  <a:pt x="8540" y="676"/>
                </a:lnTo>
                <a:lnTo>
                  <a:pt x="8524" y="680"/>
                </a:lnTo>
                <a:lnTo>
                  <a:pt x="8508" y="684"/>
                </a:lnTo>
                <a:lnTo>
                  <a:pt x="8490" y="690"/>
                </a:lnTo>
                <a:lnTo>
                  <a:pt x="8472" y="698"/>
                </a:lnTo>
                <a:lnTo>
                  <a:pt x="8456" y="708"/>
                </a:lnTo>
                <a:lnTo>
                  <a:pt x="8442" y="718"/>
                </a:lnTo>
                <a:lnTo>
                  <a:pt x="8432" y="728"/>
                </a:lnTo>
                <a:lnTo>
                  <a:pt x="8426" y="734"/>
                </a:lnTo>
                <a:lnTo>
                  <a:pt x="8420" y="738"/>
                </a:lnTo>
                <a:lnTo>
                  <a:pt x="8418" y="738"/>
                </a:lnTo>
                <a:lnTo>
                  <a:pt x="8414" y="736"/>
                </a:lnTo>
                <a:lnTo>
                  <a:pt x="8412" y="734"/>
                </a:lnTo>
                <a:lnTo>
                  <a:pt x="8408" y="734"/>
                </a:lnTo>
                <a:lnTo>
                  <a:pt x="8402" y="736"/>
                </a:lnTo>
                <a:lnTo>
                  <a:pt x="8394" y="740"/>
                </a:lnTo>
                <a:lnTo>
                  <a:pt x="8388" y="746"/>
                </a:lnTo>
                <a:lnTo>
                  <a:pt x="8382" y="748"/>
                </a:lnTo>
                <a:lnTo>
                  <a:pt x="8380" y="748"/>
                </a:lnTo>
                <a:lnTo>
                  <a:pt x="8378" y="746"/>
                </a:lnTo>
                <a:lnTo>
                  <a:pt x="8376" y="744"/>
                </a:lnTo>
                <a:lnTo>
                  <a:pt x="8374" y="742"/>
                </a:lnTo>
                <a:lnTo>
                  <a:pt x="8370" y="742"/>
                </a:lnTo>
                <a:lnTo>
                  <a:pt x="8362" y="744"/>
                </a:lnTo>
                <a:lnTo>
                  <a:pt x="8358" y="750"/>
                </a:lnTo>
                <a:lnTo>
                  <a:pt x="8356" y="754"/>
                </a:lnTo>
                <a:lnTo>
                  <a:pt x="8360" y="756"/>
                </a:lnTo>
                <a:lnTo>
                  <a:pt x="8362" y="760"/>
                </a:lnTo>
                <a:lnTo>
                  <a:pt x="8370" y="764"/>
                </a:lnTo>
                <a:lnTo>
                  <a:pt x="8368" y="766"/>
                </a:lnTo>
                <a:lnTo>
                  <a:pt x="8364" y="770"/>
                </a:lnTo>
                <a:lnTo>
                  <a:pt x="8360" y="772"/>
                </a:lnTo>
                <a:lnTo>
                  <a:pt x="8358" y="774"/>
                </a:lnTo>
                <a:lnTo>
                  <a:pt x="8360" y="778"/>
                </a:lnTo>
                <a:lnTo>
                  <a:pt x="8364" y="780"/>
                </a:lnTo>
                <a:lnTo>
                  <a:pt x="8366" y="782"/>
                </a:lnTo>
                <a:lnTo>
                  <a:pt x="8368" y="784"/>
                </a:lnTo>
                <a:lnTo>
                  <a:pt x="8364" y="786"/>
                </a:lnTo>
                <a:lnTo>
                  <a:pt x="8356" y="786"/>
                </a:lnTo>
                <a:lnTo>
                  <a:pt x="8348" y="788"/>
                </a:lnTo>
                <a:lnTo>
                  <a:pt x="8342" y="792"/>
                </a:lnTo>
                <a:lnTo>
                  <a:pt x="8338" y="798"/>
                </a:lnTo>
                <a:lnTo>
                  <a:pt x="8334" y="806"/>
                </a:lnTo>
                <a:lnTo>
                  <a:pt x="8330" y="814"/>
                </a:lnTo>
                <a:lnTo>
                  <a:pt x="8324" y="822"/>
                </a:lnTo>
                <a:lnTo>
                  <a:pt x="8316" y="830"/>
                </a:lnTo>
                <a:lnTo>
                  <a:pt x="8302" y="836"/>
                </a:lnTo>
                <a:lnTo>
                  <a:pt x="8280" y="848"/>
                </a:lnTo>
                <a:lnTo>
                  <a:pt x="8272" y="854"/>
                </a:lnTo>
                <a:lnTo>
                  <a:pt x="8268" y="858"/>
                </a:lnTo>
                <a:lnTo>
                  <a:pt x="8268" y="862"/>
                </a:lnTo>
                <a:lnTo>
                  <a:pt x="8270" y="864"/>
                </a:lnTo>
                <a:lnTo>
                  <a:pt x="8278" y="866"/>
                </a:lnTo>
                <a:lnTo>
                  <a:pt x="8288" y="866"/>
                </a:lnTo>
                <a:lnTo>
                  <a:pt x="8296" y="866"/>
                </a:lnTo>
                <a:lnTo>
                  <a:pt x="8298" y="870"/>
                </a:lnTo>
                <a:lnTo>
                  <a:pt x="8296" y="872"/>
                </a:lnTo>
                <a:lnTo>
                  <a:pt x="8294" y="876"/>
                </a:lnTo>
                <a:lnTo>
                  <a:pt x="8290" y="880"/>
                </a:lnTo>
                <a:lnTo>
                  <a:pt x="8290" y="882"/>
                </a:lnTo>
                <a:lnTo>
                  <a:pt x="8294" y="882"/>
                </a:lnTo>
                <a:lnTo>
                  <a:pt x="8304" y="882"/>
                </a:lnTo>
                <a:lnTo>
                  <a:pt x="8326" y="876"/>
                </a:lnTo>
                <a:lnTo>
                  <a:pt x="8334" y="876"/>
                </a:lnTo>
                <a:lnTo>
                  <a:pt x="8342" y="876"/>
                </a:lnTo>
                <a:lnTo>
                  <a:pt x="8348" y="878"/>
                </a:lnTo>
                <a:lnTo>
                  <a:pt x="8356" y="880"/>
                </a:lnTo>
                <a:lnTo>
                  <a:pt x="8374" y="892"/>
                </a:lnTo>
                <a:lnTo>
                  <a:pt x="8384" y="894"/>
                </a:lnTo>
                <a:lnTo>
                  <a:pt x="8396" y="894"/>
                </a:lnTo>
                <a:lnTo>
                  <a:pt x="8402" y="892"/>
                </a:lnTo>
                <a:lnTo>
                  <a:pt x="8406" y="888"/>
                </a:lnTo>
                <a:lnTo>
                  <a:pt x="8410" y="884"/>
                </a:lnTo>
                <a:lnTo>
                  <a:pt x="8412" y="878"/>
                </a:lnTo>
                <a:lnTo>
                  <a:pt x="8414" y="874"/>
                </a:lnTo>
                <a:lnTo>
                  <a:pt x="8418" y="870"/>
                </a:lnTo>
                <a:lnTo>
                  <a:pt x="8426" y="868"/>
                </a:lnTo>
                <a:lnTo>
                  <a:pt x="8430" y="868"/>
                </a:lnTo>
                <a:lnTo>
                  <a:pt x="8434" y="864"/>
                </a:lnTo>
                <a:lnTo>
                  <a:pt x="8440" y="858"/>
                </a:lnTo>
                <a:lnTo>
                  <a:pt x="8442" y="850"/>
                </a:lnTo>
                <a:lnTo>
                  <a:pt x="8446" y="840"/>
                </a:lnTo>
                <a:lnTo>
                  <a:pt x="8450" y="834"/>
                </a:lnTo>
                <a:lnTo>
                  <a:pt x="8456" y="830"/>
                </a:lnTo>
                <a:lnTo>
                  <a:pt x="8460" y="828"/>
                </a:lnTo>
                <a:lnTo>
                  <a:pt x="8470" y="824"/>
                </a:lnTo>
                <a:lnTo>
                  <a:pt x="8472" y="820"/>
                </a:lnTo>
                <a:lnTo>
                  <a:pt x="8474" y="816"/>
                </a:lnTo>
                <a:lnTo>
                  <a:pt x="8476" y="804"/>
                </a:lnTo>
                <a:lnTo>
                  <a:pt x="8480" y="802"/>
                </a:lnTo>
                <a:lnTo>
                  <a:pt x="8484" y="800"/>
                </a:lnTo>
                <a:lnTo>
                  <a:pt x="8498" y="794"/>
                </a:lnTo>
                <a:lnTo>
                  <a:pt x="8526" y="784"/>
                </a:lnTo>
                <a:lnTo>
                  <a:pt x="8540" y="778"/>
                </a:lnTo>
                <a:lnTo>
                  <a:pt x="8546" y="772"/>
                </a:lnTo>
                <a:lnTo>
                  <a:pt x="8550" y="768"/>
                </a:lnTo>
                <a:lnTo>
                  <a:pt x="8552" y="764"/>
                </a:lnTo>
                <a:lnTo>
                  <a:pt x="8556" y="758"/>
                </a:lnTo>
                <a:lnTo>
                  <a:pt x="8564" y="752"/>
                </a:lnTo>
                <a:lnTo>
                  <a:pt x="8578" y="744"/>
                </a:lnTo>
                <a:lnTo>
                  <a:pt x="8600" y="734"/>
                </a:lnTo>
                <a:lnTo>
                  <a:pt x="8632" y="722"/>
                </a:lnTo>
                <a:lnTo>
                  <a:pt x="8666" y="712"/>
                </a:lnTo>
                <a:lnTo>
                  <a:pt x="8742" y="692"/>
                </a:lnTo>
                <a:lnTo>
                  <a:pt x="8814" y="674"/>
                </a:lnTo>
                <a:lnTo>
                  <a:pt x="8844" y="664"/>
                </a:lnTo>
                <a:lnTo>
                  <a:pt x="8870" y="654"/>
                </a:lnTo>
                <a:lnTo>
                  <a:pt x="8878" y="648"/>
                </a:lnTo>
                <a:lnTo>
                  <a:pt x="8886" y="642"/>
                </a:lnTo>
                <a:lnTo>
                  <a:pt x="8890" y="638"/>
                </a:lnTo>
                <a:lnTo>
                  <a:pt x="8892" y="632"/>
                </a:lnTo>
                <a:lnTo>
                  <a:pt x="8890" y="628"/>
                </a:lnTo>
                <a:lnTo>
                  <a:pt x="8888" y="622"/>
                </a:lnTo>
                <a:lnTo>
                  <a:pt x="8884" y="618"/>
                </a:lnTo>
                <a:lnTo>
                  <a:pt x="8878" y="614"/>
                </a:lnTo>
                <a:lnTo>
                  <a:pt x="8862" y="608"/>
                </a:lnTo>
                <a:lnTo>
                  <a:pt x="8842" y="606"/>
                </a:lnTo>
                <a:lnTo>
                  <a:pt x="8820" y="606"/>
                </a:lnTo>
                <a:lnTo>
                  <a:pt x="8798" y="610"/>
                </a:lnTo>
                <a:lnTo>
                  <a:pt x="8768" y="622"/>
                </a:lnTo>
                <a:lnTo>
                  <a:pt x="8762" y="624"/>
                </a:lnTo>
                <a:lnTo>
                  <a:pt x="8758" y="628"/>
                </a:lnTo>
                <a:lnTo>
                  <a:pt x="8756" y="630"/>
                </a:lnTo>
                <a:lnTo>
                  <a:pt x="8754" y="634"/>
                </a:lnTo>
                <a:lnTo>
                  <a:pt x="8746" y="638"/>
                </a:lnTo>
                <a:lnTo>
                  <a:pt x="8732" y="642"/>
                </a:lnTo>
                <a:lnTo>
                  <a:pt x="8708" y="650"/>
                </a:lnTo>
                <a:lnTo>
                  <a:pt x="8698" y="650"/>
                </a:lnTo>
                <a:lnTo>
                  <a:pt x="8686" y="652"/>
                </a:lnTo>
                <a:lnTo>
                  <a:pt x="8658" y="660"/>
                </a:lnTo>
                <a:close/>
                <a:moveTo>
                  <a:pt x="7934" y="316"/>
                </a:moveTo>
                <a:lnTo>
                  <a:pt x="7934" y="316"/>
                </a:lnTo>
                <a:lnTo>
                  <a:pt x="7942" y="318"/>
                </a:lnTo>
                <a:lnTo>
                  <a:pt x="7950" y="314"/>
                </a:lnTo>
                <a:lnTo>
                  <a:pt x="7954" y="314"/>
                </a:lnTo>
                <a:lnTo>
                  <a:pt x="7958" y="316"/>
                </a:lnTo>
                <a:lnTo>
                  <a:pt x="7964" y="320"/>
                </a:lnTo>
                <a:lnTo>
                  <a:pt x="7968" y="322"/>
                </a:lnTo>
                <a:lnTo>
                  <a:pt x="7974" y="322"/>
                </a:lnTo>
                <a:lnTo>
                  <a:pt x="7980" y="322"/>
                </a:lnTo>
                <a:lnTo>
                  <a:pt x="7990" y="318"/>
                </a:lnTo>
                <a:lnTo>
                  <a:pt x="8006" y="310"/>
                </a:lnTo>
                <a:lnTo>
                  <a:pt x="8018" y="304"/>
                </a:lnTo>
                <a:lnTo>
                  <a:pt x="8022" y="302"/>
                </a:lnTo>
                <a:lnTo>
                  <a:pt x="8028" y="300"/>
                </a:lnTo>
                <a:lnTo>
                  <a:pt x="8036" y="302"/>
                </a:lnTo>
                <a:lnTo>
                  <a:pt x="8046" y="304"/>
                </a:lnTo>
                <a:lnTo>
                  <a:pt x="8056" y="308"/>
                </a:lnTo>
                <a:lnTo>
                  <a:pt x="8064" y="308"/>
                </a:lnTo>
                <a:lnTo>
                  <a:pt x="8070" y="308"/>
                </a:lnTo>
                <a:lnTo>
                  <a:pt x="8072" y="306"/>
                </a:lnTo>
                <a:lnTo>
                  <a:pt x="8070" y="302"/>
                </a:lnTo>
                <a:lnTo>
                  <a:pt x="8064" y="298"/>
                </a:lnTo>
                <a:lnTo>
                  <a:pt x="8054" y="294"/>
                </a:lnTo>
                <a:lnTo>
                  <a:pt x="8038" y="290"/>
                </a:lnTo>
                <a:lnTo>
                  <a:pt x="8014" y="286"/>
                </a:lnTo>
                <a:lnTo>
                  <a:pt x="8010" y="286"/>
                </a:lnTo>
                <a:lnTo>
                  <a:pt x="8008" y="288"/>
                </a:lnTo>
                <a:lnTo>
                  <a:pt x="8006" y="290"/>
                </a:lnTo>
                <a:lnTo>
                  <a:pt x="8002" y="294"/>
                </a:lnTo>
                <a:lnTo>
                  <a:pt x="7996" y="296"/>
                </a:lnTo>
                <a:lnTo>
                  <a:pt x="7984" y="300"/>
                </a:lnTo>
                <a:lnTo>
                  <a:pt x="7954" y="304"/>
                </a:lnTo>
                <a:lnTo>
                  <a:pt x="7930" y="308"/>
                </a:lnTo>
                <a:lnTo>
                  <a:pt x="7924" y="310"/>
                </a:lnTo>
                <a:lnTo>
                  <a:pt x="7920" y="312"/>
                </a:lnTo>
                <a:lnTo>
                  <a:pt x="7924" y="314"/>
                </a:lnTo>
                <a:lnTo>
                  <a:pt x="7934" y="316"/>
                </a:lnTo>
                <a:close/>
                <a:moveTo>
                  <a:pt x="8090" y="300"/>
                </a:moveTo>
                <a:lnTo>
                  <a:pt x="8090" y="300"/>
                </a:lnTo>
                <a:lnTo>
                  <a:pt x="8098" y="306"/>
                </a:lnTo>
                <a:lnTo>
                  <a:pt x="8100" y="308"/>
                </a:lnTo>
                <a:lnTo>
                  <a:pt x="8098" y="310"/>
                </a:lnTo>
                <a:lnTo>
                  <a:pt x="8096" y="312"/>
                </a:lnTo>
                <a:lnTo>
                  <a:pt x="8090" y="314"/>
                </a:lnTo>
                <a:lnTo>
                  <a:pt x="8068" y="316"/>
                </a:lnTo>
                <a:lnTo>
                  <a:pt x="8042" y="316"/>
                </a:lnTo>
                <a:lnTo>
                  <a:pt x="8024" y="318"/>
                </a:lnTo>
                <a:lnTo>
                  <a:pt x="8020" y="318"/>
                </a:lnTo>
                <a:lnTo>
                  <a:pt x="8020" y="320"/>
                </a:lnTo>
                <a:lnTo>
                  <a:pt x="8022" y="322"/>
                </a:lnTo>
                <a:lnTo>
                  <a:pt x="8028" y="326"/>
                </a:lnTo>
                <a:lnTo>
                  <a:pt x="8036" y="332"/>
                </a:lnTo>
                <a:lnTo>
                  <a:pt x="8034" y="332"/>
                </a:lnTo>
                <a:lnTo>
                  <a:pt x="8032" y="334"/>
                </a:lnTo>
                <a:lnTo>
                  <a:pt x="8012" y="332"/>
                </a:lnTo>
                <a:lnTo>
                  <a:pt x="8000" y="330"/>
                </a:lnTo>
                <a:lnTo>
                  <a:pt x="7988" y="332"/>
                </a:lnTo>
                <a:lnTo>
                  <a:pt x="7986" y="332"/>
                </a:lnTo>
                <a:lnTo>
                  <a:pt x="7986" y="334"/>
                </a:lnTo>
                <a:lnTo>
                  <a:pt x="7988" y="338"/>
                </a:lnTo>
                <a:lnTo>
                  <a:pt x="7998" y="344"/>
                </a:lnTo>
                <a:lnTo>
                  <a:pt x="8006" y="346"/>
                </a:lnTo>
                <a:lnTo>
                  <a:pt x="8010" y="346"/>
                </a:lnTo>
                <a:lnTo>
                  <a:pt x="8016" y="344"/>
                </a:lnTo>
                <a:lnTo>
                  <a:pt x="8028" y="340"/>
                </a:lnTo>
                <a:lnTo>
                  <a:pt x="8034" y="338"/>
                </a:lnTo>
                <a:lnTo>
                  <a:pt x="8036" y="340"/>
                </a:lnTo>
                <a:lnTo>
                  <a:pt x="8034" y="346"/>
                </a:lnTo>
                <a:lnTo>
                  <a:pt x="8034" y="350"/>
                </a:lnTo>
                <a:lnTo>
                  <a:pt x="8034" y="352"/>
                </a:lnTo>
                <a:lnTo>
                  <a:pt x="8038" y="352"/>
                </a:lnTo>
                <a:lnTo>
                  <a:pt x="8048" y="350"/>
                </a:lnTo>
                <a:lnTo>
                  <a:pt x="8058" y="346"/>
                </a:lnTo>
                <a:lnTo>
                  <a:pt x="8064" y="346"/>
                </a:lnTo>
                <a:lnTo>
                  <a:pt x="8074" y="348"/>
                </a:lnTo>
                <a:lnTo>
                  <a:pt x="8078" y="350"/>
                </a:lnTo>
                <a:lnTo>
                  <a:pt x="8082" y="348"/>
                </a:lnTo>
                <a:lnTo>
                  <a:pt x="8086" y="346"/>
                </a:lnTo>
                <a:lnTo>
                  <a:pt x="8088" y="344"/>
                </a:lnTo>
                <a:lnTo>
                  <a:pt x="8088" y="342"/>
                </a:lnTo>
                <a:lnTo>
                  <a:pt x="8080" y="340"/>
                </a:lnTo>
                <a:lnTo>
                  <a:pt x="8072" y="336"/>
                </a:lnTo>
                <a:lnTo>
                  <a:pt x="8074" y="332"/>
                </a:lnTo>
                <a:lnTo>
                  <a:pt x="8084" y="330"/>
                </a:lnTo>
                <a:lnTo>
                  <a:pt x="8094" y="328"/>
                </a:lnTo>
                <a:lnTo>
                  <a:pt x="8104" y="328"/>
                </a:lnTo>
                <a:lnTo>
                  <a:pt x="8108" y="326"/>
                </a:lnTo>
                <a:lnTo>
                  <a:pt x="8114" y="322"/>
                </a:lnTo>
                <a:lnTo>
                  <a:pt x="8118" y="320"/>
                </a:lnTo>
                <a:lnTo>
                  <a:pt x="8124" y="318"/>
                </a:lnTo>
                <a:lnTo>
                  <a:pt x="8134" y="318"/>
                </a:lnTo>
                <a:lnTo>
                  <a:pt x="8150" y="316"/>
                </a:lnTo>
                <a:lnTo>
                  <a:pt x="8174" y="314"/>
                </a:lnTo>
                <a:lnTo>
                  <a:pt x="8186" y="310"/>
                </a:lnTo>
                <a:lnTo>
                  <a:pt x="8192" y="308"/>
                </a:lnTo>
                <a:lnTo>
                  <a:pt x="8194" y="304"/>
                </a:lnTo>
                <a:lnTo>
                  <a:pt x="8192" y="300"/>
                </a:lnTo>
                <a:lnTo>
                  <a:pt x="8188" y="298"/>
                </a:lnTo>
                <a:lnTo>
                  <a:pt x="8180" y="296"/>
                </a:lnTo>
                <a:lnTo>
                  <a:pt x="8170" y="296"/>
                </a:lnTo>
                <a:lnTo>
                  <a:pt x="8158" y="296"/>
                </a:lnTo>
                <a:lnTo>
                  <a:pt x="8146" y="298"/>
                </a:lnTo>
                <a:lnTo>
                  <a:pt x="8146" y="296"/>
                </a:lnTo>
                <a:lnTo>
                  <a:pt x="8148" y="294"/>
                </a:lnTo>
                <a:lnTo>
                  <a:pt x="8150" y="292"/>
                </a:lnTo>
                <a:lnTo>
                  <a:pt x="8150" y="290"/>
                </a:lnTo>
                <a:lnTo>
                  <a:pt x="8148" y="288"/>
                </a:lnTo>
                <a:lnTo>
                  <a:pt x="8138" y="288"/>
                </a:lnTo>
                <a:lnTo>
                  <a:pt x="8116" y="286"/>
                </a:lnTo>
                <a:lnTo>
                  <a:pt x="8098" y="290"/>
                </a:lnTo>
                <a:lnTo>
                  <a:pt x="8092" y="292"/>
                </a:lnTo>
                <a:lnTo>
                  <a:pt x="8088" y="294"/>
                </a:lnTo>
                <a:lnTo>
                  <a:pt x="8086" y="298"/>
                </a:lnTo>
                <a:lnTo>
                  <a:pt x="8090" y="300"/>
                </a:lnTo>
                <a:close/>
                <a:moveTo>
                  <a:pt x="8270" y="334"/>
                </a:moveTo>
                <a:lnTo>
                  <a:pt x="8270" y="334"/>
                </a:lnTo>
                <a:lnTo>
                  <a:pt x="8260" y="326"/>
                </a:lnTo>
                <a:lnTo>
                  <a:pt x="8256" y="324"/>
                </a:lnTo>
                <a:lnTo>
                  <a:pt x="8252" y="324"/>
                </a:lnTo>
                <a:lnTo>
                  <a:pt x="8240" y="326"/>
                </a:lnTo>
                <a:lnTo>
                  <a:pt x="8220" y="336"/>
                </a:lnTo>
                <a:lnTo>
                  <a:pt x="8216" y="338"/>
                </a:lnTo>
                <a:lnTo>
                  <a:pt x="8216" y="340"/>
                </a:lnTo>
                <a:lnTo>
                  <a:pt x="8220" y="342"/>
                </a:lnTo>
                <a:lnTo>
                  <a:pt x="8230" y="346"/>
                </a:lnTo>
                <a:lnTo>
                  <a:pt x="8244" y="346"/>
                </a:lnTo>
                <a:lnTo>
                  <a:pt x="8258" y="348"/>
                </a:lnTo>
                <a:lnTo>
                  <a:pt x="8270" y="346"/>
                </a:lnTo>
                <a:lnTo>
                  <a:pt x="8272" y="344"/>
                </a:lnTo>
                <a:lnTo>
                  <a:pt x="8274" y="342"/>
                </a:lnTo>
                <a:lnTo>
                  <a:pt x="8274" y="338"/>
                </a:lnTo>
                <a:lnTo>
                  <a:pt x="8270" y="334"/>
                </a:lnTo>
                <a:close/>
                <a:moveTo>
                  <a:pt x="8160" y="268"/>
                </a:moveTo>
                <a:lnTo>
                  <a:pt x="8160" y="268"/>
                </a:lnTo>
                <a:lnTo>
                  <a:pt x="8164" y="266"/>
                </a:lnTo>
                <a:lnTo>
                  <a:pt x="8166" y="264"/>
                </a:lnTo>
                <a:lnTo>
                  <a:pt x="8164" y="260"/>
                </a:lnTo>
                <a:lnTo>
                  <a:pt x="8162" y="260"/>
                </a:lnTo>
                <a:lnTo>
                  <a:pt x="8156" y="258"/>
                </a:lnTo>
                <a:lnTo>
                  <a:pt x="8152" y="260"/>
                </a:lnTo>
                <a:lnTo>
                  <a:pt x="8146" y="262"/>
                </a:lnTo>
                <a:lnTo>
                  <a:pt x="8140" y="266"/>
                </a:lnTo>
                <a:lnTo>
                  <a:pt x="8134" y="272"/>
                </a:lnTo>
                <a:lnTo>
                  <a:pt x="8132" y="276"/>
                </a:lnTo>
                <a:lnTo>
                  <a:pt x="8136" y="278"/>
                </a:lnTo>
                <a:lnTo>
                  <a:pt x="8146" y="274"/>
                </a:lnTo>
                <a:lnTo>
                  <a:pt x="8160" y="268"/>
                </a:lnTo>
                <a:close/>
                <a:moveTo>
                  <a:pt x="8684" y="298"/>
                </a:moveTo>
                <a:lnTo>
                  <a:pt x="8684" y="298"/>
                </a:lnTo>
                <a:lnTo>
                  <a:pt x="8710" y="294"/>
                </a:lnTo>
                <a:lnTo>
                  <a:pt x="8730" y="292"/>
                </a:lnTo>
                <a:lnTo>
                  <a:pt x="8738" y="290"/>
                </a:lnTo>
                <a:lnTo>
                  <a:pt x="8742" y="288"/>
                </a:lnTo>
                <a:lnTo>
                  <a:pt x="8746" y="282"/>
                </a:lnTo>
                <a:lnTo>
                  <a:pt x="8746" y="276"/>
                </a:lnTo>
                <a:lnTo>
                  <a:pt x="8744" y="270"/>
                </a:lnTo>
                <a:lnTo>
                  <a:pt x="8740" y="264"/>
                </a:lnTo>
                <a:lnTo>
                  <a:pt x="8734" y="262"/>
                </a:lnTo>
                <a:lnTo>
                  <a:pt x="8726" y="258"/>
                </a:lnTo>
                <a:lnTo>
                  <a:pt x="8716" y="258"/>
                </a:lnTo>
                <a:lnTo>
                  <a:pt x="8708" y="260"/>
                </a:lnTo>
                <a:lnTo>
                  <a:pt x="8700" y="262"/>
                </a:lnTo>
                <a:lnTo>
                  <a:pt x="8694" y="266"/>
                </a:lnTo>
                <a:lnTo>
                  <a:pt x="8688" y="270"/>
                </a:lnTo>
                <a:lnTo>
                  <a:pt x="8684" y="272"/>
                </a:lnTo>
                <a:lnTo>
                  <a:pt x="8672" y="272"/>
                </a:lnTo>
                <a:lnTo>
                  <a:pt x="8656" y="276"/>
                </a:lnTo>
                <a:lnTo>
                  <a:pt x="8648" y="278"/>
                </a:lnTo>
                <a:lnTo>
                  <a:pt x="8636" y="286"/>
                </a:lnTo>
                <a:lnTo>
                  <a:pt x="8630" y="290"/>
                </a:lnTo>
                <a:lnTo>
                  <a:pt x="8628" y="294"/>
                </a:lnTo>
                <a:lnTo>
                  <a:pt x="8630" y="298"/>
                </a:lnTo>
                <a:lnTo>
                  <a:pt x="8636" y="300"/>
                </a:lnTo>
                <a:lnTo>
                  <a:pt x="8646" y="302"/>
                </a:lnTo>
                <a:lnTo>
                  <a:pt x="8656" y="302"/>
                </a:lnTo>
                <a:lnTo>
                  <a:pt x="8684" y="298"/>
                </a:lnTo>
                <a:close/>
                <a:moveTo>
                  <a:pt x="8680" y="222"/>
                </a:moveTo>
                <a:lnTo>
                  <a:pt x="8680" y="222"/>
                </a:lnTo>
                <a:lnTo>
                  <a:pt x="8680" y="220"/>
                </a:lnTo>
                <a:lnTo>
                  <a:pt x="8680" y="218"/>
                </a:lnTo>
                <a:lnTo>
                  <a:pt x="8676" y="214"/>
                </a:lnTo>
                <a:lnTo>
                  <a:pt x="8670" y="212"/>
                </a:lnTo>
                <a:lnTo>
                  <a:pt x="8660" y="212"/>
                </a:lnTo>
                <a:lnTo>
                  <a:pt x="8636" y="212"/>
                </a:lnTo>
                <a:lnTo>
                  <a:pt x="8626" y="214"/>
                </a:lnTo>
                <a:lnTo>
                  <a:pt x="8616" y="216"/>
                </a:lnTo>
                <a:lnTo>
                  <a:pt x="8614" y="218"/>
                </a:lnTo>
                <a:lnTo>
                  <a:pt x="8616" y="220"/>
                </a:lnTo>
                <a:lnTo>
                  <a:pt x="8620" y="222"/>
                </a:lnTo>
                <a:lnTo>
                  <a:pt x="8638" y="226"/>
                </a:lnTo>
                <a:lnTo>
                  <a:pt x="8662" y="226"/>
                </a:lnTo>
                <a:lnTo>
                  <a:pt x="8672" y="224"/>
                </a:lnTo>
                <a:lnTo>
                  <a:pt x="8680" y="222"/>
                </a:lnTo>
                <a:close/>
                <a:moveTo>
                  <a:pt x="8502" y="208"/>
                </a:moveTo>
                <a:lnTo>
                  <a:pt x="8502" y="208"/>
                </a:lnTo>
                <a:lnTo>
                  <a:pt x="8502" y="206"/>
                </a:lnTo>
                <a:lnTo>
                  <a:pt x="8500" y="206"/>
                </a:lnTo>
                <a:lnTo>
                  <a:pt x="8496" y="202"/>
                </a:lnTo>
                <a:lnTo>
                  <a:pt x="8476" y="200"/>
                </a:lnTo>
                <a:lnTo>
                  <a:pt x="8464" y="200"/>
                </a:lnTo>
                <a:lnTo>
                  <a:pt x="8454" y="202"/>
                </a:lnTo>
                <a:lnTo>
                  <a:pt x="8446" y="204"/>
                </a:lnTo>
                <a:lnTo>
                  <a:pt x="8442" y="208"/>
                </a:lnTo>
                <a:lnTo>
                  <a:pt x="8442" y="212"/>
                </a:lnTo>
                <a:lnTo>
                  <a:pt x="8442" y="214"/>
                </a:lnTo>
                <a:lnTo>
                  <a:pt x="8448" y="216"/>
                </a:lnTo>
                <a:lnTo>
                  <a:pt x="8456" y="218"/>
                </a:lnTo>
                <a:lnTo>
                  <a:pt x="8468" y="218"/>
                </a:lnTo>
                <a:lnTo>
                  <a:pt x="8490" y="214"/>
                </a:lnTo>
                <a:lnTo>
                  <a:pt x="8498" y="212"/>
                </a:lnTo>
                <a:lnTo>
                  <a:pt x="8502" y="208"/>
                </a:lnTo>
                <a:close/>
                <a:moveTo>
                  <a:pt x="8566" y="284"/>
                </a:moveTo>
                <a:lnTo>
                  <a:pt x="8566" y="284"/>
                </a:lnTo>
                <a:lnTo>
                  <a:pt x="8576" y="282"/>
                </a:lnTo>
                <a:lnTo>
                  <a:pt x="8586" y="278"/>
                </a:lnTo>
                <a:lnTo>
                  <a:pt x="8592" y="274"/>
                </a:lnTo>
                <a:lnTo>
                  <a:pt x="8598" y="268"/>
                </a:lnTo>
                <a:lnTo>
                  <a:pt x="8598" y="266"/>
                </a:lnTo>
                <a:lnTo>
                  <a:pt x="8592" y="264"/>
                </a:lnTo>
                <a:lnTo>
                  <a:pt x="8580" y="264"/>
                </a:lnTo>
                <a:lnTo>
                  <a:pt x="8558" y="268"/>
                </a:lnTo>
                <a:lnTo>
                  <a:pt x="8544" y="272"/>
                </a:lnTo>
                <a:lnTo>
                  <a:pt x="8534" y="276"/>
                </a:lnTo>
                <a:lnTo>
                  <a:pt x="8532" y="278"/>
                </a:lnTo>
                <a:lnTo>
                  <a:pt x="8534" y="280"/>
                </a:lnTo>
                <a:lnTo>
                  <a:pt x="8548" y="284"/>
                </a:lnTo>
                <a:lnTo>
                  <a:pt x="8566" y="284"/>
                </a:lnTo>
                <a:close/>
                <a:moveTo>
                  <a:pt x="8560" y="322"/>
                </a:moveTo>
                <a:lnTo>
                  <a:pt x="8560" y="322"/>
                </a:lnTo>
                <a:lnTo>
                  <a:pt x="8570" y="324"/>
                </a:lnTo>
                <a:lnTo>
                  <a:pt x="8578" y="324"/>
                </a:lnTo>
                <a:lnTo>
                  <a:pt x="8582" y="322"/>
                </a:lnTo>
                <a:lnTo>
                  <a:pt x="8586" y="320"/>
                </a:lnTo>
                <a:lnTo>
                  <a:pt x="8594" y="314"/>
                </a:lnTo>
                <a:lnTo>
                  <a:pt x="8600" y="312"/>
                </a:lnTo>
                <a:lnTo>
                  <a:pt x="8606" y="312"/>
                </a:lnTo>
                <a:lnTo>
                  <a:pt x="8614" y="310"/>
                </a:lnTo>
                <a:lnTo>
                  <a:pt x="8618" y="306"/>
                </a:lnTo>
                <a:lnTo>
                  <a:pt x="8618" y="300"/>
                </a:lnTo>
                <a:lnTo>
                  <a:pt x="8618" y="292"/>
                </a:lnTo>
                <a:lnTo>
                  <a:pt x="8612" y="288"/>
                </a:lnTo>
                <a:lnTo>
                  <a:pt x="8604" y="284"/>
                </a:lnTo>
                <a:lnTo>
                  <a:pt x="8592" y="284"/>
                </a:lnTo>
                <a:lnTo>
                  <a:pt x="8576" y="288"/>
                </a:lnTo>
                <a:lnTo>
                  <a:pt x="8558" y="292"/>
                </a:lnTo>
                <a:lnTo>
                  <a:pt x="8544" y="294"/>
                </a:lnTo>
                <a:lnTo>
                  <a:pt x="8532" y="292"/>
                </a:lnTo>
                <a:lnTo>
                  <a:pt x="8522" y="290"/>
                </a:lnTo>
                <a:lnTo>
                  <a:pt x="8514" y="288"/>
                </a:lnTo>
                <a:lnTo>
                  <a:pt x="8508" y="290"/>
                </a:lnTo>
                <a:lnTo>
                  <a:pt x="8502" y="294"/>
                </a:lnTo>
                <a:lnTo>
                  <a:pt x="8496" y="304"/>
                </a:lnTo>
                <a:lnTo>
                  <a:pt x="8494" y="314"/>
                </a:lnTo>
                <a:lnTo>
                  <a:pt x="8494" y="318"/>
                </a:lnTo>
                <a:lnTo>
                  <a:pt x="8496" y="320"/>
                </a:lnTo>
                <a:lnTo>
                  <a:pt x="8502" y="324"/>
                </a:lnTo>
                <a:lnTo>
                  <a:pt x="8512" y="324"/>
                </a:lnTo>
                <a:lnTo>
                  <a:pt x="8534" y="320"/>
                </a:lnTo>
                <a:lnTo>
                  <a:pt x="8548" y="320"/>
                </a:lnTo>
                <a:lnTo>
                  <a:pt x="8560" y="322"/>
                </a:lnTo>
                <a:close/>
                <a:moveTo>
                  <a:pt x="8116" y="340"/>
                </a:moveTo>
                <a:lnTo>
                  <a:pt x="8116" y="340"/>
                </a:lnTo>
                <a:lnTo>
                  <a:pt x="8110" y="342"/>
                </a:lnTo>
                <a:lnTo>
                  <a:pt x="8108" y="346"/>
                </a:lnTo>
                <a:lnTo>
                  <a:pt x="8108" y="350"/>
                </a:lnTo>
                <a:lnTo>
                  <a:pt x="8108" y="352"/>
                </a:lnTo>
                <a:lnTo>
                  <a:pt x="8112" y="354"/>
                </a:lnTo>
                <a:lnTo>
                  <a:pt x="8116" y="356"/>
                </a:lnTo>
                <a:lnTo>
                  <a:pt x="8120" y="356"/>
                </a:lnTo>
                <a:lnTo>
                  <a:pt x="8126" y="354"/>
                </a:lnTo>
                <a:lnTo>
                  <a:pt x="8134" y="346"/>
                </a:lnTo>
                <a:lnTo>
                  <a:pt x="8136" y="344"/>
                </a:lnTo>
                <a:lnTo>
                  <a:pt x="8136" y="340"/>
                </a:lnTo>
                <a:lnTo>
                  <a:pt x="8134" y="338"/>
                </a:lnTo>
                <a:lnTo>
                  <a:pt x="8130" y="338"/>
                </a:lnTo>
                <a:lnTo>
                  <a:pt x="8116" y="340"/>
                </a:lnTo>
                <a:close/>
                <a:moveTo>
                  <a:pt x="8170" y="368"/>
                </a:moveTo>
                <a:lnTo>
                  <a:pt x="8170" y="368"/>
                </a:lnTo>
                <a:lnTo>
                  <a:pt x="8178" y="366"/>
                </a:lnTo>
                <a:lnTo>
                  <a:pt x="8182" y="364"/>
                </a:lnTo>
                <a:lnTo>
                  <a:pt x="8180" y="360"/>
                </a:lnTo>
                <a:lnTo>
                  <a:pt x="8176" y="356"/>
                </a:lnTo>
                <a:lnTo>
                  <a:pt x="8168" y="354"/>
                </a:lnTo>
                <a:lnTo>
                  <a:pt x="8158" y="352"/>
                </a:lnTo>
                <a:lnTo>
                  <a:pt x="8148" y="352"/>
                </a:lnTo>
                <a:lnTo>
                  <a:pt x="8138" y="356"/>
                </a:lnTo>
                <a:lnTo>
                  <a:pt x="8132" y="360"/>
                </a:lnTo>
                <a:lnTo>
                  <a:pt x="8128" y="362"/>
                </a:lnTo>
                <a:lnTo>
                  <a:pt x="8130" y="364"/>
                </a:lnTo>
                <a:lnTo>
                  <a:pt x="8134" y="366"/>
                </a:lnTo>
                <a:lnTo>
                  <a:pt x="8148" y="366"/>
                </a:lnTo>
                <a:lnTo>
                  <a:pt x="8170" y="368"/>
                </a:lnTo>
                <a:close/>
                <a:moveTo>
                  <a:pt x="8394" y="332"/>
                </a:moveTo>
                <a:lnTo>
                  <a:pt x="8394" y="332"/>
                </a:lnTo>
                <a:lnTo>
                  <a:pt x="8382" y="332"/>
                </a:lnTo>
                <a:lnTo>
                  <a:pt x="8370" y="332"/>
                </a:lnTo>
                <a:lnTo>
                  <a:pt x="8366" y="332"/>
                </a:lnTo>
                <a:lnTo>
                  <a:pt x="8360" y="336"/>
                </a:lnTo>
                <a:lnTo>
                  <a:pt x="8358" y="340"/>
                </a:lnTo>
                <a:lnTo>
                  <a:pt x="8354" y="346"/>
                </a:lnTo>
                <a:lnTo>
                  <a:pt x="8354" y="352"/>
                </a:lnTo>
                <a:lnTo>
                  <a:pt x="8356" y="356"/>
                </a:lnTo>
                <a:lnTo>
                  <a:pt x="8360" y="358"/>
                </a:lnTo>
                <a:lnTo>
                  <a:pt x="8366" y="358"/>
                </a:lnTo>
                <a:lnTo>
                  <a:pt x="8382" y="356"/>
                </a:lnTo>
                <a:lnTo>
                  <a:pt x="8400" y="356"/>
                </a:lnTo>
                <a:lnTo>
                  <a:pt x="8408" y="356"/>
                </a:lnTo>
                <a:lnTo>
                  <a:pt x="8412" y="354"/>
                </a:lnTo>
                <a:lnTo>
                  <a:pt x="8414" y="348"/>
                </a:lnTo>
                <a:lnTo>
                  <a:pt x="8412" y="344"/>
                </a:lnTo>
                <a:lnTo>
                  <a:pt x="8410" y="338"/>
                </a:lnTo>
                <a:lnTo>
                  <a:pt x="8406" y="334"/>
                </a:lnTo>
                <a:lnTo>
                  <a:pt x="8400" y="332"/>
                </a:lnTo>
                <a:lnTo>
                  <a:pt x="8394" y="332"/>
                </a:lnTo>
                <a:close/>
                <a:moveTo>
                  <a:pt x="8414" y="336"/>
                </a:moveTo>
                <a:lnTo>
                  <a:pt x="8414" y="336"/>
                </a:lnTo>
                <a:lnTo>
                  <a:pt x="8420" y="344"/>
                </a:lnTo>
                <a:lnTo>
                  <a:pt x="8428" y="348"/>
                </a:lnTo>
                <a:lnTo>
                  <a:pt x="8440" y="352"/>
                </a:lnTo>
                <a:lnTo>
                  <a:pt x="8446" y="354"/>
                </a:lnTo>
                <a:lnTo>
                  <a:pt x="8450" y="352"/>
                </a:lnTo>
                <a:lnTo>
                  <a:pt x="8452" y="350"/>
                </a:lnTo>
                <a:lnTo>
                  <a:pt x="8452" y="346"/>
                </a:lnTo>
                <a:lnTo>
                  <a:pt x="8454" y="342"/>
                </a:lnTo>
                <a:lnTo>
                  <a:pt x="8456" y="338"/>
                </a:lnTo>
                <a:lnTo>
                  <a:pt x="8462" y="336"/>
                </a:lnTo>
                <a:lnTo>
                  <a:pt x="8470" y="336"/>
                </a:lnTo>
                <a:lnTo>
                  <a:pt x="8488" y="334"/>
                </a:lnTo>
                <a:lnTo>
                  <a:pt x="8492" y="332"/>
                </a:lnTo>
                <a:lnTo>
                  <a:pt x="8494" y="330"/>
                </a:lnTo>
                <a:lnTo>
                  <a:pt x="8492" y="328"/>
                </a:lnTo>
                <a:lnTo>
                  <a:pt x="8488" y="326"/>
                </a:lnTo>
                <a:lnTo>
                  <a:pt x="8468" y="322"/>
                </a:lnTo>
                <a:lnTo>
                  <a:pt x="8444" y="320"/>
                </a:lnTo>
                <a:lnTo>
                  <a:pt x="8422" y="320"/>
                </a:lnTo>
                <a:lnTo>
                  <a:pt x="8414" y="322"/>
                </a:lnTo>
                <a:lnTo>
                  <a:pt x="8410" y="326"/>
                </a:lnTo>
                <a:lnTo>
                  <a:pt x="8410" y="330"/>
                </a:lnTo>
                <a:lnTo>
                  <a:pt x="8414" y="336"/>
                </a:lnTo>
                <a:close/>
                <a:moveTo>
                  <a:pt x="8486" y="354"/>
                </a:moveTo>
                <a:lnTo>
                  <a:pt x="8486" y="354"/>
                </a:lnTo>
                <a:lnTo>
                  <a:pt x="8476" y="356"/>
                </a:lnTo>
                <a:lnTo>
                  <a:pt x="8474" y="360"/>
                </a:lnTo>
                <a:lnTo>
                  <a:pt x="8476" y="362"/>
                </a:lnTo>
                <a:lnTo>
                  <a:pt x="8480" y="362"/>
                </a:lnTo>
                <a:lnTo>
                  <a:pt x="8498" y="364"/>
                </a:lnTo>
                <a:lnTo>
                  <a:pt x="8516" y="362"/>
                </a:lnTo>
                <a:lnTo>
                  <a:pt x="8524" y="362"/>
                </a:lnTo>
                <a:lnTo>
                  <a:pt x="8526" y="360"/>
                </a:lnTo>
                <a:lnTo>
                  <a:pt x="8524" y="356"/>
                </a:lnTo>
                <a:lnTo>
                  <a:pt x="8522" y="354"/>
                </a:lnTo>
                <a:lnTo>
                  <a:pt x="8506" y="352"/>
                </a:lnTo>
                <a:lnTo>
                  <a:pt x="8498" y="352"/>
                </a:lnTo>
                <a:lnTo>
                  <a:pt x="8488" y="352"/>
                </a:lnTo>
                <a:lnTo>
                  <a:pt x="8486" y="354"/>
                </a:lnTo>
                <a:close/>
                <a:moveTo>
                  <a:pt x="8458" y="244"/>
                </a:moveTo>
                <a:lnTo>
                  <a:pt x="8458" y="244"/>
                </a:lnTo>
                <a:lnTo>
                  <a:pt x="8468" y="244"/>
                </a:lnTo>
                <a:lnTo>
                  <a:pt x="8470" y="242"/>
                </a:lnTo>
                <a:lnTo>
                  <a:pt x="8468" y="242"/>
                </a:lnTo>
                <a:lnTo>
                  <a:pt x="8460" y="238"/>
                </a:lnTo>
                <a:lnTo>
                  <a:pt x="8444" y="232"/>
                </a:lnTo>
                <a:lnTo>
                  <a:pt x="8432" y="228"/>
                </a:lnTo>
                <a:lnTo>
                  <a:pt x="8424" y="228"/>
                </a:lnTo>
                <a:lnTo>
                  <a:pt x="8416" y="230"/>
                </a:lnTo>
                <a:lnTo>
                  <a:pt x="8406" y="234"/>
                </a:lnTo>
                <a:lnTo>
                  <a:pt x="8398" y="238"/>
                </a:lnTo>
                <a:lnTo>
                  <a:pt x="8396" y="240"/>
                </a:lnTo>
                <a:lnTo>
                  <a:pt x="8400" y="240"/>
                </a:lnTo>
                <a:lnTo>
                  <a:pt x="8408" y="240"/>
                </a:lnTo>
                <a:lnTo>
                  <a:pt x="8430" y="242"/>
                </a:lnTo>
                <a:lnTo>
                  <a:pt x="8458" y="244"/>
                </a:lnTo>
                <a:close/>
                <a:moveTo>
                  <a:pt x="8344" y="256"/>
                </a:moveTo>
                <a:lnTo>
                  <a:pt x="8344" y="256"/>
                </a:lnTo>
                <a:lnTo>
                  <a:pt x="8348" y="258"/>
                </a:lnTo>
                <a:lnTo>
                  <a:pt x="8352" y="258"/>
                </a:lnTo>
                <a:lnTo>
                  <a:pt x="8360" y="256"/>
                </a:lnTo>
                <a:lnTo>
                  <a:pt x="8368" y="256"/>
                </a:lnTo>
                <a:lnTo>
                  <a:pt x="8374" y="258"/>
                </a:lnTo>
                <a:lnTo>
                  <a:pt x="8380" y="260"/>
                </a:lnTo>
                <a:lnTo>
                  <a:pt x="8384" y="262"/>
                </a:lnTo>
                <a:lnTo>
                  <a:pt x="8388" y="262"/>
                </a:lnTo>
                <a:lnTo>
                  <a:pt x="8398" y="260"/>
                </a:lnTo>
                <a:lnTo>
                  <a:pt x="8412" y="256"/>
                </a:lnTo>
                <a:lnTo>
                  <a:pt x="8436" y="252"/>
                </a:lnTo>
                <a:lnTo>
                  <a:pt x="8440" y="252"/>
                </a:lnTo>
                <a:lnTo>
                  <a:pt x="8440" y="250"/>
                </a:lnTo>
                <a:lnTo>
                  <a:pt x="8428" y="248"/>
                </a:lnTo>
                <a:lnTo>
                  <a:pt x="8386" y="242"/>
                </a:lnTo>
                <a:lnTo>
                  <a:pt x="8380" y="242"/>
                </a:lnTo>
                <a:lnTo>
                  <a:pt x="8376" y="244"/>
                </a:lnTo>
                <a:lnTo>
                  <a:pt x="8376" y="246"/>
                </a:lnTo>
                <a:lnTo>
                  <a:pt x="8378" y="248"/>
                </a:lnTo>
                <a:lnTo>
                  <a:pt x="8382" y="252"/>
                </a:lnTo>
                <a:lnTo>
                  <a:pt x="8380" y="252"/>
                </a:lnTo>
                <a:lnTo>
                  <a:pt x="8376" y="252"/>
                </a:lnTo>
                <a:lnTo>
                  <a:pt x="8350" y="252"/>
                </a:lnTo>
                <a:lnTo>
                  <a:pt x="8342" y="254"/>
                </a:lnTo>
                <a:lnTo>
                  <a:pt x="8344" y="256"/>
                </a:lnTo>
                <a:close/>
                <a:moveTo>
                  <a:pt x="8442" y="270"/>
                </a:moveTo>
                <a:lnTo>
                  <a:pt x="8442" y="270"/>
                </a:lnTo>
                <a:lnTo>
                  <a:pt x="8442" y="272"/>
                </a:lnTo>
                <a:lnTo>
                  <a:pt x="8450" y="276"/>
                </a:lnTo>
                <a:lnTo>
                  <a:pt x="8462" y="278"/>
                </a:lnTo>
                <a:lnTo>
                  <a:pt x="8472" y="278"/>
                </a:lnTo>
                <a:lnTo>
                  <a:pt x="8474" y="278"/>
                </a:lnTo>
                <a:lnTo>
                  <a:pt x="8472" y="276"/>
                </a:lnTo>
                <a:lnTo>
                  <a:pt x="8464" y="270"/>
                </a:lnTo>
                <a:lnTo>
                  <a:pt x="8452" y="268"/>
                </a:lnTo>
                <a:lnTo>
                  <a:pt x="8446" y="268"/>
                </a:lnTo>
                <a:lnTo>
                  <a:pt x="8442" y="270"/>
                </a:lnTo>
                <a:close/>
                <a:moveTo>
                  <a:pt x="8478" y="296"/>
                </a:moveTo>
                <a:lnTo>
                  <a:pt x="8478" y="296"/>
                </a:lnTo>
                <a:lnTo>
                  <a:pt x="8484" y="294"/>
                </a:lnTo>
                <a:lnTo>
                  <a:pt x="8486" y="290"/>
                </a:lnTo>
                <a:lnTo>
                  <a:pt x="8486" y="288"/>
                </a:lnTo>
                <a:lnTo>
                  <a:pt x="8484" y="286"/>
                </a:lnTo>
                <a:lnTo>
                  <a:pt x="8480" y="286"/>
                </a:lnTo>
                <a:lnTo>
                  <a:pt x="8472" y="286"/>
                </a:lnTo>
                <a:lnTo>
                  <a:pt x="8462" y="286"/>
                </a:lnTo>
                <a:lnTo>
                  <a:pt x="8450" y="290"/>
                </a:lnTo>
                <a:lnTo>
                  <a:pt x="8444" y="292"/>
                </a:lnTo>
                <a:lnTo>
                  <a:pt x="8444" y="294"/>
                </a:lnTo>
                <a:lnTo>
                  <a:pt x="8450" y="294"/>
                </a:lnTo>
                <a:lnTo>
                  <a:pt x="8464" y="296"/>
                </a:lnTo>
                <a:lnTo>
                  <a:pt x="8478" y="296"/>
                </a:lnTo>
                <a:close/>
                <a:moveTo>
                  <a:pt x="8372" y="268"/>
                </a:moveTo>
                <a:lnTo>
                  <a:pt x="8372" y="268"/>
                </a:lnTo>
                <a:lnTo>
                  <a:pt x="8370" y="268"/>
                </a:lnTo>
                <a:lnTo>
                  <a:pt x="8372" y="270"/>
                </a:lnTo>
                <a:lnTo>
                  <a:pt x="8378" y="272"/>
                </a:lnTo>
                <a:lnTo>
                  <a:pt x="8388" y="274"/>
                </a:lnTo>
                <a:lnTo>
                  <a:pt x="8400" y="278"/>
                </a:lnTo>
                <a:lnTo>
                  <a:pt x="8416" y="284"/>
                </a:lnTo>
                <a:lnTo>
                  <a:pt x="8426" y="286"/>
                </a:lnTo>
                <a:lnTo>
                  <a:pt x="8444" y="286"/>
                </a:lnTo>
                <a:lnTo>
                  <a:pt x="8456" y="284"/>
                </a:lnTo>
                <a:lnTo>
                  <a:pt x="8458" y="284"/>
                </a:lnTo>
                <a:lnTo>
                  <a:pt x="8456" y="282"/>
                </a:lnTo>
                <a:lnTo>
                  <a:pt x="8432" y="276"/>
                </a:lnTo>
                <a:lnTo>
                  <a:pt x="8418" y="272"/>
                </a:lnTo>
                <a:lnTo>
                  <a:pt x="8400" y="268"/>
                </a:lnTo>
                <a:lnTo>
                  <a:pt x="8384" y="268"/>
                </a:lnTo>
                <a:lnTo>
                  <a:pt x="8372" y="268"/>
                </a:lnTo>
                <a:close/>
                <a:moveTo>
                  <a:pt x="8332" y="280"/>
                </a:moveTo>
                <a:lnTo>
                  <a:pt x="8332" y="280"/>
                </a:lnTo>
                <a:lnTo>
                  <a:pt x="8338" y="282"/>
                </a:lnTo>
                <a:lnTo>
                  <a:pt x="8344" y="284"/>
                </a:lnTo>
                <a:lnTo>
                  <a:pt x="8364" y="288"/>
                </a:lnTo>
                <a:lnTo>
                  <a:pt x="8390" y="294"/>
                </a:lnTo>
                <a:lnTo>
                  <a:pt x="8404" y="298"/>
                </a:lnTo>
                <a:lnTo>
                  <a:pt x="8412" y="302"/>
                </a:lnTo>
                <a:lnTo>
                  <a:pt x="8424" y="300"/>
                </a:lnTo>
                <a:lnTo>
                  <a:pt x="8432" y="296"/>
                </a:lnTo>
                <a:lnTo>
                  <a:pt x="8434" y="294"/>
                </a:lnTo>
                <a:lnTo>
                  <a:pt x="8432" y="294"/>
                </a:lnTo>
                <a:lnTo>
                  <a:pt x="8410" y="286"/>
                </a:lnTo>
                <a:lnTo>
                  <a:pt x="8380" y="276"/>
                </a:lnTo>
                <a:lnTo>
                  <a:pt x="8366" y="274"/>
                </a:lnTo>
                <a:lnTo>
                  <a:pt x="8354" y="274"/>
                </a:lnTo>
                <a:lnTo>
                  <a:pt x="8348" y="274"/>
                </a:lnTo>
                <a:lnTo>
                  <a:pt x="8340" y="274"/>
                </a:lnTo>
                <a:lnTo>
                  <a:pt x="8326" y="268"/>
                </a:lnTo>
                <a:lnTo>
                  <a:pt x="8320" y="266"/>
                </a:lnTo>
                <a:lnTo>
                  <a:pt x="8314" y="266"/>
                </a:lnTo>
                <a:lnTo>
                  <a:pt x="8308" y="268"/>
                </a:lnTo>
                <a:lnTo>
                  <a:pt x="8302" y="272"/>
                </a:lnTo>
                <a:lnTo>
                  <a:pt x="8300" y="274"/>
                </a:lnTo>
                <a:lnTo>
                  <a:pt x="8302" y="276"/>
                </a:lnTo>
                <a:lnTo>
                  <a:pt x="8308" y="278"/>
                </a:lnTo>
                <a:lnTo>
                  <a:pt x="8320" y="278"/>
                </a:lnTo>
                <a:lnTo>
                  <a:pt x="8332" y="280"/>
                </a:lnTo>
                <a:close/>
                <a:moveTo>
                  <a:pt x="8304" y="294"/>
                </a:moveTo>
                <a:lnTo>
                  <a:pt x="8304" y="294"/>
                </a:lnTo>
                <a:lnTo>
                  <a:pt x="8312" y="296"/>
                </a:lnTo>
                <a:lnTo>
                  <a:pt x="8316" y="298"/>
                </a:lnTo>
                <a:lnTo>
                  <a:pt x="8320" y="300"/>
                </a:lnTo>
                <a:lnTo>
                  <a:pt x="8328" y="298"/>
                </a:lnTo>
                <a:lnTo>
                  <a:pt x="8340" y="296"/>
                </a:lnTo>
                <a:lnTo>
                  <a:pt x="8352" y="296"/>
                </a:lnTo>
                <a:lnTo>
                  <a:pt x="8360" y="294"/>
                </a:lnTo>
                <a:lnTo>
                  <a:pt x="8358" y="294"/>
                </a:lnTo>
                <a:lnTo>
                  <a:pt x="8340" y="288"/>
                </a:lnTo>
                <a:lnTo>
                  <a:pt x="8330" y="286"/>
                </a:lnTo>
                <a:lnTo>
                  <a:pt x="8324" y="286"/>
                </a:lnTo>
                <a:lnTo>
                  <a:pt x="8320" y="288"/>
                </a:lnTo>
                <a:lnTo>
                  <a:pt x="8318" y="290"/>
                </a:lnTo>
                <a:lnTo>
                  <a:pt x="8312" y="290"/>
                </a:lnTo>
                <a:lnTo>
                  <a:pt x="8302" y="286"/>
                </a:lnTo>
                <a:lnTo>
                  <a:pt x="8292" y="286"/>
                </a:lnTo>
                <a:lnTo>
                  <a:pt x="8288" y="288"/>
                </a:lnTo>
                <a:lnTo>
                  <a:pt x="8284" y="292"/>
                </a:lnTo>
                <a:lnTo>
                  <a:pt x="8282" y="294"/>
                </a:lnTo>
                <a:lnTo>
                  <a:pt x="8286" y="294"/>
                </a:lnTo>
                <a:lnTo>
                  <a:pt x="8304" y="294"/>
                </a:lnTo>
                <a:close/>
                <a:moveTo>
                  <a:pt x="8370" y="298"/>
                </a:moveTo>
                <a:lnTo>
                  <a:pt x="8370" y="298"/>
                </a:lnTo>
                <a:lnTo>
                  <a:pt x="8350" y="300"/>
                </a:lnTo>
                <a:lnTo>
                  <a:pt x="8346" y="302"/>
                </a:lnTo>
                <a:lnTo>
                  <a:pt x="8350" y="306"/>
                </a:lnTo>
                <a:lnTo>
                  <a:pt x="8358" y="308"/>
                </a:lnTo>
                <a:lnTo>
                  <a:pt x="8372" y="308"/>
                </a:lnTo>
                <a:lnTo>
                  <a:pt x="8398" y="306"/>
                </a:lnTo>
                <a:lnTo>
                  <a:pt x="8402" y="304"/>
                </a:lnTo>
                <a:lnTo>
                  <a:pt x="8404" y="304"/>
                </a:lnTo>
                <a:lnTo>
                  <a:pt x="8398" y="300"/>
                </a:lnTo>
                <a:lnTo>
                  <a:pt x="8384" y="298"/>
                </a:lnTo>
                <a:lnTo>
                  <a:pt x="8370" y="298"/>
                </a:lnTo>
                <a:close/>
                <a:moveTo>
                  <a:pt x="8432" y="314"/>
                </a:moveTo>
                <a:lnTo>
                  <a:pt x="8432" y="314"/>
                </a:lnTo>
                <a:lnTo>
                  <a:pt x="8442" y="314"/>
                </a:lnTo>
                <a:lnTo>
                  <a:pt x="8446" y="314"/>
                </a:lnTo>
                <a:lnTo>
                  <a:pt x="8448" y="312"/>
                </a:lnTo>
                <a:lnTo>
                  <a:pt x="8448" y="310"/>
                </a:lnTo>
                <a:lnTo>
                  <a:pt x="8448" y="308"/>
                </a:lnTo>
                <a:lnTo>
                  <a:pt x="8442" y="306"/>
                </a:lnTo>
                <a:lnTo>
                  <a:pt x="8430" y="306"/>
                </a:lnTo>
                <a:lnTo>
                  <a:pt x="8420" y="308"/>
                </a:lnTo>
                <a:lnTo>
                  <a:pt x="8418" y="308"/>
                </a:lnTo>
                <a:lnTo>
                  <a:pt x="8420" y="310"/>
                </a:lnTo>
                <a:lnTo>
                  <a:pt x="8424" y="312"/>
                </a:lnTo>
                <a:lnTo>
                  <a:pt x="8432" y="314"/>
                </a:lnTo>
                <a:close/>
                <a:moveTo>
                  <a:pt x="8294" y="324"/>
                </a:moveTo>
                <a:lnTo>
                  <a:pt x="8294" y="324"/>
                </a:lnTo>
                <a:lnTo>
                  <a:pt x="8304" y="322"/>
                </a:lnTo>
                <a:lnTo>
                  <a:pt x="8304" y="320"/>
                </a:lnTo>
                <a:lnTo>
                  <a:pt x="8302" y="316"/>
                </a:lnTo>
                <a:lnTo>
                  <a:pt x="8296" y="312"/>
                </a:lnTo>
                <a:lnTo>
                  <a:pt x="8290" y="310"/>
                </a:lnTo>
                <a:lnTo>
                  <a:pt x="8284" y="308"/>
                </a:lnTo>
                <a:lnTo>
                  <a:pt x="8280" y="310"/>
                </a:lnTo>
                <a:lnTo>
                  <a:pt x="8278" y="312"/>
                </a:lnTo>
                <a:lnTo>
                  <a:pt x="8280" y="314"/>
                </a:lnTo>
                <a:lnTo>
                  <a:pt x="8282" y="314"/>
                </a:lnTo>
                <a:lnTo>
                  <a:pt x="8280" y="316"/>
                </a:lnTo>
                <a:lnTo>
                  <a:pt x="8278" y="320"/>
                </a:lnTo>
                <a:lnTo>
                  <a:pt x="8278" y="322"/>
                </a:lnTo>
                <a:lnTo>
                  <a:pt x="8280" y="322"/>
                </a:lnTo>
                <a:lnTo>
                  <a:pt x="8294" y="324"/>
                </a:lnTo>
                <a:close/>
                <a:moveTo>
                  <a:pt x="11820" y="2336"/>
                </a:moveTo>
                <a:lnTo>
                  <a:pt x="11820" y="2336"/>
                </a:lnTo>
                <a:lnTo>
                  <a:pt x="11820" y="2338"/>
                </a:lnTo>
                <a:lnTo>
                  <a:pt x="11824" y="2342"/>
                </a:lnTo>
                <a:lnTo>
                  <a:pt x="11830" y="2348"/>
                </a:lnTo>
                <a:lnTo>
                  <a:pt x="11838" y="2360"/>
                </a:lnTo>
                <a:lnTo>
                  <a:pt x="11840" y="2368"/>
                </a:lnTo>
                <a:lnTo>
                  <a:pt x="11840" y="2374"/>
                </a:lnTo>
                <a:lnTo>
                  <a:pt x="11838" y="2386"/>
                </a:lnTo>
                <a:lnTo>
                  <a:pt x="11832" y="2398"/>
                </a:lnTo>
                <a:lnTo>
                  <a:pt x="11832" y="2404"/>
                </a:lnTo>
                <a:lnTo>
                  <a:pt x="11834" y="2412"/>
                </a:lnTo>
                <a:lnTo>
                  <a:pt x="11836" y="2422"/>
                </a:lnTo>
                <a:lnTo>
                  <a:pt x="11836" y="2436"/>
                </a:lnTo>
                <a:lnTo>
                  <a:pt x="11836" y="2466"/>
                </a:lnTo>
                <a:lnTo>
                  <a:pt x="11832" y="2492"/>
                </a:lnTo>
                <a:lnTo>
                  <a:pt x="11828" y="2504"/>
                </a:lnTo>
                <a:lnTo>
                  <a:pt x="11826" y="2510"/>
                </a:lnTo>
                <a:lnTo>
                  <a:pt x="11824" y="2514"/>
                </a:lnTo>
                <a:lnTo>
                  <a:pt x="11826" y="2520"/>
                </a:lnTo>
                <a:lnTo>
                  <a:pt x="11832" y="2530"/>
                </a:lnTo>
                <a:lnTo>
                  <a:pt x="11834" y="2536"/>
                </a:lnTo>
                <a:lnTo>
                  <a:pt x="11836" y="2544"/>
                </a:lnTo>
                <a:lnTo>
                  <a:pt x="11836" y="2554"/>
                </a:lnTo>
                <a:lnTo>
                  <a:pt x="11830" y="2568"/>
                </a:lnTo>
                <a:lnTo>
                  <a:pt x="11828" y="2578"/>
                </a:lnTo>
                <a:lnTo>
                  <a:pt x="11828" y="2586"/>
                </a:lnTo>
                <a:lnTo>
                  <a:pt x="11830" y="2600"/>
                </a:lnTo>
                <a:lnTo>
                  <a:pt x="11832" y="2612"/>
                </a:lnTo>
                <a:lnTo>
                  <a:pt x="11832" y="2618"/>
                </a:lnTo>
                <a:lnTo>
                  <a:pt x="11830" y="2624"/>
                </a:lnTo>
                <a:lnTo>
                  <a:pt x="11824" y="2634"/>
                </a:lnTo>
                <a:lnTo>
                  <a:pt x="11822" y="2644"/>
                </a:lnTo>
                <a:lnTo>
                  <a:pt x="11824" y="2654"/>
                </a:lnTo>
                <a:lnTo>
                  <a:pt x="11828" y="2666"/>
                </a:lnTo>
                <a:lnTo>
                  <a:pt x="11830" y="2678"/>
                </a:lnTo>
                <a:lnTo>
                  <a:pt x="11832" y="2678"/>
                </a:lnTo>
                <a:lnTo>
                  <a:pt x="11834" y="2676"/>
                </a:lnTo>
                <a:lnTo>
                  <a:pt x="11838" y="2668"/>
                </a:lnTo>
                <a:lnTo>
                  <a:pt x="11842" y="2654"/>
                </a:lnTo>
                <a:lnTo>
                  <a:pt x="11846" y="2642"/>
                </a:lnTo>
                <a:lnTo>
                  <a:pt x="11852" y="2632"/>
                </a:lnTo>
                <a:lnTo>
                  <a:pt x="11854" y="2630"/>
                </a:lnTo>
                <a:lnTo>
                  <a:pt x="11856" y="2630"/>
                </a:lnTo>
                <a:lnTo>
                  <a:pt x="11860" y="2634"/>
                </a:lnTo>
                <a:lnTo>
                  <a:pt x="11864" y="2638"/>
                </a:lnTo>
                <a:lnTo>
                  <a:pt x="11868" y="2638"/>
                </a:lnTo>
                <a:lnTo>
                  <a:pt x="11874" y="2638"/>
                </a:lnTo>
                <a:lnTo>
                  <a:pt x="11880" y="2638"/>
                </a:lnTo>
                <a:lnTo>
                  <a:pt x="11882" y="2642"/>
                </a:lnTo>
                <a:lnTo>
                  <a:pt x="11884" y="2646"/>
                </a:lnTo>
                <a:lnTo>
                  <a:pt x="11886" y="2656"/>
                </a:lnTo>
                <a:lnTo>
                  <a:pt x="11888" y="2664"/>
                </a:lnTo>
                <a:lnTo>
                  <a:pt x="11888" y="2666"/>
                </a:lnTo>
                <a:lnTo>
                  <a:pt x="11890" y="2664"/>
                </a:lnTo>
                <a:lnTo>
                  <a:pt x="11894" y="2652"/>
                </a:lnTo>
                <a:lnTo>
                  <a:pt x="11894" y="2648"/>
                </a:lnTo>
                <a:lnTo>
                  <a:pt x="11892" y="2642"/>
                </a:lnTo>
                <a:lnTo>
                  <a:pt x="11892" y="2634"/>
                </a:lnTo>
                <a:lnTo>
                  <a:pt x="11892" y="2626"/>
                </a:lnTo>
                <a:lnTo>
                  <a:pt x="11890" y="2624"/>
                </a:lnTo>
                <a:lnTo>
                  <a:pt x="11888" y="2626"/>
                </a:lnTo>
                <a:lnTo>
                  <a:pt x="11882" y="2624"/>
                </a:lnTo>
                <a:lnTo>
                  <a:pt x="11878" y="2622"/>
                </a:lnTo>
                <a:lnTo>
                  <a:pt x="11876" y="2618"/>
                </a:lnTo>
                <a:lnTo>
                  <a:pt x="11872" y="2610"/>
                </a:lnTo>
                <a:lnTo>
                  <a:pt x="11868" y="2598"/>
                </a:lnTo>
                <a:lnTo>
                  <a:pt x="11864" y="2594"/>
                </a:lnTo>
                <a:lnTo>
                  <a:pt x="11860" y="2588"/>
                </a:lnTo>
                <a:lnTo>
                  <a:pt x="11856" y="2582"/>
                </a:lnTo>
                <a:lnTo>
                  <a:pt x="11852" y="2572"/>
                </a:lnTo>
                <a:lnTo>
                  <a:pt x="11852" y="2562"/>
                </a:lnTo>
                <a:lnTo>
                  <a:pt x="11854" y="2550"/>
                </a:lnTo>
                <a:lnTo>
                  <a:pt x="11860" y="2528"/>
                </a:lnTo>
                <a:lnTo>
                  <a:pt x="11866" y="2512"/>
                </a:lnTo>
                <a:lnTo>
                  <a:pt x="11870" y="2508"/>
                </a:lnTo>
                <a:lnTo>
                  <a:pt x="11870" y="2502"/>
                </a:lnTo>
                <a:lnTo>
                  <a:pt x="11870" y="2494"/>
                </a:lnTo>
                <a:lnTo>
                  <a:pt x="11872" y="2490"/>
                </a:lnTo>
                <a:lnTo>
                  <a:pt x="11874" y="2486"/>
                </a:lnTo>
                <a:lnTo>
                  <a:pt x="11876" y="2484"/>
                </a:lnTo>
                <a:lnTo>
                  <a:pt x="11882" y="2482"/>
                </a:lnTo>
                <a:lnTo>
                  <a:pt x="11892" y="2480"/>
                </a:lnTo>
                <a:lnTo>
                  <a:pt x="11902" y="2480"/>
                </a:lnTo>
                <a:lnTo>
                  <a:pt x="11914" y="2484"/>
                </a:lnTo>
                <a:lnTo>
                  <a:pt x="11924" y="2494"/>
                </a:lnTo>
                <a:lnTo>
                  <a:pt x="11938" y="2512"/>
                </a:lnTo>
                <a:lnTo>
                  <a:pt x="11940" y="2516"/>
                </a:lnTo>
                <a:lnTo>
                  <a:pt x="11940" y="2510"/>
                </a:lnTo>
                <a:lnTo>
                  <a:pt x="11936" y="2502"/>
                </a:lnTo>
                <a:lnTo>
                  <a:pt x="11930" y="2492"/>
                </a:lnTo>
                <a:lnTo>
                  <a:pt x="11922" y="2482"/>
                </a:lnTo>
                <a:lnTo>
                  <a:pt x="11920" y="2476"/>
                </a:lnTo>
                <a:lnTo>
                  <a:pt x="11920" y="2468"/>
                </a:lnTo>
                <a:lnTo>
                  <a:pt x="11914" y="2450"/>
                </a:lnTo>
                <a:lnTo>
                  <a:pt x="11908" y="2432"/>
                </a:lnTo>
                <a:lnTo>
                  <a:pt x="11902" y="2414"/>
                </a:lnTo>
                <a:lnTo>
                  <a:pt x="11898" y="2404"/>
                </a:lnTo>
                <a:lnTo>
                  <a:pt x="11898" y="2396"/>
                </a:lnTo>
                <a:lnTo>
                  <a:pt x="11896" y="2380"/>
                </a:lnTo>
                <a:lnTo>
                  <a:pt x="11892" y="2368"/>
                </a:lnTo>
                <a:lnTo>
                  <a:pt x="11890" y="2356"/>
                </a:lnTo>
                <a:lnTo>
                  <a:pt x="11888" y="2346"/>
                </a:lnTo>
                <a:lnTo>
                  <a:pt x="11886" y="2344"/>
                </a:lnTo>
                <a:lnTo>
                  <a:pt x="11886" y="2342"/>
                </a:lnTo>
                <a:lnTo>
                  <a:pt x="11882" y="2344"/>
                </a:lnTo>
                <a:lnTo>
                  <a:pt x="11882" y="2346"/>
                </a:lnTo>
                <a:lnTo>
                  <a:pt x="11882" y="2344"/>
                </a:lnTo>
                <a:lnTo>
                  <a:pt x="11882" y="2336"/>
                </a:lnTo>
                <a:lnTo>
                  <a:pt x="11882" y="2328"/>
                </a:lnTo>
                <a:lnTo>
                  <a:pt x="11882" y="2326"/>
                </a:lnTo>
                <a:lnTo>
                  <a:pt x="11882" y="2328"/>
                </a:lnTo>
                <a:lnTo>
                  <a:pt x="11880" y="2328"/>
                </a:lnTo>
                <a:lnTo>
                  <a:pt x="11876" y="2322"/>
                </a:lnTo>
                <a:lnTo>
                  <a:pt x="11876" y="2314"/>
                </a:lnTo>
                <a:lnTo>
                  <a:pt x="11876" y="2308"/>
                </a:lnTo>
                <a:lnTo>
                  <a:pt x="11880" y="2296"/>
                </a:lnTo>
                <a:lnTo>
                  <a:pt x="11884" y="2290"/>
                </a:lnTo>
                <a:lnTo>
                  <a:pt x="11884" y="2282"/>
                </a:lnTo>
                <a:lnTo>
                  <a:pt x="11884" y="2270"/>
                </a:lnTo>
                <a:lnTo>
                  <a:pt x="11882" y="2256"/>
                </a:lnTo>
                <a:lnTo>
                  <a:pt x="11878" y="2240"/>
                </a:lnTo>
                <a:lnTo>
                  <a:pt x="11876" y="2234"/>
                </a:lnTo>
                <a:lnTo>
                  <a:pt x="11876" y="2230"/>
                </a:lnTo>
                <a:lnTo>
                  <a:pt x="11876" y="2228"/>
                </a:lnTo>
                <a:lnTo>
                  <a:pt x="11874" y="2226"/>
                </a:lnTo>
                <a:lnTo>
                  <a:pt x="11872" y="2226"/>
                </a:lnTo>
                <a:lnTo>
                  <a:pt x="11872" y="2222"/>
                </a:lnTo>
                <a:lnTo>
                  <a:pt x="11870" y="2214"/>
                </a:lnTo>
                <a:lnTo>
                  <a:pt x="11868" y="2208"/>
                </a:lnTo>
                <a:lnTo>
                  <a:pt x="11866" y="2204"/>
                </a:lnTo>
                <a:lnTo>
                  <a:pt x="11868" y="2200"/>
                </a:lnTo>
                <a:lnTo>
                  <a:pt x="11872" y="2192"/>
                </a:lnTo>
                <a:lnTo>
                  <a:pt x="11870" y="2188"/>
                </a:lnTo>
                <a:lnTo>
                  <a:pt x="11866" y="2182"/>
                </a:lnTo>
                <a:lnTo>
                  <a:pt x="11862" y="2176"/>
                </a:lnTo>
                <a:lnTo>
                  <a:pt x="11860" y="2172"/>
                </a:lnTo>
                <a:lnTo>
                  <a:pt x="11858" y="2174"/>
                </a:lnTo>
                <a:lnTo>
                  <a:pt x="11854" y="2178"/>
                </a:lnTo>
                <a:lnTo>
                  <a:pt x="11852" y="2180"/>
                </a:lnTo>
                <a:lnTo>
                  <a:pt x="11846" y="2180"/>
                </a:lnTo>
                <a:lnTo>
                  <a:pt x="11844" y="2182"/>
                </a:lnTo>
                <a:lnTo>
                  <a:pt x="11842" y="2182"/>
                </a:lnTo>
                <a:lnTo>
                  <a:pt x="11848" y="2188"/>
                </a:lnTo>
                <a:lnTo>
                  <a:pt x="11854" y="2198"/>
                </a:lnTo>
                <a:lnTo>
                  <a:pt x="11858" y="2202"/>
                </a:lnTo>
                <a:lnTo>
                  <a:pt x="11858" y="2208"/>
                </a:lnTo>
                <a:lnTo>
                  <a:pt x="11856" y="2214"/>
                </a:lnTo>
                <a:lnTo>
                  <a:pt x="11854" y="2216"/>
                </a:lnTo>
                <a:lnTo>
                  <a:pt x="11850" y="2216"/>
                </a:lnTo>
                <a:lnTo>
                  <a:pt x="11850" y="2220"/>
                </a:lnTo>
                <a:lnTo>
                  <a:pt x="11848" y="2222"/>
                </a:lnTo>
                <a:lnTo>
                  <a:pt x="11850" y="2224"/>
                </a:lnTo>
                <a:lnTo>
                  <a:pt x="11854" y="2226"/>
                </a:lnTo>
                <a:lnTo>
                  <a:pt x="11854" y="2228"/>
                </a:lnTo>
                <a:lnTo>
                  <a:pt x="11850" y="2234"/>
                </a:lnTo>
                <a:lnTo>
                  <a:pt x="11846" y="2236"/>
                </a:lnTo>
                <a:lnTo>
                  <a:pt x="11844" y="2236"/>
                </a:lnTo>
                <a:lnTo>
                  <a:pt x="11842" y="2236"/>
                </a:lnTo>
                <a:lnTo>
                  <a:pt x="11840" y="2232"/>
                </a:lnTo>
                <a:lnTo>
                  <a:pt x="11840" y="2228"/>
                </a:lnTo>
                <a:lnTo>
                  <a:pt x="11838" y="2228"/>
                </a:lnTo>
                <a:lnTo>
                  <a:pt x="11834" y="2228"/>
                </a:lnTo>
                <a:lnTo>
                  <a:pt x="11828" y="2232"/>
                </a:lnTo>
                <a:lnTo>
                  <a:pt x="11824" y="2232"/>
                </a:lnTo>
                <a:lnTo>
                  <a:pt x="11822" y="2236"/>
                </a:lnTo>
                <a:lnTo>
                  <a:pt x="11822" y="2244"/>
                </a:lnTo>
                <a:lnTo>
                  <a:pt x="11826" y="2254"/>
                </a:lnTo>
                <a:lnTo>
                  <a:pt x="11826" y="2266"/>
                </a:lnTo>
                <a:lnTo>
                  <a:pt x="11824" y="2278"/>
                </a:lnTo>
                <a:lnTo>
                  <a:pt x="11820" y="2288"/>
                </a:lnTo>
                <a:lnTo>
                  <a:pt x="11816" y="2298"/>
                </a:lnTo>
                <a:lnTo>
                  <a:pt x="11816" y="2302"/>
                </a:lnTo>
                <a:lnTo>
                  <a:pt x="11818" y="2308"/>
                </a:lnTo>
                <a:lnTo>
                  <a:pt x="11816" y="2318"/>
                </a:lnTo>
                <a:lnTo>
                  <a:pt x="11816" y="2322"/>
                </a:lnTo>
                <a:lnTo>
                  <a:pt x="11816" y="2326"/>
                </a:lnTo>
                <a:lnTo>
                  <a:pt x="11818" y="2332"/>
                </a:lnTo>
                <a:lnTo>
                  <a:pt x="11822" y="2334"/>
                </a:lnTo>
                <a:lnTo>
                  <a:pt x="11820" y="2336"/>
                </a:lnTo>
                <a:close/>
                <a:moveTo>
                  <a:pt x="12398" y="2392"/>
                </a:moveTo>
                <a:lnTo>
                  <a:pt x="12398" y="2392"/>
                </a:lnTo>
                <a:lnTo>
                  <a:pt x="12396" y="2392"/>
                </a:lnTo>
                <a:lnTo>
                  <a:pt x="12394" y="2394"/>
                </a:lnTo>
                <a:lnTo>
                  <a:pt x="12392" y="2402"/>
                </a:lnTo>
                <a:lnTo>
                  <a:pt x="12388" y="2410"/>
                </a:lnTo>
                <a:lnTo>
                  <a:pt x="12384" y="2412"/>
                </a:lnTo>
                <a:lnTo>
                  <a:pt x="12380" y="2416"/>
                </a:lnTo>
                <a:lnTo>
                  <a:pt x="12372" y="2418"/>
                </a:lnTo>
                <a:lnTo>
                  <a:pt x="12366" y="2422"/>
                </a:lnTo>
                <a:lnTo>
                  <a:pt x="12364" y="2426"/>
                </a:lnTo>
                <a:lnTo>
                  <a:pt x="12364" y="2428"/>
                </a:lnTo>
                <a:lnTo>
                  <a:pt x="12366" y="2434"/>
                </a:lnTo>
                <a:lnTo>
                  <a:pt x="12368" y="2438"/>
                </a:lnTo>
                <a:lnTo>
                  <a:pt x="12370" y="2438"/>
                </a:lnTo>
                <a:lnTo>
                  <a:pt x="12374" y="2434"/>
                </a:lnTo>
                <a:lnTo>
                  <a:pt x="12378" y="2430"/>
                </a:lnTo>
                <a:lnTo>
                  <a:pt x="12382" y="2428"/>
                </a:lnTo>
                <a:lnTo>
                  <a:pt x="12388" y="2426"/>
                </a:lnTo>
                <a:lnTo>
                  <a:pt x="12392" y="2422"/>
                </a:lnTo>
                <a:lnTo>
                  <a:pt x="12396" y="2418"/>
                </a:lnTo>
                <a:lnTo>
                  <a:pt x="12400" y="2414"/>
                </a:lnTo>
                <a:lnTo>
                  <a:pt x="12402" y="2408"/>
                </a:lnTo>
                <a:lnTo>
                  <a:pt x="12402" y="2396"/>
                </a:lnTo>
                <a:lnTo>
                  <a:pt x="12400" y="2394"/>
                </a:lnTo>
                <a:lnTo>
                  <a:pt x="12398" y="2392"/>
                </a:lnTo>
                <a:close/>
                <a:moveTo>
                  <a:pt x="12802" y="2114"/>
                </a:moveTo>
                <a:lnTo>
                  <a:pt x="12802" y="2114"/>
                </a:lnTo>
                <a:lnTo>
                  <a:pt x="12798" y="2118"/>
                </a:lnTo>
                <a:lnTo>
                  <a:pt x="12798" y="2122"/>
                </a:lnTo>
                <a:lnTo>
                  <a:pt x="12800" y="2128"/>
                </a:lnTo>
                <a:lnTo>
                  <a:pt x="12804" y="2132"/>
                </a:lnTo>
                <a:lnTo>
                  <a:pt x="12814" y="2142"/>
                </a:lnTo>
                <a:lnTo>
                  <a:pt x="12826" y="2154"/>
                </a:lnTo>
                <a:lnTo>
                  <a:pt x="12830" y="2156"/>
                </a:lnTo>
                <a:lnTo>
                  <a:pt x="12830" y="2152"/>
                </a:lnTo>
                <a:lnTo>
                  <a:pt x="12828" y="2146"/>
                </a:lnTo>
                <a:lnTo>
                  <a:pt x="12824" y="2136"/>
                </a:lnTo>
                <a:lnTo>
                  <a:pt x="12820" y="2126"/>
                </a:lnTo>
                <a:lnTo>
                  <a:pt x="12814" y="2118"/>
                </a:lnTo>
                <a:lnTo>
                  <a:pt x="12808" y="2114"/>
                </a:lnTo>
                <a:lnTo>
                  <a:pt x="12804" y="2114"/>
                </a:lnTo>
                <a:lnTo>
                  <a:pt x="12802" y="2114"/>
                </a:lnTo>
                <a:close/>
                <a:moveTo>
                  <a:pt x="12746" y="1878"/>
                </a:moveTo>
                <a:lnTo>
                  <a:pt x="12746" y="1878"/>
                </a:lnTo>
                <a:lnTo>
                  <a:pt x="12744" y="1872"/>
                </a:lnTo>
                <a:lnTo>
                  <a:pt x="12740" y="1870"/>
                </a:lnTo>
                <a:lnTo>
                  <a:pt x="12736" y="1872"/>
                </a:lnTo>
                <a:lnTo>
                  <a:pt x="12730" y="1874"/>
                </a:lnTo>
                <a:lnTo>
                  <a:pt x="12716" y="1884"/>
                </a:lnTo>
                <a:lnTo>
                  <a:pt x="12702" y="1902"/>
                </a:lnTo>
                <a:lnTo>
                  <a:pt x="12700" y="1904"/>
                </a:lnTo>
                <a:lnTo>
                  <a:pt x="12702" y="1904"/>
                </a:lnTo>
                <a:lnTo>
                  <a:pt x="12706" y="1906"/>
                </a:lnTo>
                <a:lnTo>
                  <a:pt x="12722" y="1900"/>
                </a:lnTo>
                <a:lnTo>
                  <a:pt x="12730" y="1896"/>
                </a:lnTo>
                <a:lnTo>
                  <a:pt x="12738" y="1890"/>
                </a:lnTo>
                <a:lnTo>
                  <a:pt x="12744" y="1884"/>
                </a:lnTo>
                <a:lnTo>
                  <a:pt x="12746" y="1878"/>
                </a:lnTo>
                <a:close/>
                <a:moveTo>
                  <a:pt x="13366" y="1070"/>
                </a:moveTo>
                <a:lnTo>
                  <a:pt x="13366" y="1066"/>
                </a:lnTo>
                <a:lnTo>
                  <a:pt x="13438" y="1054"/>
                </a:lnTo>
                <a:lnTo>
                  <a:pt x="13446" y="1054"/>
                </a:lnTo>
                <a:lnTo>
                  <a:pt x="13454" y="1050"/>
                </a:lnTo>
                <a:lnTo>
                  <a:pt x="13458" y="1048"/>
                </a:lnTo>
                <a:lnTo>
                  <a:pt x="13460" y="1044"/>
                </a:lnTo>
                <a:lnTo>
                  <a:pt x="13460" y="1042"/>
                </a:lnTo>
                <a:lnTo>
                  <a:pt x="13458" y="1038"/>
                </a:lnTo>
                <a:lnTo>
                  <a:pt x="13448" y="1030"/>
                </a:lnTo>
                <a:lnTo>
                  <a:pt x="13434" y="1024"/>
                </a:lnTo>
                <a:lnTo>
                  <a:pt x="13418" y="1020"/>
                </a:lnTo>
                <a:lnTo>
                  <a:pt x="13400" y="1016"/>
                </a:lnTo>
                <a:lnTo>
                  <a:pt x="13382" y="1016"/>
                </a:lnTo>
                <a:lnTo>
                  <a:pt x="13366" y="1020"/>
                </a:lnTo>
                <a:lnTo>
                  <a:pt x="13366" y="1018"/>
                </a:lnTo>
                <a:lnTo>
                  <a:pt x="13342" y="1026"/>
                </a:lnTo>
                <a:lnTo>
                  <a:pt x="13332" y="1030"/>
                </a:lnTo>
                <a:lnTo>
                  <a:pt x="13324" y="1036"/>
                </a:lnTo>
                <a:lnTo>
                  <a:pt x="13316" y="1042"/>
                </a:lnTo>
                <a:lnTo>
                  <a:pt x="13310" y="1050"/>
                </a:lnTo>
                <a:lnTo>
                  <a:pt x="13308" y="1056"/>
                </a:lnTo>
                <a:lnTo>
                  <a:pt x="13306" y="1064"/>
                </a:lnTo>
                <a:lnTo>
                  <a:pt x="13306" y="1068"/>
                </a:lnTo>
                <a:lnTo>
                  <a:pt x="13310" y="1072"/>
                </a:lnTo>
                <a:lnTo>
                  <a:pt x="13314" y="1074"/>
                </a:lnTo>
                <a:lnTo>
                  <a:pt x="13322" y="1074"/>
                </a:lnTo>
                <a:lnTo>
                  <a:pt x="13342" y="1074"/>
                </a:lnTo>
                <a:lnTo>
                  <a:pt x="13366" y="1070"/>
                </a:lnTo>
                <a:close/>
                <a:moveTo>
                  <a:pt x="12932" y="1154"/>
                </a:moveTo>
                <a:lnTo>
                  <a:pt x="12932" y="1154"/>
                </a:lnTo>
                <a:lnTo>
                  <a:pt x="12934" y="1152"/>
                </a:lnTo>
                <a:lnTo>
                  <a:pt x="12934" y="1150"/>
                </a:lnTo>
                <a:lnTo>
                  <a:pt x="12934" y="1148"/>
                </a:lnTo>
                <a:lnTo>
                  <a:pt x="12932" y="1146"/>
                </a:lnTo>
                <a:lnTo>
                  <a:pt x="12924" y="1142"/>
                </a:lnTo>
                <a:lnTo>
                  <a:pt x="12912" y="1138"/>
                </a:lnTo>
                <a:lnTo>
                  <a:pt x="12900" y="1136"/>
                </a:lnTo>
                <a:lnTo>
                  <a:pt x="12888" y="1136"/>
                </a:lnTo>
                <a:lnTo>
                  <a:pt x="12878" y="1138"/>
                </a:lnTo>
                <a:lnTo>
                  <a:pt x="12872" y="1140"/>
                </a:lnTo>
                <a:lnTo>
                  <a:pt x="12870" y="1142"/>
                </a:lnTo>
                <a:lnTo>
                  <a:pt x="12870" y="1146"/>
                </a:lnTo>
                <a:lnTo>
                  <a:pt x="12874" y="1150"/>
                </a:lnTo>
                <a:lnTo>
                  <a:pt x="12882" y="1154"/>
                </a:lnTo>
                <a:lnTo>
                  <a:pt x="12890" y="1158"/>
                </a:lnTo>
                <a:lnTo>
                  <a:pt x="12902" y="1160"/>
                </a:lnTo>
                <a:lnTo>
                  <a:pt x="12912" y="1160"/>
                </a:lnTo>
                <a:lnTo>
                  <a:pt x="12924" y="1160"/>
                </a:lnTo>
                <a:lnTo>
                  <a:pt x="12932" y="1154"/>
                </a:lnTo>
                <a:close/>
                <a:moveTo>
                  <a:pt x="11756" y="878"/>
                </a:moveTo>
                <a:lnTo>
                  <a:pt x="11756" y="878"/>
                </a:lnTo>
                <a:lnTo>
                  <a:pt x="11746" y="884"/>
                </a:lnTo>
                <a:lnTo>
                  <a:pt x="11744" y="888"/>
                </a:lnTo>
                <a:lnTo>
                  <a:pt x="11746" y="890"/>
                </a:lnTo>
                <a:lnTo>
                  <a:pt x="11754" y="888"/>
                </a:lnTo>
                <a:lnTo>
                  <a:pt x="11784" y="888"/>
                </a:lnTo>
                <a:lnTo>
                  <a:pt x="11804" y="888"/>
                </a:lnTo>
                <a:lnTo>
                  <a:pt x="11828" y="890"/>
                </a:lnTo>
                <a:lnTo>
                  <a:pt x="11858" y="896"/>
                </a:lnTo>
                <a:lnTo>
                  <a:pt x="11880" y="896"/>
                </a:lnTo>
                <a:lnTo>
                  <a:pt x="11892" y="894"/>
                </a:lnTo>
                <a:lnTo>
                  <a:pt x="11894" y="892"/>
                </a:lnTo>
                <a:lnTo>
                  <a:pt x="11896" y="888"/>
                </a:lnTo>
                <a:lnTo>
                  <a:pt x="11896" y="886"/>
                </a:lnTo>
                <a:lnTo>
                  <a:pt x="11896" y="882"/>
                </a:lnTo>
                <a:lnTo>
                  <a:pt x="11888" y="872"/>
                </a:lnTo>
                <a:lnTo>
                  <a:pt x="11876" y="864"/>
                </a:lnTo>
                <a:lnTo>
                  <a:pt x="11860" y="854"/>
                </a:lnTo>
                <a:lnTo>
                  <a:pt x="11844" y="846"/>
                </a:lnTo>
                <a:lnTo>
                  <a:pt x="11830" y="844"/>
                </a:lnTo>
                <a:lnTo>
                  <a:pt x="11816" y="844"/>
                </a:lnTo>
                <a:lnTo>
                  <a:pt x="11804" y="848"/>
                </a:lnTo>
                <a:lnTo>
                  <a:pt x="11792" y="854"/>
                </a:lnTo>
                <a:lnTo>
                  <a:pt x="11782" y="862"/>
                </a:lnTo>
                <a:lnTo>
                  <a:pt x="11756" y="878"/>
                </a:lnTo>
                <a:close/>
                <a:moveTo>
                  <a:pt x="12060" y="772"/>
                </a:moveTo>
                <a:lnTo>
                  <a:pt x="12060" y="772"/>
                </a:lnTo>
                <a:lnTo>
                  <a:pt x="12086" y="776"/>
                </a:lnTo>
                <a:lnTo>
                  <a:pt x="12106" y="778"/>
                </a:lnTo>
                <a:lnTo>
                  <a:pt x="12152" y="776"/>
                </a:lnTo>
                <a:lnTo>
                  <a:pt x="12164" y="774"/>
                </a:lnTo>
                <a:lnTo>
                  <a:pt x="12176" y="770"/>
                </a:lnTo>
                <a:lnTo>
                  <a:pt x="12182" y="766"/>
                </a:lnTo>
                <a:lnTo>
                  <a:pt x="12188" y="760"/>
                </a:lnTo>
                <a:lnTo>
                  <a:pt x="12190" y="756"/>
                </a:lnTo>
                <a:lnTo>
                  <a:pt x="12188" y="752"/>
                </a:lnTo>
                <a:lnTo>
                  <a:pt x="12184" y="750"/>
                </a:lnTo>
                <a:lnTo>
                  <a:pt x="12176" y="750"/>
                </a:lnTo>
                <a:lnTo>
                  <a:pt x="12168" y="748"/>
                </a:lnTo>
                <a:lnTo>
                  <a:pt x="12164" y="746"/>
                </a:lnTo>
                <a:lnTo>
                  <a:pt x="12154" y="740"/>
                </a:lnTo>
                <a:lnTo>
                  <a:pt x="12148" y="736"/>
                </a:lnTo>
                <a:lnTo>
                  <a:pt x="12142" y="734"/>
                </a:lnTo>
                <a:lnTo>
                  <a:pt x="12132" y="734"/>
                </a:lnTo>
                <a:lnTo>
                  <a:pt x="12120" y="738"/>
                </a:lnTo>
                <a:lnTo>
                  <a:pt x="12108" y="742"/>
                </a:lnTo>
                <a:lnTo>
                  <a:pt x="12102" y="742"/>
                </a:lnTo>
                <a:lnTo>
                  <a:pt x="12100" y="740"/>
                </a:lnTo>
                <a:lnTo>
                  <a:pt x="12100" y="736"/>
                </a:lnTo>
                <a:lnTo>
                  <a:pt x="12098" y="730"/>
                </a:lnTo>
                <a:lnTo>
                  <a:pt x="12092" y="728"/>
                </a:lnTo>
                <a:lnTo>
                  <a:pt x="12082" y="726"/>
                </a:lnTo>
                <a:lnTo>
                  <a:pt x="12062" y="726"/>
                </a:lnTo>
                <a:lnTo>
                  <a:pt x="12044" y="728"/>
                </a:lnTo>
                <a:lnTo>
                  <a:pt x="12030" y="726"/>
                </a:lnTo>
                <a:lnTo>
                  <a:pt x="12020" y="724"/>
                </a:lnTo>
                <a:lnTo>
                  <a:pt x="12016" y="720"/>
                </a:lnTo>
                <a:lnTo>
                  <a:pt x="12012" y="714"/>
                </a:lnTo>
                <a:lnTo>
                  <a:pt x="12010" y="714"/>
                </a:lnTo>
                <a:lnTo>
                  <a:pt x="12008" y="718"/>
                </a:lnTo>
                <a:lnTo>
                  <a:pt x="12000" y="730"/>
                </a:lnTo>
                <a:lnTo>
                  <a:pt x="11998" y="736"/>
                </a:lnTo>
                <a:lnTo>
                  <a:pt x="11998" y="742"/>
                </a:lnTo>
                <a:lnTo>
                  <a:pt x="12002" y="748"/>
                </a:lnTo>
                <a:lnTo>
                  <a:pt x="12014" y="756"/>
                </a:lnTo>
                <a:lnTo>
                  <a:pt x="12032" y="764"/>
                </a:lnTo>
                <a:lnTo>
                  <a:pt x="12060" y="772"/>
                </a:lnTo>
                <a:close/>
                <a:moveTo>
                  <a:pt x="11698" y="782"/>
                </a:moveTo>
                <a:lnTo>
                  <a:pt x="11698" y="782"/>
                </a:lnTo>
                <a:lnTo>
                  <a:pt x="11714" y="788"/>
                </a:lnTo>
                <a:lnTo>
                  <a:pt x="11724" y="788"/>
                </a:lnTo>
                <a:lnTo>
                  <a:pt x="11728" y="784"/>
                </a:lnTo>
                <a:lnTo>
                  <a:pt x="11730" y="780"/>
                </a:lnTo>
                <a:lnTo>
                  <a:pt x="11732" y="774"/>
                </a:lnTo>
                <a:lnTo>
                  <a:pt x="11734" y="770"/>
                </a:lnTo>
                <a:lnTo>
                  <a:pt x="11740" y="768"/>
                </a:lnTo>
                <a:lnTo>
                  <a:pt x="11752" y="770"/>
                </a:lnTo>
                <a:lnTo>
                  <a:pt x="11766" y="772"/>
                </a:lnTo>
                <a:lnTo>
                  <a:pt x="11778" y="772"/>
                </a:lnTo>
                <a:lnTo>
                  <a:pt x="11788" y="770"/>
                </a:lnTo>
                <a:lnTo>
                  <a:pt x="11798" y="766"/>
                </a:lnTo>
                <a:lnTo>
                  <a:pt x="11808" y="762"/>
                </a:lnTo>
                <a:lnTo>
                  <a:pt x="11816" y="760"/>
                </a:lnTo>
                <a:lnTo>
                  <a:pt x="11824" y="760"/>
                </a:lnTo>
                <a:lnTo>
                  <a:pt x="11832" y="764"/>
                </a:lnTo>
                <a:lnTo>
                  <a:pt x="11840" y="770"/>
                </a:lnTo>
                <a:lnTo>
                  <a:pt x="11850" y="772"/>
                </a:lnTo>
                <a:lnTo>
                  <a:pt x="11862" y="772"/>
                </a:lnTo>
                <a:lnTo>
                  <a:pt x="11874" y="768"/>
                </a:lnTo>
                <a:lnTo>
                  <a:pt x="11902" y="760"/>
                </a:lnTo>
                <a:lnTo>
                  <a:pt x="11936" y="750"/>
                </a:lnTo>
                <a:lnTo>
                  <a:pt x="11944" y="746"/>
                </a:lnTo>
                <a:lnTo>
                  <a:pt x="11948" y="742"/>
                </a:lnTo>
                <a:lnTo>
                  <a:pt x="11948" y="738"/>
                </a:lnTo>
                <a:lnTo>
                  <a:pt x="11944" y="734"/>
                </a:lnTo>
                <a:lnTo>
                  <a:pt x="11942" y="730"/>
                </a:lnTo>
                <a:lnTo>
                  <a:pt x="11942" y="726"/>
                </a:lnTo>
                <a:lnTo>
                  <a:pt x="11944" y="724"/>
                </a:lnTo>
                <a:lnTo>
                  <a:pt x="11954" y="722"/>
                </a:lnTo>
                <a:lnTo>
                  <a:pt x="11960" y="722"/>
                </a:lnTo>
                <a:lnTo>
                  <a:pt x="11962" y="720"/>
                </a:lnTo>
                <a:lnTo>
                  <a:pt x="11964" y="718"/>
                </a:lnTo>
                <a:lnTo>
                  <a:pt x="11962" y="716"/>
                </a:lnTo>
                <a:lnTo>
                  <a:pt x="11956" y="710"/>
                </a:lnTo>
                <a:lnTo>
                  <a:pt x="11946" y="706"/>
                </a:lnTo>
                <a:lnTo>
                  <a:pt x="11930" y="700"/>
                </a:lnTo>
                <a:lnTo>
                  <a:pt x="11914" y="696"/>
                </a:lnTo>
                <a:lnTo>
                  <a:pt x="11898" y="696"/>
                </a:lnTo>
                <a:lnTo>
                  <a:pt x="11882" y="696"/>
                </a:lnTo>
                <a:lnTo>
                  <a:pt x="11868" y="698"/>
                </a:lnTo>
                <a:lnTo>
                  <a:pt x="11858" y="694"/>
                </a:lnTo>
                <a:lnTo>
                  <a:pt x="11846" y="690"/>
                </a:lnTo>
                <a:lnTo>
                  <a:pt x="11836" y="682"/>
                </a:lnTo>
                <a:lnTo>
                  <a:pt x="11826" y="676"/>
                </a:lnTo>
                <a:lnTo>
                  <a:pt x="11816" y="672"/>
                </a:lnTo>
                <a:lnTo>
                  <a:pt x="11806" y="670"/>
                </a:lnTo>
                <a:lnTo>
                  <a:pt x="11800" y="672"/>
                </a:lnTo>
                <a:lnTo>
                  <a:pt x="11794" y="674"/>
                </a:lnTo>
                <a:lnTo>
                  <a:pt x="11786" y="678"/>
                </a:lnTo>
                <a:lnTo>
                  <a:pt x="11782" y="686"/>
                </a:lnTo>
                <a:lnTo>
                  <a:pt x="11782" y="692"/>
                </a:lnTo>
                <a:lnTo>
                  <a:pt x="11784" y="696"/>
                </a:lnTo>
                <a:lnTo>
                  <a:pt x="11788" y="706"/>
                </a:lnTo>
                <a:lnTo>
                  <a:pt x="11788" y="710"/>
                </a:lnTo>
                <a:lnTo>
                  <a:pt x="11786" y="712"/>
                </a:lnTo>
                <a:lnTo>
                  <a:pt x="11780" y="712"/>
                </a:lnTo>
                <a:lnTo>
                  <a:pt x="11770" y="708"/>
                </a:lnTo>
                <a:lnTo>
                  <a:pt x="11752" y="698"/>
                </a:lnTo>
                <a:lnTo>
                  <a:pt x="11730" y="684"/>
                </a:lnTo>
                <a:lnTo>
                  <a:pt x="11710" y="672"/>
                </a:lnTo>
                <a:lnTo>
                  <a:pt x="11702" y="668"/>
                </a:lnTo>
                <a:lnTo>
                  <a:pt x="11696" y="666"/>
                </a:lnTo>
                <a:lnTo>
                  <a:pt x="11688" y="666"/>
                </a:lnTo>
                <a:lnTo>
                  <a:pt x="11682" y="668"/>
                </a:lnTo>
                <a:lnTo>
                  <a:pt x="11666" y="674"/>
                </a:lnTo>
                <a:lnTo>
                  <a:pt x="11646" y="688"/>
                </a:lnTo>
                <a:lnTo>
                  <a:pt x="11638" y="694"/>
                </a:lnTo>
                <a:lnTo>
                  <a:pt x="11634" y="702"/>
                </a:lnTo>
                <a:lnTo>
                  <a:pt x="11634" y="708"/>
                </a:lnTo>
                <a:lnTo>
                  <a:pt x="11636" y="714"/>
                </a:lnTo>
                <a:lnTo>
                  <a:pt x="11640" y="724"/>
                </a:lnTo>
                <a:lnTo>
                  <a:pt x="11640" y="728"/>
                </a:lnTo>
                <a:lnTo>
                  <a:pt x="11634" y="732"/>
                </a:lnTo>
                <a:lnTo>
                  <a:pt x="11630" y="736"/>
                </a:lnTo>
                <a:lnTo>
                  <a:pt x="11630" y="740"/>
                </a:lnTo>
                <a:lnTo>
                  <a:pt x="11634" y="746"/>
                </a:lnTo>
                <a:lnTo>
                  <a:pt x="11640" y="754"/>
                </a:lnTo>
                <a:lnTo>
                  <a:pt x="11650" y="760"/>
                </a:lnTo>
                <a:lnTo>
                  <a:pt x="11664" y="768"/>
                </a:lnTo>
                <a:lnTo>
                  <a:pt x="11698" y="782"/>
                </a:lnTo>
                <a:close/>
                <a:moveTo>
                  <a:pt x="11586" y="730"/>
                </a:moveTo>
                <a:lnTo>
                  <a:pt x="11586" y="730"/>
                </a:lnTo>
                <a:lnTo>
                  <a:pt x="11592" y="724"/>
                </a:lnTo>
                <a:lnTo>
                  <a:pt x="11594" y="716"/>
                </a:lnTo>
                <a:lnTo>
                  <a:pt x="11592" y="708"/>
                </a:lnTo>
                <a:lnTo>
                  <a:pt x="11584" y="698"/>
                </a:lnTo>
                <a:lnTo>
                  <a:pt x="11582" y="696"/>
                </a:lnTo>
                <a:lnTo>
                  <a:pt x="11580" y="696"/>
                </a:lnTo>
                <a:lnTo>
                  <a:pt x="11576" y="698"/>
                </a:lnTo>
                <a:lnTo>
                  <a:pt x="11572" y="706"/>
                </a:lnTo>
                <a:lnTo>
                  <a:pt x="11570" y="714"/>
                </a:lnTo>
                <a:lnTo>
                  <a:pt x="11570" y="722"/>
                </a:lnTo>
                <a:lnTo>
                  <a:pt x="11572" y="730"/>
                </a:lnTo>
                <a:lnTo>
                  <a:pt x="11574" y="732"/>
                </a:lnTo>
                <a:lnTo>
                  <a:pt x="11578" y="732"/>
                </a:lnTo>
                <a:lnTo>
                  <a:pt x="11582" y="732"/>
                </a:lnTo>
                <a:lnTo>
                  <a:pt x="11586" y="730"/>
                </a:lnTo>
                <a:close/>
                <a:moveTo>
                  <a:pt x="11080" y="922"/>
                </a:moveTo>
                <a:lnTo>
                  <a:pt x="11080" y="922"/>
                </a:lnTo>
                <a:lnTo>
                  <a:pt x="11108" y="928"/>
                </a:lnTo>
                <a:lnTo>
                  <a:pt x="11130" y="934"/>
                </a:lnTo>
                <a:lnTo>
                  <a:pt x="11156" y="942"/>
                </a:lnTo>
                <a:lnTo>
                  <a:pt x="11188" y="958"/>
                </a:lnTo>
                <a:lnTo>
                  <a:pt x="11198" y="962"/>
                </a:lnTo>
                <a:lnTo>
                  <a:pt x="11202" y="962"/>
                </a:lnTo>
                <a:lnTo>
                  <a:pt x="11204" y="962"/>
                </a:lnTo>
                <a:lnTo>
                  <a:pt x="11204" y="958"/>
                </a:lnTo>
                <a:lnTo>
                  <a:pt x="11202" y="952"/>
                </a:lnTo>
                <a:lnTo>
                  <a:pt x="11204" y="948"/>
                </a:lnTo>
                <a:lnTo>
                  <a:pt x="11210" y="946"/>
                </a:lnTo>
                <a:lnTo>
                  <a:pt x="11220" y="944"/>
                </a:lnTo>
                <a:lnTo>
                  <a:pt x="11226" y="946"/>
                </a:lnTo>
                <a:lnTo>
                  <a:pt x="11256" y="958"/>
                </a:lnTo>
                <a:lnTo>
                  <a:pt x="11280" y="968"/>
                </a:lnTo>
                <a:lnTo>
                  <a:pt x="11300" y="978"/>
                </a:lnTo>
                <a:lnTo>
                  <a:pt x="11308" y="980"/>
                </a:lnTo>
                <a:lnTo>
                  <a:pt x="11316" y="982"/>
                </a:lnTo>
                <a:lnTo>
                  <a:pt x="11322" y="978"/>
                </a:lnTo>
                <a:lnTo>
                  <a:pt x="11328" y="970"/>
                </a:lnTo>
                <a:lnTo>
                  <a:pt x="11328" y="966"/>
                </a:lnTo>
                <a:lnTo>
                  <a:pt x="11328" y="962"/>
                </a:lnTo>
                <a:lnTo>
                  <a:pt x="11324" y="956"/>
                </a:lnTo>
                <a:lnTo>
                  <a:pt x="11318" y="952"/>
                </a:lnTo>
                <a:lnTo>
                  <a:pt x="11310" y="948"/>
                </a:lnTo>
                <a:lnTo>
                  <a:pt x="11304" y="946"/>
                </a:lnTo>
                <a:lnTo>
                  <a:pt x="11300" y="944"/>
                </a:lnTo>
                <a:lnTo>
                  <a:pt x="11300" y="942"/>
                </a:lnTo>
                <a:lnTo>
                  <a:pt x="11302" y="940"/>
                </a:lnTo>
                <a:lnTo>
                  <a:pt x="11312" y="938"/>
                </a:lnTo>
                <a:lnTo>
                  <a:pt x="11320" y="934"/>
                </a:lnTo>
                <a:lnTo>
                  <a:pt x="11320" y="932"/>
                </a:lnTo>
                <a:lnTo>
                  <a:pt x="11314" y="928"/>
                </a:lnTo>
                <a:lnTo>
                  <a:pt x="11306" y="926"/>
                </a:lnTo>
                <a:lnTo>
                  <a:pt x="11298" y="922"/>
                </a:lnTo>
                <a:lnTo>
                  <a:pt x="11294" y="920"/>
                </a:lnTo>
                <a:lnTo>
                  <a:pt x="11294" y="918"/>
                </a:lnTo>
                <a:lnTo>
                  <a:pt x="11296" y="916"/>
                </a:lnTo>
                <a:lnTo>
                  <a:pt x="11306" y="914"/>
                </a:lnTo>
                <a:lnTo>
                  <a:pt x="11316" y="910"/>
                </a:lnTo>
                <a:lnTo>
                  <a:pt x="11318" y="908"/>
                </a:lnTo>
                <a:lnTo>
                  <a:pt x="11318" y="906"/>
                </a:lnTo>
                <a:lnTo>
                  <a:pt x="11316" y="900"/>
                </a:lnTo>
                <a:lnTo>
                  <a:pt x="11306" y="896"/>
                </a:lnTo>
                <a:lnTo>
                  <a:pt x="11280" y="884"/>
                </a:lnTo>
                <a:lnTo>
                  <a:pt x="11252" y="876"/>
                </a:lnTo>
                <a:lnTo>
                  <a:pt x="11240" y="872"/>
                </a:lnTo>
                <a:lnTo>
                  <a:pt x="11232" y="874"/>
                </a:lnTo>
                <a:lnTo>
                  <a:pt x="11224" y="878"/>
                </a:lnTo>
                <a:lnTo>
                  <a:pt x="11218" y="882"/>
                </a:lnTo>
                <a:lnTo>
                  <a:pt x="11214" y="888"/>
                </a:lnTo>
                <a:lnTo>
                  <a:pt x="11210" y="890"/>
                </a:lnTo>
                <a:lnTo>
                  <a:pt x="11208" y="888"/>
                </a:lnTo>
                <a:lnTo>
                  <a:pt x="11204" y="882"/>
                </a:lnTo>
                <a:lnTo>
                  <a:pt x="11200" y="874"/>
                </a:lnTo>
                <a:lnTo>
                  <a:pt x="11196" y="870"/>
                </a:lnTo>
                <a:lnTo>
                  <a:pt x="11190" y="868"/>
                </a:lnTo>
                <a:lnTo>
                  <a:pt x="11184" y="868"/>
                </a:lnTo>
                <a:lnTo>
                  <a:pt x="11168" y="866"/>
                </a:lnTo>
                <a:lnTo>
                  <a:pt x="11158" y="862"/>
                </a:lnTo>
                <a:lnTo>
                  <a:pt x="11146" y="858"/>
                </a:lnTo>
                <a:lnTo>
                  <a:pt x="11134" y="854"/>
                </a:lnTo>
                <a:lnTo>
                  <a:pt x="11120" y="854"/>
                </a:lnTo>
                <a:lnTo>
                  <a:pt x="11104" y="856"/>
                </a:lnTo>
                <a:lnTo>
                  <a:pt x="11092" y="860"/>
                </a:lnTo>
                <a:lnTo>
                  <a:pt x="11082" y="866"/>
                </a:lnTo>
                <a:lnTo>
                  <a:pt x="11076" y="872"/>
                </a:lnTo>
                <a:lnTo>
                  <a:pt x="11074" y="876"/>
                </a:lnTo>
                <a:lnTo>
                  <a:pt x="11074" y="880"/>
                </a:lnTo>
                <a:lnTo>
                  <a:pt x="11076" y="884"/>
                </a:lnTo>
                <a:lnTo>
                  <a:pt x="11080" y="888"/>
                </a:lnTo>
                <a:lnTo>
                  <a:pt x="11082" y="892"/>
                </a:lnTo>
                <a:lnTo>
                  <a:pt x="11084" y="896"/>
                </a:lnTo>
                <a:lnTo>
                  <a:pt x="11084" y="898"/>
                </a:lnTo>
                <a:lnTo>
                  <a:pt x="11084" y="902"/>
                </a:lnTo>
                <a:lnTo>
                  <a:pt x="11078" y="906"/>
                </a:lnTo>
                <a:lnTo>
                  <a:pt x="11072" y="910"/>
                </a:lnTo>
                <a:lnTo>
                  <a:pt x="11068" y="914"/>
                </a:lnTo>
                <a:lnTo>
                  <a:pt x="11066" y="916"/>
                </a:lnTo>
                <a:lnTo>
                  <a:pt x="11068" y="920"/>
                </a:lnTo>
                <a:lnTo>
                  <a:pt x="11080" y="922"/>
                </a:lnTo>
                <a:close/>
                <a:moveTo>
                  <a:pt x="10628" y="824"/>
                </a:moveTo>
                <a:lnTo>
                  <a:pt x="10628" y="824"/>
                </a:lnTo>
                <a:lnTo>
                  <a:pt x="10644" y="828"/>
                </a:lnTo>
                <a:lnTo>
                  <a:pt x="10656" y="828"/>
                </a:lnTo>
                <a:lnTo>
                  <a:pt x="10666" y="824"/>
                </a:lnTo>
                <a:lnTo>
                  <a:pt x="10672" y="818"/>
                </a:lnTo>
                <a:lnTo>
                  <a:pt x="10674" y="810"/>
                </a:lnTo>
                <a:lnTo>
                  <a:pt x="10674" y="808"/>
                </a:lnTo>
                <a:lnTo>
                  <a:pt x="10672" y="804"/>
                </a:lnTo>
                <a:lnTo>
                  <a:pt x="10670" y="802"/>
                </a:lnTo>
                <a:lnTo>
                  <a:pt x="10666" y="800"/>
                </a:lnTo>
                <a:lnTo>
                  <a:pt x="10652" y="796"/>
                </a:lnTo>
                <a:lnTo>
                  <a:pt x="10636" y="796"/>
                </a:lnTo>
                <a:lnTo>
                  <a:pt x="10624" y="798"/>
                </a:lnTo>
                <a:lnTo>
                  <a:pt x="10614" y="800"/>
                </a:lnTo>
                <a:lnTo>
                  <a:pt x="10608" y="804"/>
                </a:lnTo>
                <a:lnTo>
                  <a:pt x="10606" y="808"/>
                </a:lnTo>
                <a:lnTo>
                  <a:pt x="10608" y="812"/>
                </a:lnTo>
                <a:lnTo>
                  <a:pt x="10616" y="818"/>
                </a:lnTo>
                <a:lnTo>
                  <a:pt x="10628" y="824"/>
                </a:lnTo>
                <a:close/>
                <a:moveTo>
                  <a:pt x="10148" y="522"/>
                </a:moveTo>
                <a:lnTo>
                  <a:pt x="10148" y="522"/>
                </a:lnTo>
                <a:lnTo>
                  <a:pt x="10174" y="514"/>
                </a:lnTo>
                <a:lnTo>
                  <a:pt x="10202" y="510"/>
                </a:lnTo>
                <a:lnTo>
                  <a:pt x="10238" y="506"/>
                </a:lnTo>
                <a:lnTo>
                  <a:pt x="10286" y="502"/>
                </a:lnTo>
                <a:lnTo>
                  <a:pt x="10312" y="500"/>
                </a:lnTo>
                <a:lnTo>
                  <a:pt x="10330" y="498"/>
                </a:lnTo>
                <a:lnTo>
                  <a:pt x="10344" y="492"/>
                </a:lnTo>
                <a:lnTo>
                  <a:pt x="10352" y="486"/>
                </a:lnTo>
                <a:lnTo>
                  <a:pt x="10354" y="484"/>
                </a:lnTo>
                <a:lnTo>
                  <a:pt x="10354" y="480"/>
                </a:lnTo>
                <a:lnTo>
                  <a:pt x="10352" y="472"/>
                </a:lnTo>
                <a:lnTo>
                  <a:pt x="10344" y="464"/>
                </a:lnTo>
                <a:lnTo>
                  <a:pt x="10332" y="456"/>
                </a:lnTo>
                <a:lnTo>
                  <a:pt x="10308" y="440"/>
                </a:lnTo>
                <a:lnTo>
                  <a:pt x="10300" y="434"/>
                </a:lnTo>
                <a:lnTo>
                  <a:pt x="10294" y="432"/>
                </a:lnTo>
                <a:lnTo>
                  <a:pt x="10286" y="432"/>
                </a:lnTo>
                <a:lnTo>
                  <a:pt x="10276" y="436"/>
                </a:lnTo>
                <a:lnTo>
                  <a:pt x="10264" y="442"/>
                </a:lnTo>
                <a:lnTo>
                  <a:pt x="10248" y="454"/>
                </a:lnTo>
                <a:lnTo>
                  <a:pt x="10236" y="462"/>
                </a:lnTo>
                <a:lnTo>
                  <a:pt x="10232" y="462"/>
                </a:lnTo>
                <a:lnTo>
                  <a:pt x="10244" y="448"/>
                </a:lnTo>
                <a:lnTo>
                  <a:pt x="10254" y="436"/>
                </a:lnTo>
                <a:lnTo>
                  <a:pt x="10260" y="426"/>
                </a:lnTo>
                <a:lnTo>
                  <a:pt x="10264" y="416"/>
                </a:lnTo>
                <a:lnTo>
                  <a:pt x="10264" y="414"/>
                </a:lnTo>
                <a:lnTo>
                  <a:pt x="10260" y="412"/>
                </a:lnTo>
                <a:lnTo>
                  <a:pt x="10242" y="406"/>
                </a:lnTo>
                <a:lnTo>
                  <a:pt x="10234" y="406"/>
                </a:lnTo>
                <a:lnTo>
                  <a:pt x="10224" y="404"/>
                </a:lnTo>
                <a:lnTo>
                  <a:pt x="10214" y="406"/>
                </a:lnTo>
                <a:lnTo>
                  <a:pt x="10204" y="412"/>
                </a:lnTo>
                <a:lnTo>
                  <a:pt x="10194" y="422"/>
                </a:lnTo>
                <a:lnTo>
                  <a:pt x="10184" y="436"/>
                </a:lnTo>
                <a:lnTo>
                  <a:pt x="10174" y="448"/>
                </a:lnTo>
                <a:lnTo>
                  <a:pt x="10166" y="456"/>
                </a:lnTo>
                <a:lnTo>
                  <a:pt x="10154" y="464"/>
                </a:lnTo>
                <a:lnTo>
                  <a:pt x="10148" y="468"/>
                </a:lnTo>
                <a:lnTo>
                  <a:pt x="10140" y="478"/>
                </a:lnTo>
                <a:lnTo>
                  <a:pt x="10130" y="492"/>
                </a:lnTo>
                <a:lnTo>
                  <a:pt x="10118" y="514"/>
                </a:lnTo>
                <a:lnTo>
                  <a:pt x="10114" y="524"/>
                </a:lnTo>
                <a:lnTo>
                  <a:pt x="10114" y="526"/>
                </a:lnTo>
                <a:lnTo>
                  <a:pt x="10116" y="528"/>
                </a:lnTo>
                <a:lnTo>
                  <a:pt x="10128" y="528"/>
                </a:lnTo>
                <a:lnTo>
                  <a:pt x="10148" y="522"/>
                </a:lnTo>
                <a:close/>
                <a:moveTo>
                  <a:pt x="10046" y="348"/>
                </a:moveTo>
                <a:lnTo>
                  <a:pt x="10046" y="348"/>
                </a:lnTo>
                <a:lnTo>
                  <a:pt x="10020" y="348"/>
                </a:lnTo>
                <a:lnTo>
                  <a:pt x="9990" y="348"/>
                </a:lnTo>
                <a:lnTo>
                  <a:pt x="9972" y="350"/>
                </a:lnTo>
                <a:lnTo>
                  <a:pt x="9956" y="352"/>
                </a:lnTo>
                <a:lnTo>
                  <a:pt x="9942" y="356"/>
                </a:lnTo>
                <a:lnTo>
                  <a:pt x="9930" y="362"/>
                </a:lnTo>
                <a:lnTo>
                  <a:pt x="9904" y="376"/>
                </a:lnTo>
                <a:lnTo>
                  <a:pt x="9878" y="390"/>
                </a:lnTo>
                <a:lnTo>
                  <a:pt x="9870" y="396"/>
                </a:lnTo>
                <a:lnTo>
                  <a:pt x="9866" y="400"/>
                </a:lnTo>
                <a:lnTo>
                  <a:pt x="9866" y="402"/>
                </a:lnTo>
                <a:lnTo>
                  <a:pt x="9868" y="404"/>
                </a:lnTo>
                <a:lnTo>
                  <a:pt x="9872" y="404"/>
                </a:lnTo>
                <a:lnTo>
                  <a:pt x="9884" y="404"/>
                </a:lnTo>
                <a:lnTo>
                  <a:pt x="9900" y="406"/>
                </a:lnTo>
                <a:lnTo>
                  <a:pt x="9908" y="406"/>
                </a:lnTo>
                <a:lnTo>
                  <a:pt x="9912" y="410"/>
                </a:lnTo>
                <a:lnTo>
                  <a:pt x="9914" y="414"/>
                </a:lnTo>
                <a:lnTo>
                  <a:pt x="9914" y="418"/>
                </a:lnTo>
                <a:lnTo>
                  <a:pt x="9914" y="424"/>
                </a:lnTo>
                <a:lnTo>
                  <a:pt x="9918" y="428"/>
                </a:lnTo>
                <a:lnTo>
                  <a:pt x="9926" y="434"/>
                </a:lnTo>
                <a:lnTo>
                  <a:pt x="9934" y="436"/>
                </a:lnTo>
                <a:lnTo>
                  <a:pt x="9944" y="438"/>
                </a:lnTo>
                <a:lnTo>
                  <a:pt x="9962" y="440"/>
                </a:lnTo>
                <a:lnTo>
                  <a:pt x="9988" y="442"/>
                </a:lnTo>
                <a:lnTo>
                  <a:pt x="10006" y="446"/>
                </a:lnTo>
                <a:lnTo>
                  <a:pt x="10026" y="452"/>
                </a:lnTo>
                <a:lnTo>
                  <a:pt x="10048" y="458"/>
                </a:lnTo>
                <a:lnTo>
                  <a:pt x="10068" y="460"/>
                </a:lnTo>
                <a:lnTo>
                  <a:pt x="10088" y="460"/>
                </a:lnTo>
                <a:lnTo>
                  <a:pt x="10106" y="456"/>
                </a:lnTo>
                <a:lnTo>
                  <a:pt x="10120" y="452"/>
                </a:lnTo>
                <a:lnTo>
                  <a:pt x="10130" y="446"/>
                </a:lnTo>
                <a:lnTo>
                  <a:pt x="10132" y="444"/>
                </a:lnTo>
                <a:lnTo>
                  <a:pt x="10132" y="440"/>
                </a:lnTo>
                <a:lnTo>
                  <a:pt x="10132" y="438"/>
                </a:lnTo>
                <a:lnTo>
                  <a:pt x="10128" y="434"/>
                </a:lnTo>
                <a:lnTo>
                  <a:pt x="10126" y="430"/>
                </a:lnTo>
                <a:lnTo>
                  <a:pt x="10124" y="426"/>
                </a:lnTo>
                <a:lnTo>
                  <a:pt x="10124" y="418"/>
                </a:lnTo>
                <a:lnTo>
                  <a:pt x="10128" y="410"/>
                </a:lnTo>
                <a:lnTo>
                  <a:pt x="10132" y="400"/>
                </a:lnTo>
                <a:lnTo>
                  <a:pt x="10138" y="392"/>
                </a:lnTo>
                <a:lnTo>
                  <a:pt x="10140" y="384"/>
                </a:lnTo>
                <a:lnTo>
                  <a:pt x="10140" y="380"/>
                </a:lnTo>
                <a:lnTo>
                  <a:pt x="10140" y="376"/>
                </a:lnTo>
                <a:lnTo>
                  <a:pt x="10138" y="372"/>
                </a:lnTo>
                <a:lnTo>
                  <a:pt x="10134" y="370"/>
                </a:lnTo>
                <a:lnTo>
                  <a:pt x="10126" y="366"/>
                </a:lnTo>
                <a:lnTo>
                  <a:pt x="10122" y="362"/>
                </a:lnTo>
                <a:lnTo>
                  <a:pt x="10118" y="358"/>
                </a:lnTo>
                <a:lnTo>
                  <a:pt x="10114" y="356"/>
                </a:lnTo>
                <a:lnTo>
                  <a:pt x="10108" y="356"/>
                </a:lnTo>
                <a:lnTo>
                  <a:pt x="10102" y="356"/>
                </a:lnTo>
                <a:lnTo>
                  <a:pt x="10074" y="364"/>
                </a:lnTo>
                <a:lnTo>
                  <a:pt x="10058" y="368"/>
                </a:lnTo>
                <a:lnTo>
                  <a:pt x="10050" y="370"/>
                </a:lnTo>
                <a:lnTo>
                  <a:pt x="10050" y="368"/>
                </a:lnTo>
                <a:lnTo>
                  <a:pt x="10048" y="366"/>
                </a:lnTo>
                <a:lnTo>
                  <a:pt x="10050" y="362"/>
                </a:lnTo>
                <a:lnTo>
                  <a:pt x="10052" y="358"/>
                </a:lnTo>
                <a:lnTo>
                  <a:pt x="10054" y="352"/>
                </a:lnTo>
                <a:lnTo>
                  <a:pt x="10052" y="350"/>
                </a:lnTo>
                <a:lnTo>
                  <a:pt x="10046" y="348"/>
                </a:lnTo>
                <a:close/>
                <a:moveTo>
                  <a:pt x="9818" y="352"/>
                </a:moveTo>
                <a:lnTo>
                  <a:pt x="9818" y="352"/>
                </a:lnTo>
                <a:lnTo>
                  <a:pt x="9802" y="352"/>
                </a:lnTo>
                <a:lnTo>
                  <a:pt x="9790" y="354"/>
                </a:lnTo>
                <a:lnTo>
                  <a:pt x="9784" y="356"/>
                </a:lnTo>
                <a:lnTo>
                  <a:pt x="9780" y="360"/>
                </a:lnTo>
                <a:lnTo>
                  <a:pt x="9778" y="364"/>
                </a:lnTo>
                <a:lnTo>
                  <a:pt x="9782" y="368"/>
                </a:lnTo>
                <a:lnTo>
                  <a:pt x="9788" y="372"/>
                </a:lnTo>
                <a:lnTo>
                  <a:pt x="9798" y="374"/>
                </a:lnTo>
                <a:lnTo>
                  <a:pt x="9808" y="376"/>
                </a:lnTo>
                <a:lnTo>
                  <a:pt x="9814" y="380"/>
                </a:lnTo>
                <a:lnTo>
                  <a:pt x="9820" y="386"/>
                </a:lnTo>
                <a:lnTo>
                  <a:pt x="9822" y="388"/>
                </a:lnTo>
                <a:lnTo>
                  <a:pt x="9826" y="388"/>
                </a:lnTo>
                <a:lnTo>
                  <a:pt x="9844" y="386"/>
                </a:lnTo>
                <a:lnTo>
                  <a:pt x="9872" y="380"/>
                </a:lnTo>
                <a:lnTo>
                  <a:pt x="9884" y="374"/>
                </a:lnTo>
                <a:lnTo>
                  <a:pt x="9888" y="372"/>
                </a:lnTo>
                <a:lnTo>
                  <a:pt x="9888" y="370"/>
                </a:lnTo>
                <a:lnTo>
                  <a:pt x="9886" y="366"/>
                </a:lnTo>
                <a:lnTo>
                  <a:pt x="9882" y="364"/>
                </a:lnTo>
                <a:lnTo>
                  <a:pt x="9870" y="362"/>
                </a:lnTo>
                <a:lnTo>
                  <a:pt x="9854" y="358"/>
                </a:lnTo>
                <a:lnTo>
                  <a:pt x="9818" y="352"/>
                </a:lnTo>
                <a:close/>
                <a:moveTo>
                  <a:pt x="9850" y="306"/>
                </a:moveTo>
                <a:lnTo>
                  <a:pt x="9850" y="306"/>
                </a:lnTo>
                <a:lnTo>
                  <a:pt x="9838" y="314"/>
                </a:lnTo>
                <a:lnTo>
                  <a:pt x="9826" y="318"/>
                </a:lnTo>
                <a:lnTo>
                  <a:pt x="9804" y="328"/>
                </a:lnTo>
                <a:lnTo>
                  <a:pt x="9798" y="330"/>
                </a:lnTo>
                <a:lnTo>
                  <a:pt x="9794" y="334"/>
                </a:lnTo>
                <a:lnTo>
                  <a:pt x="9798" y="336"/>
                </a:lnTo>
                <a:lnTo>
                  <a:pt x="9806" y="336"/>
                </a:lnTo>
                <a:lnTo>
                  <a:pt x="9818" y="338"/>
                </a:lnTo>
                <a:lnTo>
                  <a:pt x="9826" y="340"/>
                </a:lnTo>
                <a:lnTo>
                  <a:pt x="9840" y="346"/>
                </a:lnTo>
                <a:lnTo>
                  <a:pt x="9858" y="352"/>
                </a:lnTo>
                <a:lnTo>
                  <a:pt x="9868" y="354"/>
                </a:lnTo>
                <a:lnTo>
                  <a:pt x="9884" y="356"/>
                </a:lnTo>
                <a:lnTo>
                  <a:pt x="9898" y="358"/>
                </a:lnTo>
                <a:lnTo>
                  <a:pt x="9906" y="358"/>
                </a:lnTo>
                <a:lnTo>
                  <a:pt x="9908" y="354"/>
                </a:lnTo>
                <a:lnTo>
                  <a:pt x="9910" y="352"/>
                </a:lnTo>
                <a:lnTo>
                  <a:pt x="9912" y="348"/>
                </a:lnTo>
                <a:lnTo>
                  <a:pt x="9916" y="346"/>
                </a:lnTo>
                <a:lnTo>
                  <a:pt x="9928" y="342"/>
                </a:lnTo>
                <a:lnTo>
                  <a:pt x="9946" y="340"/>
                </a:lnTo>
                <a:lnTo>
                  <a:pt x="9990" y="340"/>
                </a:lnTo>
                <a:lnTo>
                  <a:pt x="10018" y="340"/>
                </a:lnTo>
                <a:lnTo>
                  <a:pt x="10026" y="338"/>
                </a:lnTo>
                <a:lnTo>
                  <a:pt x="10030" y="336"/>
                </a:lnTo>
                <a:lnTo>
                  <a:pt x="10030" y="330"/>
                </a:lnTo>
                <a:lnTo>
                  <a:pt x="10026" y="322"/>
                </a:lnTo>
                <a:lnTo>
                  <a:pt x="10022" y="314"/>
                </a:lnTo>
                <a:lnTo>
                  <a:pt x="10022" y="312"/>
                </a:lnTo>
                <a:lnTo>
                  <a:pt x="10022" y="308"/>
                </a:lnTo>
                <a:lnTo>
                  <a:pt x="10028" y="306"/>
                </a:lnTo>
                <a:lnTo>
                  <a:pt x="10036" y="306"/>
                </a:lnTo>
                <a:lnTo>
                  <a:pt x="10050" y="304"/>
                </a:lnTo>
                <a:lnTo>
                  <a:pt x="10054" y="300"/>
                </a:lnTo>
                <a:lnTo>
                  <a:pt x="10054" y="298"/>
                </a:lnTo>
                <a:lnTo>
                  <a:pt x="10052" y="296"/>
                </a:lnTo>
                <a:lnTo>
                  <a:pt x="10048" y="292"/>
                </a:lnTo>
                <a:lnTo>
                  <a:pt x="10044" y="288"/>
                </a:lnTo>
                <a:lnTo>
                  <a:pt x="10032" y="288"/>
                </a:lnTo>
                <a:lnTo>
                  <a:pt x="10024" y="286"/>
                </a:lnTo>
                <a:lnTo>
                  <a:pt x="10016" y="284"/>
                </a:lnTo>
                <a:lnTo>
                  <a:pt x="10008" y="280"/>
                </a:lnTo>
                <a:lnTo>
                  <a:pt x="9998" y="274"/>
                </a:lnTo>
                <a:lnTo>
                  <a:pt x="9980" y="260"/>
                </a:lnTo>
                <a:lnTo>
                  <a:pt x="9972" y="254"/>
                </a:lnTo>
                <a:lnTo>
                  <a:pt x="9964" y="252"/>
                </a:lnTo>
                <a:lnTo>
                  <a:pt x="9956" y="250"/>
                </a:lnTo>
                <a:lnTo>
                  <a:pt x="9948" y="250"/>
                </a:lnTo>
                <a:lnTo>
                  <a:pt x="9940" y="252"/>
                </a:lnTo>
                <a:lnTo>
                  <a:pt x="9932" y="258"/>
                </a:lnTo>
                <a:lnTo>
                  <a:pt x="9922" y="262"/>
                </a:lnTo>
                <a:lnTo>
                  <a:pt x="9914" y="264"/>
                </a:lnTo>
                <a:lnTo>
                  <a:pt x="9898" y="268"/>
                </a:lnTo>
                <a:lnTo>
                  <a:pt x="9878" y="272"/>
                </a:lnTo>
                <a:lnTo>
                  <a:pt x="9866" y="276"/>
                </a:lnTo>
                <a:lnTo>
                  <a:pt x="9852" y="284"/>
                </a:lnTo>
                <a:lnTo>
                  <a:pt x="9842" y="290"/>
                </a:lnTo>
                <a:lnTo>
                  <a:pt x="9840" y="294"/>
                </a:lnTo>
                <a:lnTo>
                  <a:pt x="9842" y="296"/>
                </a:lnTo>
                <a:lnTo>
                  <a:pt x="9848" y="296"/>
                </a:lnTo>
                <a:lnTo>
                  <a:pt x="9854" y="296"/>
                </a:lnTo>
                <a:lnTo>
                  <a:pt x="9856" y="298"/>
                </a:lnTo>
                <a:lnTo>
                  <a:pt x="9858" y="298"/>
                </a:lnTo>
                <a:lnTo>
                  <a:pt x="9856" y="300"/>
                </a:lnTo>
                <a:lnTo>
                  <a:pt x="9850" y="306"/>
                </a:lnTo>
                <a:close/>
                <a:moveTo>
                  <a:pt x="9800" y="264"/>
                </a:moveTo>
                <a:lnTo>
                  <a:pt x="9800" y="264"/>
                </a:lnTo>
                <a:lnTo>
                  <a:pt x="9798" y="260"/>
                </a:lnTo>
                <a:lnTo>
                  <a:pt x="9792" y="258"/>
                </a:lnTo>
                <a:lnTo>
                  <a:pt x="9772" y="254"/>
                </a:lnTo>
                <a:lnTo>
                  <a:pt x="9750" y="254"/>
                </a:lnTo>
                <a:lnTo>
                  <a:pt x="9744" y="256"/>
                </a:lnTo>
                <a:lnTo>
                  <a:pt x="9740" y="258"/>
                </a:lnTo>
                <a:lnTo>
                  <a:pt x="9740" y="260"/>
                </a:lnTo>
                <a:lnTo>
                  <a:pt x="9740" y="264"/>
                </a:lnTo>
                <a:lnTo>
                  <a:pt x="9746" y="266"/>
                </a:lnTo>
                <a:lnTo>
                  <a:pt x="9756" y="268"/>
                </a:lnTo>
                <a:lnTo>
                  <a:pt x="9768" y="270"/>
                </a:lnTo>
                <a:lnTo>
                  <a:pt x="9790" y="268"/>
                </a:lnTo>
                <a:lnTo>
                  <a:pt x="9798" y="266"/>
                </a:lnTo>
                <a:lnTo>
                  <a:pt x="9800" y="264"/>
                </a:lnTo>
                <a:close/>
                <a:moveTo>
                  <a:pt x="9948" y="604"/>
                </a:moveTo>
                <a:lnTo>
                  <a:pt x="9948" y="604"/>
                </a:lnTo>
                <a:lnTo>
                  <a:pt x="9956" y="608"/>
                </a:lnTo>
                <a:lnTo>
                  <a:pt x="9966" y="608"/>
                </a:lnTo>
                <a:lnTo>
                  <a:pt x="9976" y="606"/>
                </a:lnTo>
                <a:lnTo>
                  <a:pt x="9984" y="602"/>
                </a:lnTo>
                <a:lnTo>
                  <a:pt x="9992" y="598"/>
                </a:lnTo>
                <a:lnTo>
                  <a:pt x="9998" y="594"/>
                </a:lnTo>
                <a:lnTo>
                  <a:pt x="10000" y="590"/>
                </a:lnTo>
                <a:lnTo>
                  <a:pt x="10000" y="586"/>
                </a:lnTo>
                <a:lnTo>
                  <a:pt x="9996" y="586"/>
                </a:lnTo>
                <a:lnTo>
                  <a:pt x="9988" y="586"/>
                </a:lnTo>
                <a:lnTo>
                  <a:pt x="9968" y="590"/>
                </a:lnTo>
                <a:lnTo>
                  <a:pt x="9952" y="598"/>
                </a:lnTo>
                <a:lnTo>
                  <a:pt x="9948" y="602"/>
                </a:lnTo>
                <a:lnTo>
                  <a:pt x="9948" y="604"/>
                </a:lnTo>
                <a:close/>
                <a:moveTo>
                  <a:pt x="12072" y="7092"/>
                </a:moveTo>
                <a:lnTo>
                  <a:pt x="12072" y="7092"/>
                </a:lnTo>
                <a:lnTo>
                  <a:pt x="12074" y="7094"/>
                </a:lnTo>
                <a:lnTo>
                  <a:pt x="12080" y="7094"/>
                </a:lnTo>
                <a:lnTo>
                  <a:pt x="12086" y="7096"/>
                </a:lnTo>
                <a:lnTo>
                  <a:pt x="12090" y="7094"/>
                </a:lnTo>
                <a:lnTo>
                  <a:pt x="12090" y="7090"/>
                </a:lnTo>
                <a:lnTo>
                  <a:pt x="12088" y="7088"/>
                </a:lnTo>
                <a:lnTo>
                  <a:pt x="12082" y="7086"/>
                </a:lnTo>
                <a:lnTo>
                  <a:pt x="12076" y="7088"/>
                </a:lnTo>
                <a:lnTo>
                  <a:pt x="12072" y="7090"/>
                </a:lnTo>
                <a:lnTo>
                  <a:pt x="12072" y="7092"/>
                </a:lnTo>
                <a:close/>
                <a:moveTo>
                  <a:pt x="11908" y="7044"/>
                </a:moveTo>
                <a:lnTo>
                  <a:pt x="11908" y="7044"/>
                </a:lnTo>
                <a:lnTo>
                  <a:pt x="11906" y="7052"/>
                </a:lnTo>
                <a:lnTo>
                  <a:pt x="11906" y="7062"/>
                </a:lnTo>
                <a:lnTo>
                  <a:pt x="11908" y="7070"/>
                </a:lnTo>
                <a:lnTo>
                  <a:pt x="11910" y="7072"/>
                </a:lnTo>
                <a:lnTo>
                  <a:pt x="11912" y="7072"/>
                </a:lnTo>
                <a:lnTo>
                  <a:pt x="11916" y="7068"/>
                </a:lnTo>
                <a:lnTo>
                  <a:pt x="11916" y="7064"/>
                </a:lnTo>
                <a:lnTo>
                  <a:pt x="11916" y="7054"/>
                </a:lnTo>
                <a:lnTo>
                  <a:pt x="11912" y="7046"/>
                </a:lnTo>
                <a:lnTo>
                  <a:pt x="11910" y="7044"/>
                </a:lnTo>
                <a:lnTo>
                  <a:pt x="11908" y="7044"/>
                </a:lnTo>
                <a:close/>
                <a:moveTo>
                  <a:pt x="12082" y="7064"/>
                </a:moveTo>
                <a:lnTo>
                  <a:pt x="12082" y="7064"/>
                </a:lnTo>
                <a:lnTo>
                  <a:pt x="12080" y="7062"/>
                </a:lnTo>
                <a:lnTo>
                  <a:pt x="12076" y="7060"/>
                </a:lnTo>
                <a:lnTo>
                  <a:pt x="12074" y="7054"/>
                </a:lnTo>
                <a:lnTo>
                  <a:pt x="12072" y="7054"/>
                </a:lnTo>
                <a:lnTo>
                  <a:pt x="12070" y="7052"/>
                </a:lnTo>
                <a:lnTo>
                  <a:pt x="12066" y="7056"/>
                </a:lnTo>
                <a:lnTo>
                  <a:pt x="12062" y="7062"/>
                </a:lnTo>
                <a:lnTo>
                  <a:pt x="12064" y="7064"/>
                </a:lnTo>
                <a:lnTo>
                  <a:pt x="12068" y="7066"/>
                </a:lnTo>
                <a:lnTo>
                  <a:pt x="12068" y="7068"/>
                </a:lnTo>
                <a:lnTo>
                  <a:pt x="12072" y="7076"/>
                </a:lnTo>
                <a:lnTo>
                  <a:pt x="12072" y="7080"/>
                </a:lnTo>
                <a:lnTo>
                  <a:pt x="12076" y="7082"/>
                </a:lnTo>
                <a:lnTo>
                  <a:pt x="12080" y="7082"/>
                </a:lnTo>
                <a:lnTo>
                  <a:pt x="12084" y="7080"/>
                </a:lnTo>
                <a:lnTo>
                  <a:pt x="12086" y="7078"/>
                </a:lnTo>
                <a:lnTo>
                  <a:pt x="12084" y="7076"/>
                </a:lnTo>
                <a:lnTo>
                  <a:pt x="12082" y="7074"/>
                </a:lnTo>
                <a:lnTo>
                  <a:pt x="12082" y="7072"/>
                </a:lnTo>
                <a:lnTo>
                  <a:pt x="12084" y="7068"/>
                </a:lnTo>
                <a:lnTo>
                  <a:pt x="12086" y="7066"/>
                </a:lnTo>
                <a:lnTo>
                  <a:pt x="12082" y="7064"/>
                </a:lnTo>
                <a:close/>
                <a:moveTo>
                  <a:pt x="11654" y="6830"/>
                </a:moveTo>
                <a:lnTo>
                  <a:pt x="11654" y="6830"/>
                </a:lnTo>
                <a:lnTo>
                  <a:pt x="11650" y="6828"/>
                </a:lnTo>
                <a:lnTo>
                  <a:pt x="11644" y="6828"/>
                </a:lnTo>
                <a:lnTo>
                  <a:pt x="11636" y="6828"/>
                </a:lnTo>
                <a:lnTo>
                  <a:pt x="11628" y="6830"/>
                </a:lnTo>
                <a:lnTo>
                  <a:pt x="11622" y="6834"/>
                </a:lnTo>
                <a:lnTo>
                  <a:pt x="11616" y="6838"/>
                </a:lnTo>
                <a:lnTo>
                  <a:pt x="11612" y="6842"/>
                </a:lnTo>
                <a:lnTo>
                  <a:pt x="11610" y="6848"/>
                </a:lnTo>
                <a:lnTo>
                  <a:pt x="11614" y="6850"/>
                </a:lnTo>
                <a:lnTo>
                  <a:pt x="11618" y="6852"/>
                </a:lnTo>
                <a:lnTo>
                  <a:pt x="11630" y="6852"/>
                </a:lnTo>
                <a:lnTo>
                  <a:pt x="11644" y="6852"/>
                </a:lnTo>
                <a:lnTo>
                  <a:pt x="11652" y="6850"/>
                </a:lnTo>
                <a:lnTo>
                  <a:pt x="11660" y="6848"/>
                </a:lnTo>
                <a:lnTo>
                  <a:pt x="11668" y="6846"/>
                </a:lnTo>
                <a:lnTo>
                  <a:pt x="11674" y="6846"/>
                </a:lnTo>
                <a:lnTo>
                  <a:pt x="11674" y="6844"/>
                </a:lnTo>
                <a:lnTo>
                  <a:pt x="11674" y="6840"/>
                </a:lnTo>
                <a:lnTo>
                  <a:pt x="11670" y="6838"/>
                </a:lnTo>
                <a:lnTo>
                  <a:pt x="11666" y="6838"/>
                </a:lnTo>
                <a:lnTo>
                  <a:pt x="11660" y="6836"/>
                </a:lnTo>
                <a:lnTo>
                  <a:pt x="11654" y="6830"/>
                </a:lnTo>
                <a:close/>
                <a:moveTo>
                  <a:pt x="12084" y="7156"/>
                </a:moveTo>
                <a:lnTo>
                  <a:pt x="12084" y="7156"/>
                </a:lnTo>
                <a:lnTo>
                  <a:pt x="12086" y="7146"/>
                </a:lnTo>
                <a:lnTo>
                  <a:pt x="12086" y="7136"/>
                </a:lnTo>
                <a:lnTo>
                  <a:pt x="12084" y="7128"/>
                </a:lnTo>
                <a:lnTo>
                  <a:pt x="12082" y="7120"/>
                </a:lnTo>
                <a:lnTo>
                  <a:pt x="12078" y="7114"/>
                </a:lnTo>
                <a:lnTo>
                  <a:pt x="12076" y="7112"/>
                </a:lnTo>
                <a:lnTo>
                  <a:pt x="12074" y="7112"/>
                </a:lnTo>
                <a:lnTo>
                  <a:pt x="12072" y="7114"/>
                </a:lnTo>
                <a:lnTo>
                  <a:pt x="12070" y="7116"/>
                </a:lnTo>
                <a:lnTo>
                  <a:pt x="12068" y="7118"/>
                </a:lnTo>
                <a:lnTo>
                  <a:pt x="12064" y="7116"/>
                </a:lnTo>
                <a:lnTo>
                  <a:pt x="12058" y="7116"/>
                </a:lnTo>
                <a:lnTo>
                  <a:pt x="12056" y="7116"/>
                </a:lnTo>
                <a:lnTo>
                  <a:pt x="12054" y="7120"/>
                </a:lnTo>
                <a:lnTo>
                  <a:pt x="12050" y="7122"/>
                </a:lnTo>
                <a:lnTo>
                  <a:pt x="12048" y="7122"/>
                </a:lnTo>
                <a:lnTo>
                  <a:pt x="12040" y="7122"/>
                </a:lnTo>
                <a:lnTo>
                  <a:pt x="12022" y="7128"/>
                </a:lnTo>
                <a:lnTo>
                  <a:pt x="12010" y="7132"/>
                </a:lnTo>
                <a:lnTo>
                  <a:pt x="12002" y="7132"/>
                </a:lnTo>
                <a:lnTo>
                  <a:pt x="11996" y="7130"/>
                </a:lnTo>
                <a:lnTo>
                  <a:pt x="11990" y="7128"/>
                </a:lnTo>
                <a:lnTo>
                  <a:pt x="11980" y="7120"/>
                </a:lnTo>
                <a:lnTo>
                  <a:pt x="11974" y="7116"/>
                </a:lnTo>
                <a:lnTo>
                  <a:pt x="11966" y="7114"/>
                </a:lnTo>
                <a:lnTo>
                  <a:pt x="11958" y="7114"/>
                </a:lnTo>
                <a:lnTo>
                  <a:pt x="11952" y="7110"/>
                </a:lnTo>
                <a:lnTo>
                  <a:pt x="11944" y="7104"/>
                </a:lnTo>
                <a:lnTo>
                  <a:pt x="11942" y="7104"/>
                </a:lnTo>
                <a:lnTo>
                  <a:pt x="11940" y="7104"/>
                </a:lnTo>
                <a:lnTo>
                  <a:pt x="11936" y="7118"/>
                </a:lnTo>
                <a:lnTo>
                  <a:pt x="11936" y="7126"/>
                </a:lnTo>
                <a:lnTo>
                  <a:pt x="11938" y="7134"/>
                </a:lnTo>
                <a:lnTo>
                  <a:pt x="11946" y="7158"/>
                </a:lnTo>
                <a:lnTo>
                  <a:pt x="11950" y="7168"/>
                </a:lnTo>
                <a:lnTo>
                  <a:pt x="11954" y="7172"/>
                </a:lnTo>
                <a:lnTo>
                  <a:pt x="11958" y="7176"/>
                </a:lnTo>
                <a:lnTo>
                  <a:pt x="11958" y="7184"/>
                </a:lnTo>
                <a:lnTo>
                  <a:pt x="11960" y="7198"/>
                </a:lnTo>
                <a:lnTo>
                  <a:pt x="11962" y="7212"/>
                </a:lnTo>
                <a:lnTo>
                  <a:pt x="11966" y="7226"/>
                </a:lnTo>
                <a:lnTo>
                  <a:pt x="11970" y="7232"/>
                </a:lnTo>
                <a:lnTo>
                  <a:pt x="11976" y="7236"/>
                </a:lnTo>
                <a:lnTo>
                  <a:pt x="11980" y="7240"/>
                </a:lnTo>
                <a:lnTo>
                  <a:pt x="11984" y="7246"/>
                </a:lnTo>
                <a:lnTo>
                  <a:pt x="11988" y="7256"/>
                </a:lnTo>
                <a:lnTo>
                  <a:pt x="11992" y="7264"/>
                </a:lnTo>
                <a:lnTo>
                  <a:pt x="11996" y="7266"/>
                </a:lnTo>
                <a:lnTo>
                  <a:pt x="11998" y="7266"/>
                </a:lnTo>
                <a:lnTo>
                  <a:pt x="12004" y="7264"/>
                </a:lnTo>
                <a:lnTo>
                  <a:pt x="12008" y="7266"/>
                </a:lnTo>
                <a:lnTo>
                  <a:pt x="12022" y="7270"/>
                </a:lnTo>
                <a:lnTo>
                  <a:pt x="12026" y="7270"/>
                </a:lnTo>
                <a:lnTo>
                  <a:pt x="12028" y="7270"/>
                </a:lnTo>
                <a:lnTo>
                  <a:pt x="12030" y="7264"/>
                </a:lnTo>
                <a:lnTo>
                  <a:pt x="12032" y="7258"/>
                </a:lnTo>
                <a:lnTo>
                  <a:pt x="12038" y="7254"/>
                </a:lnTo>
                <a:lnTo>
                  <a:pt x="12040" y="7250"/>
                </a:lnTo>
                <a:lnTo>
                  <a:pt x="12042" y="7246"/>
                </a:lnTo>
                <a:lnTo>
                  <a:pt x="12046" y="7238"/>
                </a:lnTo>
                <a:lnTo>
                  <a:pt x="12046" y="7234"/>
                </a:lnTo>
                <a:lnTo>
                  <a:pt x="12048" y="7232"/>
                </a:lnTo>
                <a:lnTo>
                  <a:pt x="12050" y="7234"/>
                </a:lnTo>
                <a:lnTo>
                  <a:pt x="12050" y="7236"/>
                </a:lnTo>
                <a:lnTo>
                  <a:pt x="12052" y="7238"/>
                </a:lnTo>
                <a:lnTo>
                  <a:pt x="12054" y="7234"/>
                </a:lnTo>
                <a:lnTo>
                  <a:pt x="12056" y="7228"/>
                </a:lnTo>
                <a:lnTo>
                  <a:pt x="12060" y="7228"/>
                </a:lnTo>
                <a:lnTo>
                  <a:pt x="12062" y="7230"/>
                </a:lnTo>
                <a:lnTo>
                  <a:pt x="12064" y="7234"/>
                </a:lnTo>
                <a:lnTo>
                  <a:pt x="12064" y="7236"/>
                </a:lnTo>
                <a:lnTo>
                  <a:pt x="12062" y="7236"/>
                </a:lnTo>
                <a:lnTo>
                  <a:pt x="12058" y="7238"/>
                </a:lnTo>
                <a:lnTo>
                  <a:pt x="12058" y="7240"/>
                </a:lnTo>
                <a:lnTo>
                  <a:pt x="12060" y="7246"/>
                </a:lnTo>
                <a:lnTo>
                  <a:pt x="12068" y="7248"/>
                </a:lnTo>
                <a:lnTo>
                  <a:pt x="12072" y="7248"/>
                </a:lnTo>
                <a:lnTo>
                  <a:pt x="12074" y="7244"/>
                </a:lnTo>
                <a:lnTo>
                  <a:pt x="12072" y="7232"/>
                </a:lnTo>
                <a:lnTo>
                  <a:pt x="12070" y="7218"/>
                </a:lnTo>
                <a:lnTo>
                  <a:pt x="12070" y="7214"/>
                </a:lnTo>
                <a:lnTo>
                  <a:pt x="12072" y="7210"/>
                </a:lnTo>
                <a:lnTo>
                  <a:pt x="12074" y="7208"/>
                </a:lnTo>
                <a:lnTo>
                  <a:pt x="12074" y="7204"/>
                </a:lnTo>
                <a:lnTo>
                  <a:pt x="12074" y="7198"/>
                </a:lnTo>
                <a:lnTo>
                  <a:pt x="12072" y="7192"/>
                </a:lnTo>
                <a:lnTo>
                  <a:pt x="12072" y="7188"/>
                </a:lnTo>
                <a:lnTo>
                  <a:pt x="12076" y="7186"/>
                </a:lnTo>
                <a:lnTo>
                  <a:pt x="12078" y="7184"/>
                </a:lnTo>
                <a:lnTo>
                  <a:pt x="12080" y="7184"/>
                </a:lnTo>
                <a:lnTo>
                  <a:pt x="12082" y="7190"/>
                </a:lnTo>
                <a:lnTo>
                  <a:pt x="12082" y="7194"/>
                </a:lnTo>
                <a:lnTo>
                  <a:pt x="12084" y="7194"/>
                </a:lnTo>
                <a:lnTo>
                  <a:pt x="12086" y="7192"/>
                </a:lnTo>
                <a:lnTo>
                  <a:pt x="12086" y="7188"/>
                </a:lnTo>
                <a:lnTo>
                  <a:pt x="12086" y="7186"/>
                </a:lnTo>
                <a:lnTo>
                  <a:pt x="12084" y="7180"/>
                </a:lnTo>
                <a:lnTo>
                  <a:pt x="12082" y="7170"/>
                </a:lnTo>
                <a:lnTo>
                  <a:pt x="12082" y="7164"/>
                </a:lnTo>
                <a:lnTo>
                  <a:pt x="12084" y="7156"/>
                </a:lnTo>
                <a:close/>
                <a:moveTo>
                  <a:pt x="12280" y="6382"/>
                </a:moveTo>
                <a:lnTo>
                  <a:pt x="12280" y="6382"/>
                </a:lnTo>
                <a:lnTo>
                  <a:pt x="12284" y="6378"/>
                </a:lnTo>
                <a:lnTo>
                  <a:pt x="12284" y="6372"/>
                </a:lnTo>
                <a:lnTo>
                  <a:pt x="12282" y="6364"/>
                </a:lnTo>
                <a:lnTo>
                  <a:pt x="12280" y="6352"/>
                </a:lnTo>
                <a:lnTo>
                  <a:pt x="12280" y="6344"/>
                </a:lnTo>
                <a:lnTo>
                  <a:pt x="12280" y="6334"/>
                </a:lnTo>
                <a:lnTo>
                  <a:pt x="12280" y="6318"/>
                </a:lnTo>
                <a:lnTo>
                  <a:pt x="12278" y="6316"/>
                </a:lnTo>
                <a:lnTo>
                  <a:pt x="12276" y="6314"/>
                </a:lnTo>
                <a:lnTo>
                  <a:pt x="12274" y="6312"/>
                </a:lnTo>
                <a:lnTo>
                  <a:pt x="12272" y="6310"/>
                </a:lnTo>
                <a:lnTo>
                  <a:pt x="12268" y="6304"/>
                </a:lnTo>
                <a:lnTo>
                  <a:pt x="12266" y="6296"/>
                </a:lnTo>
                <a:lnTo>
                  <a:pt x="12264" y="6284"/>
                </a:lnTo>
                <a:lnTo>
                  <a:pt x="12260" y="6276"/>
                </a:lnTo>
                <a:lnTo>
                  <a:pt x="12252" y="6264"/>
                </a:lnTo>
                <a:lnTo>
                  <a:pt x="12242" y="6252"/>
                </a:lnTo>
                <a:lnTo>
                  <a:pt x="12230" y="6236"/>
                </a:lnTo>
                <a:lnTo>
                  <a:pt x="12222" y="6224"/>
                </a:lnTo>
                <a:lnTo>
                  <a:pt x="12218" y="6222"/>
                </a:lnTo>
                <a:lnTo>
                  <a:pt x="12216" y="6222"/>
                </a:lnTo>
                <a:lnTo>
                  <a:pt x="12214" y="6220"/>
                </a:lnTo>
                <a:lnTo>
                  <a:pt x="12210" y="6218"/>
                </a:lnTo>
                <a:lnTo>
                  <a:pt x="12204" y="6214"/>
                </a:lnTo>
                <a:lnTo>
                  <a:pt x="12196" y="6206"/>
                </a:lnTo>
                <a:lnTo>
                  <a:pt x="12190" y="6194"/>
                </a:lnTo>
                <a:lnTo>
                  <a:pt x="12186" y="6184"/>
                </a:lnTo>
                <a:lnTo>
                  <a:pt x="12184" y="6174"/>
                </a:lnTo>
                <a:lnTo>
                  <a:pt x="12184" y="6166"/>
                </a:lnTo>
                <a:lnTo>
                  <a:pt x="12184" y="6150"/>
                </a:lnTo>
                <a:lnTo>
                  <a:pt x="12184" y="6144"/>
                </a:lnTo>
                <a:lnTo>
                  <a:pt x="12182" y="6138"/>
                </a:lnTo>
                <a:lnTo>
                  <a:pt x="12178" y="6136"/>
                </a:lnTo>
                <a:lnTo>
                  <a:pt x="12176" y="6136"/>
                </a:lnTo>
                <a:lnTo>
                  <a:pt x="12172" y="6140"/>
                </a:lnTo>
                <a:lnTo>
                  <a:pt x="12172" y="6142"/>
                </a:lnTo>
                <a:lnTo>
                  <a:pt x="12170" y="6144"/>
                </a:lnTo>
                <a:lnTo>
                  <a:pt x="12166" y="6140"/>
                </a:lnTo>
                <a:lnTo>
                  <a:pt x="12160" y="6134"/>
                </a:lnTo>
                <a:lnTo>
                  <a:pt x="12154" y="6130"/>
                </a:lnTo>
                <a:lnTo>
                  <a:pt x="12152" y="6128"/>
                </a:lnTo>
                <a:lnTo>
                  <a:pt x="12150" y="6132"/>
                </a:lnTo>
                <a:lnTo>
                  <a:pt x="12150" y="6136"/>
                </a:lnTo>
                <a:lnTo>
                  <a:pt x="12150" y="6142"/>
                </a:lnTo>
                <a:lnTo>
                  <a:pt x="12148" y="6144"/>
                </a:lnTo>
                <a:lnTo>
                  <a:pt x="12146" y="6144"/>
                </a:lnTo>
                <a:lnTo>
                  <a:pt x="12140" y="6140"/>
                </a:lnTo>
                <a:lnTo>
                  <a:pt x="12134" y="6132"/>
                </a:lnTo>
                <a:lnTo>
                  <a:pt x="12132" y="6126"/>
                </a:lnTo>
                <a:lnTo>
                  <a:pt x="12132" y="6120"/>
                </a:lnTo>
                <a:lnTo>
                  <a:pt x="12132" y="6114"/>
                </a:lnTo>
                <a:lnTo>
                  <a:pt x="12134" y="6104"/>
                </a:lnTo>
                <a:lnTo>
                  <a:pt x="12134" y="6100"/>
                </a:lnTo>
                <a:lnTo>
                  <a:pt x="12132" y="6092"/>
                </a:lnTo>
                <a:lnTo>
                  <a:pt x="12128" y="6086"/>
                </a:lnTo>
                <a:lnTo>
                  <a:pt x="12122" y="6078"/>
                </a:lnTo>
                <a:lnTo>
                  <a:pt x="12110" y="6062"/>
                </a:lnTo>
                <a:lnTo>
                  <a:pt x="12100" y="6050"/>
                </a:lnTo>
                <a:lnTo>
                  <a:pt x="12100" y="6048"/>
                </a:lnTo>
                <a:lnTo>
                  <a:pt x="12102" y="6046"/>
                </a:lnTo>
                <a:lnTo>
                  <a:pt x="12106" y="6046"/>
                </a:lnTo>
                <a:lnTo>
                  <a:pt x="12110" y="6044"/>
                </a:lnTo>
                <a:lnTo>
                  <a:pt x="12110" y="6042"/>
                </a:lnTo>
                <a:lnTo>
                  <a:pt x="12110" y="6038"/>
                </a:lnTo>
                <a:lnTo>
                  <a:pt x="12106" y="6034"/>
                </a:lnTo>
                <a:lnTo>
                  <a:pt x="12100" y="6028"/>
                </a:lnTo>
                <a:lnTo>
                  <a:pt x="12092" y="6022"/>
                </a:lnTo>
                <a:lnTo>
                  <a:pt x="12080" y="6018"/>
                </a:lnTo>
                <a:lnTo>
                  <a:pt x="12070" y="6012"/>
                </a:lnTo>
                <a:lnTo>
                  <a:pt x="12062" y="6008"/>
                </a:lnTo>
                <a:lnTo>
                  <a:pt x="12058" y="6004"/>
                </a:lnTo>
                <a:lnTo>
                  <a:pt x="12056" y="6000"/>
                </a:lnTo>
                <a:lnTo>
                  <a:pt x="12054" y="5996"/>
                </a:lnTo>
                <a:lnTo>
                  <a:pt x="12050" y="5992"/>
                </a:lnTo>
                <a:lnTo>
                  <a:pt x="12044" y="5988"/>
                </a:lnTo>
                <a:lnTo>
                  <a:pt x="12034" y="5986"/>
                </a:lnTo>
                <a:lnTo>
                  <a:pt x="12024" y="5982"/>
                </a:lnTo>
                <a:lnTo>
                  <a:pt x="12016" y="5978"/>
                </a:lnTo>
                <a:lnTo>
                  <a:pt x="12012" y="5972"/>
                </a:lnTo>
                <a:lnTo>
                  <a:pt x="12008" y="5968"/>
                </a:lnTo>
                <a:lnTo>
                  <a:pt x="12004" y="5954"/>
                </a:lnTo>
                <a:lnTo>
                  <a:pt x="12002" y="5948"/>
                </a:lnTo>
                <a:lnTo>
                  <a:pt x="11998" y="5942"/>
                </a:lnTo>
                <a:lnTo>
                  <a:pt x="11996" y="5934"/>
                </a:lnTo>
                <a:lnTo>
                  <a:pt x="11994" y="5926"/>
                </a:lnTo>
                <a:lnTo>
                  <a:pt x="11994" y="5904"/>
                </a:lnTo>
                <a:lnTo>
                  <a:pt x="11992" y="5892"/>
                </a:lnTo>
                <a:lnTo>
                  <a:pt x="11990" y="5880"/>
                </a:lnTo>
                <a:lnTo>
                  <a:pt x="11986" y="5868"/>
                </a:lnTo>
                <a:lnTo>
                  <a:pt x="11978" y="5856"/>
                </a:lnTo>
                <a:lnTo>
                  <a:pt x="11974" y="5852"/>
                </a:lnTo>
                <a:lnTo>
                  <a:pt x="11972" y="5846"/>
                </a:lnTo>
                <a:lnTo>
                  <a:pt x="11968" y="5832"/>
                </a:lnTo>
                <a:lnTo>
                  <a:pt x="11968" y="5818"/>
                </a:lnTo>
                <a:lnTo>
                  <a:pt x="11968" y="5804"/>
                </a:lnTo>
                <a:lnTo>
                  <a:pt x="11966" y="5790"/>
                </a:lnTo>
                <a:lnTo>
                  <a:pt x="11964" y="5776"/>
                </a:lnTo>
                <a:lnTo>
                  <a:pt x="11960" y="5766"/>
                </a:lnTo>
                <a:lnTo>
                  <a:pt x="11958" y="5760"/>
                </a:lnTo>
                <a:lnTo>
                  <a:pt x="11952" y="5758"/>
                </a:lnTo>
                <a:lnTo>
                  <a:pt x="11944" y="5750"/>
                </a:lnTo>
                <a:lnTo>
                  <a:pt x="11938" y="5744"/>
                </a:lnTo>
                <a:lnTo>
                  <a:pt x="11932" y="5732"/>
                </a:lnTo>
                <a:lnTo>
                  <a:pt x="11930" y="5728"/>
                </a:lnTo>
                <a:lnTo>
                  <a:pt x="11928" y="5728"/>
                </a:lnTo>
                <a:lnTo>
                  <a:pt x="11924" y="5730"/>
                </a:lnTo>
                <a:lnTo>
                  <a:pt x="11920" y="5736"/>
                </a:lnTo>
                <a:lnTo>
                  <a:pt x="11914" y="5742"/>
                </a:lnTo>
                <a:lnTo>
                  <a:pt x="11910" y="5744"/>
                </a:lnTo>
                <a:lnTo>
                  <a:pt x="11906" y="5740"/>
                </a:lnTo>
                <a:lnTo>
                  <a:pt x="11902" y="5736"/>
                </a:lnTo>
                <a:lnTo>
                  <a:pt x="11898" y="5728"/>
                </a:lnTo>
                <a:lnTo>
                  <a:pt x="11896" y="5720"/>
                </a:lnTo>
                <a:lnTo>
                  <a:pt x="11894" y="5704"/>
                </a:lnTo>
                <a:lnTo>
                  <a:pt x="11894" y="5690"/>
                </a:lnTo>
                <a:lnTo>
                  <a:pt x="11894" y="5674"/>
                </a:lnTo>
                <a:lnTo>
                  <a:pt x="11890" y="5660"/>
                </a:lnTo>
                <a:lnTo>
                  <a:pt x="11886" y="5652"/>
                </a:lnTo>
                <a:lnTo>
                  <a:pt x="11882" y="5646"/>
                </a:lnTo>
                <a:lnTo>
                  <a:pt x="11878" y="5640"/>
                </a:lnTo>
                <a:lnTo>
                  <a:pt x="11876" y="5636"/>
                </a:lnTo>
                <a:lnTo>
                  <a:pt x="11878" y="5628"/>
                </a:lnTo>
                <a:lnTo>
                  <a:pt x="11878" y="5622"/>
                </a:lnTo>
                <a:lnTo>
                  <a:pt x="11878" y="5620"/>
                </a:lnTo>
                <a:lnTo>
                  <a:pt x="11874" y="5618"/>
                </a:lnTo>
                <a:lnTo>
                  <a:pt x="11870" y="5616"/>
                </a:lnTo>
                <a:lnTo>
                  <a:pt x="11868" y="5612"/>
                </a:lnTo>
                <a:lnTo>
                  <a:pt x="11864" y="5602"/>
                </a:lnTo>
                <a:lnTo>
                  <a:pt x="11862" y="5588"/>
                </a:lnTo>
                <a:lnTo>
                  <a:pt x="11860" y="5572"/>
                </a:lnTo>
                <a:lnTo>
                  <a:pt x="11858" y="5566"/>
                </a:lnTo>
                <a:lnTo>
                  <a:pt x="11854" y="5562"/>
                </a:lnTo>
                <a:lnTo>
                  <a:pt x="11850" y="5560"/>
                </a:lnTo>
                <a:lnTo>
                  <a:pt x="11846" y="5560"/>
                </a:lnTo>
                <a:lnTo>
                  <a:pt x="11842" y="5562"/>
                </a:lnTo>
                <a:lnTo>
                  <a:pt x="11840" y="5566"/>
                </a:lnTo>
                <a:lnTo>
                  <a:pt x="11838" y="5570"/>
                </a:lnTo>
                <a:lnTo>
                  <a:pt x="11836" y="5578"/>
                </a:lnTo>
                <a:lnTo>
                  <a:pt x="11834" y="5592"/>
                </a:lnTo>
                <a:lnTo>
                  <a:pt x="11832" y="5602"/>
                </a:lnTo>
                <a:lnTo>
                  <a:pt x="11820" y="5632"/>
                </a:lnTo>
                <a:lnTo>
                  <a:pt x="11816" y="5642"/>
                </a:lnTo>
                <a:lnTo>
                  <a:pt x="11816" y="5648"/>
                </a:lnTo>
                <a:lnTo>
                  <a:pt x="11818" y="5650"/>
                </a:lnTo>
                <a:lnTo>
                  <a:pt x="11820" y="5652"/>
                </a:lnTo>
                <a:lnTo>
                  <a:pt x="11824" y="5654"/>
                </a:lnTo>
                <a:lnTo>
                  <a:pt x="11822" y="5656"/>
                </a:lnTo>
                <a:lnTo>
                  <a:pt x="11820" y="5660"/>
                </a:lnTo>
                <a:lnTo>
                  <a:pt x="11814" y="5668"/>
                </a:lnTo>
                <a:lnTo>
                  <a:pt x="11814" y="5676"/>
                </a:lnTo>
                <a:lnTo>
                  <a:pt x="11814" y="5684"/>
                </a:lnTo>
                <a:lnTo>
                  <a:pt x="11810" y="5698"/>
                </a:lnTo>
                <a:lnTo>
                  <a:pt x="11808" y="5706"/>
                </a:lnTo>
                <a:lnTo>
                  <a:pt x="11808" y="5716"/>
                </a:lnTo>
                <a:lnTo>
                  <a:pt x="11810" y="5738"/>
                </a:lnTo>
                <a:lnTo>
                  <a:pt x="11814" y="5762"/>
                </a:lnTo>
                <a:lnTo>
                  <a:pt x="11814" y="5776"/>
                </a:lnTo>
                <a:lnTo>
                  <a:pt x="11812" y="5788"/>
                </a:lnTo>
                <a:lnTo>
                  <a:pt x="11808" y="5808"/>
                </a:lnTo>
                <a:lnTo>
                  <a:pt x="11806" y="5820"/>
                </a:lnTo>
                <a:lnTo>
                  <a:pt x="11806" y="5830"/>
                </a:lnTo>
                <a:lnTo>
                  <a:pt x="11800" y="5844"/>
                </a:lnTo>
                <a:lnTo>
                  <a:pt x="11794" y="5856"/>
                </a:lnTo>
                <a:lnTo>
                  <a:pt x="11790" y="5864"/>
                </a:lnTo>
                <a:lnTo>
                  <a:pt x="11788" y="5878"/>
                </a:lnTo>
                <a:lnTo>
                  <a:pt x="11784" y="5890"/>
                </a:lnTo>
                <a:lnTo>
                  <a:pt x="11780" y="5896"/>
                </a:lnTo>
                <a:lnTo>
                  <a:pt x="11774" y="5902"/>
                </a:lnTo>
                <a:lnTo>
                  <a:pt x="11766" y="5906"/>
                </a:lnTo>
                <a:lnTo>
                  <a:pt x="11758" y="5906"/>
                </a:lnTo>
                <a:lnTo>
                  <a:pt x="11748" y="5904"/>
                </a:lnTo>
                <a:lnTo>
                  <a:pt x="11738" y="5900"/>
                </a:lnTo>
                <a:lnTo>
                  <a:pt x="11730" y="5894"/>
                </a:lnTo>
                <a:lnTo>
                  <a:pt x="11722" y="5888"/>
                </a:lnTo>
                <a:lnTo>
                  <a:pt x="11716" y="5880"/>
                </a:lnTo>
                <a:lnTo>
                  <a:pt x="11714" y="5876"/>
                </a:lnTo>
                <a:lnTo>
                  <a:pt x="11710" y="5870"/>
                </a:lnTo>
                <a:lnTo>
                  <a:pt x="11708" y="5866"/>
                </a:lnTo>
                <a:lnTo>
                  <a:pt x="11698" y="5862"/>
                </a:lnTo>
                <a:lnTo>
                  <a:pt x="11692" y="5862"/>
                </a:lnTo>
                <a:lnTo>
                  <a:pt x="11684" y="5858"/>
                </a:lnTo>
                <a:lnTo>
                  <a:pt x="11674" y="5850"/>
                </a:lnTo>
                <a:lnTo>
                  <a:pt x="11662" y="5840"/>
                </a:lnTo>
                <a:lnTo>
                  <a:pt x="11648" y="5828"/>
                </a:lnTo>
                <a:lnTo>
                  <a:pt x="11640" y="5822"/>
                </a:lnTo>
                <a:lnTo>
                  <a:pt x="11632" y="5818"/>
                </a:lnTo>
                <a:lnTo>
                  <a:pt x="11626" y="5816"/>
                </a:lnTo>
                <a:lnTo>
                  <a:pt x="11618" y="5814"/>
                </a:lnTo>
                <a:lnTo>
                  <a:pt x="11612" y="5812"/>
                </a:lnTo>
                <a:lnTo>
                  <a:pt x="11604" y="5804"/>
                </a:lnTo>
                <a:lnTo>
                  <a:pt x="11592" y="5792"/>
                </a:lnTo>
                <a:lnTo>
                  <a:pt x="11582" y="5784"/>
                </a:lnTo>
                <a:lnTo>
                  <a:pt x="11570" y="5772"/>
                </a:lnTo>
                <a:lnTo>
                  <a:pt x="11566" y="5766"/>
                </a:lnTo>
                <a:lnTo>
                  <a:pt x="11568" y="5760"/>
                </a:lnTo>
                <a:lnTo>
                  <a:pt x="11572" y="5752"/>
                </a:lnTo>
                <a:lnTo>
                  <a:pt x="11578" y="5738"/>
                </a:lnTo>
                <a:lnTo>
                  <a:pt x="11586" y="5724"/>
                </a:lnTo>
                <a:lnTo>
                  <a:pt x="11590" y="5714"/>
                </a:lnTo>
                <a:lnTo>
                  <a:pt x="11590" y="5710"/>
                </a:lnTo>
                <a:lnTo>
                  <a:pt x="11588" y="5708"/>
                </a:lnTo>
                <a:lnTo>
                  <a:pt x="11586" y="5708"/>
                </a:lnTo>
                <a:lnTo>
                  <a:pt x="11584" y="5706"/>
                </a:lnTo>
                <a:lnTo>
                  <a:pt x="11584" y="5702"/>
                </a:lnTo>
                <a:lnTo>
                  <a:pt x="11588" y="5692"/>
                </a:lnTo>
                <a:lnTo>
                  <a:pt x="11594" y="5682"/>
                </a:lnTo>
                <a:lnTo>
                  <a:pt x="11598" y="5680"/>
                </a:lnTo>
                <a:lnTo>
                  <a:pt x="11602" y="5682"/>
                </a:lnTo>
                <a:lnTo>
                  <a:pt x="11604" y="5684"/>
                </a:lnTo>
                <a:lnTo>
                  <a:pt x="11606" y="5688"/>
                </a:lnTo>
                <a:lnTo>
                  <a:pt x="11608" y="5690"/>
                </a:lnTo>
                <a:lnTo>
                  <a:pt x="11608" y="5686"/>
                </a:lnTo>
                <a:lnTo>
                  <a:pt x="11610" y="5676"/>
                </a:lnTo>
                <a:lnTo>
                  <a:pt x="11612" y="5664"/>
                </a:lnTo>
                <a:lnTo>
                  <a:pt x="11616" y="5656"/>
                </a:lnTo>
                <a:lnTo>
                  <a:pt x="11620" y="5650"/>
                </a:lnTo>
                <a:lnTo>
                  <a:pt x="11626" y="5646"/>
                </a:lnTo>
                <a:lnTo>
                  <a:pt x="11630" y="5644"/>
                </a:lnTo>
                <a:lnTo>
                  <a:pt x="11630" y="5640"/>
                </a:lnTo>
                <a:lnTo>
                  <a:pt x="11630" y="5638"/>
                </a:lnTo>
                <a:lnTo>
                  <a:pt x="11626" y="5634"/>
                </a:lnTo>
                <a:lnTo>
                  <a:pt x="11620" y="5630"/>
                </a:lnTo>
                <a:lnTo>
                  <a:pt x="11616" y="5626"/>
                </a:lnTo>
                <a:lnTo>
                  <a:pt x="11614" y="5620"/>
                </a:lnTo>
                <a:lnTo>
                  <a:pt x="11612" y="5618"/>
                </a:lnTo>
                <a:lnTo>
                  <a:pt x="11610" y="5616"/>
                </a:lnTo>
                <a:lnTo>
                  <a:pt x="11604" y="5620"/>
                </a:lnTo>
                <a:lnTo>
                  <a:pt x="11600" y="5624"/>
                </a:lnTo>
                <a:lnTo>
                  <a:pt x="11598" y="5628"/>
                </a:lnTo>
                <a:lnTo>
                  <a:pt x="11598" y="5632"/>
                </a:lnTo>
                <a:lnTo>
                  <a:pt x="11600" y="5636"/>
                </a:lnTo>
                <a:lnTo>
                  <a:pt x="11598" y="5640"/>
                </a:lnTo>
                <a:lnTo>
                  <a:pt x="11596" y="5642"/>
                </a:lnTo>
                <a:lnTo>
                  <a:pt x="11592" y="5644"/>
                </a:lnTo>
                <a:lnTo>
                  <a:pt x="11590" y="5642"/>
                </a:lnTo>
                <a:lnTo>
                  <a:pt x="11588" y="5638"/>
                </a:lnTo>
                <a:lnTo>
                  <a:pt x="11588" y="5632"/>
                </a:lnTo>
                <a:lnTo>
                  <a:pt x="11588" y="5630"/>
                </a:lnTo>
                <a:lnTo>
                  <a:pt x="11586" y="5628"/>
                </a:lnTo>
                <a:lnTo>
                  <a:pt x="11584" y="5628"/>
                </a:lnTo>
                <a:lnTo>
                  <a:pt x="11584" y="5624"/>
                </a:lnTo>
                <a:lnTo>
                  <a:pt x="11584" y="5616"/>
                </a:lnTo>
                <a:lnTo>
                  <a:pt x="11584" y="5614"/>
                </a:lnTo>
                <a:lnTo>
                  <a:pt x="11582" y="5614"/>
                </a:lnTo>
                <a:lnTo>
                  <a:pt x="11576" y="5616"/>
                </a:lnTo>
                <a:lnTo>
                  <a:pt x="11568" y="5622"/>
                </a:lnTo>
                <a:lnTo>
                  <a:pt x="11558" y="5630"/>
                </a:lnTo>
                <a:lnTo>
                  <a:pt x="11552" y="5632"/>
                </a:lnTo>
                <a:lnTo>
                  <a:pt x="11548" y="5632"/>
                </a:lnTo>
                <a:lnTo>
                  <a:pt x="11544" y="5630"/>
                </a:lnTo>
                <a:lnTo>
                  <a:pt x="11540" y="5624"/>
                </a:lnTo>
                <a:lnTo>
                  <a:pt x="11536" y="5622"/>
                </a:lnTo>
                <a:lnTo>
                  <a:pt x="11530" y="5624"/>
                </a:lnTo>
                <a:lnTo>
                  <a:pt x="11524" y="5626"/>
                </a:lnTo>
                <a:lnTo>
                  <a:pt x="11518" y="5624"/>
                </a:lnTo>
                <a:lnTo>
                  <a:pt x="11514" y="5622"/>
                </a:lnTo>
                <a:lnTo>
                  <a:pt x="11512" y="5618"/>
                </a:lnTo>
                <a:lnTo>
                  <a:pt x="11506" y="5612"/>
                </a:lnTo>
                <a:lnTo>
                  <a:pt x="11500" y="5610"/>
                </a:lnTo>
                <a:lnTo>
                  <a:pt x="11494" y="5608"/>
                </a:lnTo>
                <a:lnTo>
                  <a:pt x="11484" y="5608"/>
                </a:lnTo>
                <a:lnTo>
                  <a:pt x="11478" y="5606"/>
                </a:lnTo>
                <a:lnTo>
                  <a:pt x="11474" y="5604"/>
                </a:lnTo>
                <a:lnTo>
                  <a:pt x="11472" y="5600"/>
                </a:lnTo>
                <a:lnTo>
                  <a:pt x="11468" y="5594"/>
                </a:lnTo>
                <a:lnTo>
                  <a:pt x="11466" y="5592"/>
                </a:lnTo>
                <a:lnTo>
                  <a:pt x="11462" y="5592"/>
                </a:lnTo>
                <a:lnTo>
                  <a:pt x="11458" y="5594"/>
                </a:lnTo>
                <a:lnTo>
                  <a:pt x="11456" y="5594"/>
                </a:lnTo>
                <a:lnTo>
                  <a:pt x="11452" y="5590"/>
                </a:lnTo>
                <a:lnTo>
                  <a:pt x="11448" y="5586"/>
                </a:lnTo>
                <a:lnTo>
                  <a:pt x="11444" y="5584"/>
                </a:lnTo>
                <a:lnTo>
                  <a:pt x="11438" y="5582"/>
                </a:lnTo>
                <a:lnTo>
                  <a:pt x="11428" y="5582"/>
                </a:lnTo>
                <a:lnTo>
                  <a:pt x="11422" y="5584"/>
                </a:lnTo>
                <a:lnTo>
                  <a:pt x="11420" y="5586"/>
                </a:lnTo>
                <a:lnTo>
                  <a:pt x="11420" y="5588"/>
                </a:lnTo>
                <a:lnTo>
                  <a:pt x="11424" y="5596"/>
                </a:lnTo>
                <a:lnTo>
                  <a:pt x="11428" y="5598"/>
                </a:lnTo>
                <a:lnTo>
                  <a:pt x="11432" y="5600"/>
                </a:lnTo>
                <a:lnTo>
                  <a:pt x="11444" y="5600"/>
                </a:lnTo>
                <a:lnTo>
                  <a:pt x="11448" y="5600"/>
                </a:lnTo>
                <a:lnTo>
                  <a:pt x="11452" y="5604"/>
                </a:lnTo>
                <a:lnTo>
                  <a:pt x="11454" y="5608"/>
                </a:lnTo>
                <a:lnTo>
                  <a:pt x="11452" y="5618"/>
                </a:lnTo>
                <a:lnTo>
                  <a:pt x="11448" y="5634"/>
                </a:lnTo>
                <a:lnTo>
                  <a:pt x="11448" y="5636"/>
                </a:lnTo>
                <a:lnTo>
                  <a:pt x="11446" y="5636"/>
                </a:lnTo>
                <a:lnTo>
                  <a:pt x="11438" y="5634"/>
                </a:lnTo>
                <a:lnTo>
                  <a:pt x="11432" y="5634"/>
                </a:lnTo>
                <a:lnTo>
                  <a:pt x="11422" y="5634"/>
                </a:lnTo>
                <a:lnTo>
                  <a:pt x="11412" y="5636"/>
                </a:lnTo>
                <a:lnTo>
                  <a:pt x="11406" y="5636"/>
                </a:lnTo>
                <a:lnTo>
                  <a:pt x="11400" y="5632"/>
                </a:lnTo>
                <a:lnTo>
                  <a:pt x="11396" y="5632"/>
                </a:lnTo>
                <a:lnTo>
                  <a:pt x="11390" y="5634"/>
                </a:lnTo>
                <a:lnTo>
                  <a:pt x="11370" y="5648"/>
                </a:lnTo>
                <a:lnTo>
                  <a:pt x="11358" y="5658"/>
                </a:lnTo>
                <a:lnTo>
                  <a:pt x="11350" y="5666"/>
                </a:lnTo>
                <a:lnTo>
                  <a:pt x="11348" y="5672"/>
                </a:lnTo>
                <a:lnTo>
                  <a:pt x="11346" y="5678"/>
                </a:lnTo>
                <a:lnTo>
                  <a:pt x="11346" y="5684"/>
                </a:lnTo>
                <a:lnTo>
                  <a:pt x="11344" y="5690"/>
                </a:lnTo>
                <a:lnTo>
                  <a:pt x="11340" y="5700"/>
                </a:lnTo>
                <a:lnTo>
                  <a:pt x="11332" y="5714"/>
                </a:lnTo>
                <a:lnTo>
                  <a:pt x="11324" y="5728"/>
                </a:lnTo>
                <a:lnTo>
                  <a:pt x="11320" y="5738"/>
                </a:lnTo>
                <a:lnTo>
                  <a:pt x="11322" y="5744"/>
                </a:lnTo>
                <a:lnTo>
                  <a:pt x="11324" y="5750"/>
                </a:lnTo>
                <a:lnTo>
                  <a:pt x="11332" y="5756"/>
                </a:lnTo>
                <a:lnTo>
                  <a:pt x="11332" y="5760"/>
                </a:lnTo>
                <a:lnTo>
                  <a:pt x="11328" y="5764"/>
                </a:lnTo>
                <a:lnTo>
                  <a:pt x="11322" y="5768"/>
                </a:lnTo>
                <a:lnTo>
                  <a:pt x="11318" y="5770"/>
                </a:lnTo>
                <a:lnTo>
                  <a:pt x="11314" y="5768"/>
                </a:lnTo>
                <a:lnTo>
                  <a:pt x="11310" y="5766"/>
                </a:lnTo>
                <a:lnTo>
                  <a:pt x="11302" y="5762"/>
                </a:lnTo>
                <a:lnTo>
                  <a:pt x="11296" y="5760"/>
                </a:lnTo>
                <a:lnTo>
                  <a:pt x="11288" y="5760"/>
                </a:lnTo>
                <a:lnTo>
                  <a:pt x="11284" y="5760"/>
                </a:lnTo>
                <a:lnTo>
                  <a:pt x="11278" y="5758"/>
                </a:lnTo>
                <a:lnTo>
                  <a:pt x="11268" y="5750"/>
                </a:lnTo>
                <a:lnTo>
                  <a:pt x="11244" y="5726"/>
                </a:lnTo>
                <a:lnTo>
                  <a:pt x="11232" y="5716"/>
                </a:lnTo>
                <a:lnTo>
                  <a:pt x="11224" y="5708"/>
                </a:lnTo>
                <a:lnTo>
                  <a:pt x="11220" y="5706"/>
                </a:lnTo>
                <a:lnTo>
                  <a:pt x="11218" y="5706"/>
                </a:lnTo>
                <a:lnTo>
                  <a:pt x="11216" y="5710"/>
                </a:lnTo>
                <a:lnTo>
                  <a:pt x="11214" y="5714"/>
                </a:lnTo>
                <a:lnTo>
                  <a:pt x="11214" y="5722"/>
                </a:lnTo>
                <a:lnTo>
                  <a:pt x="11210" y="5724"/>
                </a:lnTo>
                <a:lnTo>
                  <a:pt x="11206" y="5724"/>
                </a:lnTo>
                <a:lnTo>
                  <a:pt x="11202" y="5720"/>
                </a:lnTo>
                <a:lnTo>
                  <a:pt x="11196" y="5718"/>
                </a:lnTo>
                <a:lnTo>
                  <a:pt x="11192" y="5718"/>
                </a:lnTo>
                <a:lnTo>
                  <a:pt x="11188" y="5720"/>
                </a:lnTo>
                <a:lnTo>
                  <a:pt x="11186" y="5730"/>
                </a:lnTo>
                <a:lnTo>
                  <a:pt x="11186" y="5738"/>
                </a:lnTo>
                <a:lnTo>
                  <a:pt x="11184" y="5740"/>
                </a:lnTo>
                <a:lnTo>
                  <a:pt x="11180" y="5740"/>
                </a:lnTo>
                <a:lnTo>
                  <a:pt x="11178" y="5738"/>
                </a:lnTo>
                <a:lnTo>
                  <a:pt x="11174" y="5736"/>
                </a:lnTo>
                <a:lnTo>
                  <a:pt x="11168" y="5738"/>
                </a:lnTo>
                <a:lnTo>
                  <a:pt x="11162" y="5744"/>
                </a:lnTo>
                <a:lnTo>
                  <a:pt x="11154" y="5756"/>
                </a:lnTo>
                <a:lnTo>
                  <a:pt x="11146" y="5772"/>
                </a:lnTo>
                <a:lnTo>
                  <a:pt x="11138" y="5780"/>
                </a:lnTo>
                <a:lnTo>
                  <a:pt x="11128" y="5792"/>
                </a:lnTo>
                <a:lnTo>
                  <a:pt x="11124" y="5796"/>
                </a:lnTo>
                <a:lnTo>
                  <a:pt x="11122" y="5800"/>
                </a:lnTo>
                <a:lnTo>
                  <a:pt x="11120" y="5808"/>
                </a:lnTo>
                <a:lnTo>
                  <a:pt x="11120" y="5820"/>
                </a:lnTo>
                <a:lnTo>
                  <a:pt x="11118" y="5834"/>
                </a:lnTo>
                <a:lnTo>
                  <a:pt x="11116" y="5838"/>
                </a:lnTo>
                <a:lnTo>
                  <a:pt x="11114" y="5838"/>
                </a:lnTo>
                <a:lnTo>
                  <a:pt x="11110" y="5838"/>
                </a:lnTo>
                <a:lnTo>
                  <a:pt x="11104" y="5834"/>
                </a:lnTo>
                <a:lnTo>
                  <a:pt x="11098" y="5832"/>
                </a:lnTo>
                <a:lnTo>
                  <a:pt x="11096" y="5832"/>
                </a:lnTo>
                <a:lnTo>
                  <a:pt x="11094" y="5834"/>
                </a:lnTo>
                <a:lnTo>
                  <a:pt x="11090" y="5838"/>
                </a:lnTo>
                <a:lnTo>
                  <a:pt x="11088" y="5842"/>
                </a:lnTo>
                <a:lnTo>
                  <a:pt x="11086" y="5864"/>
                </a:lnTo>
                <a:lnTo>
                  <a:pt x="11084" y="5878"/>
                </a:lnTo>
                <a:lnTo>
                  <a:pt x="11084" y="5882"/>
                </a:lnTo>
                <a:lnTo>
                  <a:pt x="11078" y="5866"/>
                </a:lnTo>
                <a:lnTo>
                  <a:pt x="11074" y="5856"/>
                </a:lnTo>
                <a:lnTo>
                  <a:pt x="11070" y="5852"/>
                </a:lnTo>
                <a:lnTo>
                  <a:pt x="11066" y="5850"/>
                </a:lnTo>
                <a:lnTo>
                  <a:pt x="11062" y="5848"/>
                </a:lnTo>
                <a:lnTo>
                  <a:pt x="11058" y="5850"/>
                </a:lnTo>
                <a:lnTo>
                  <a:pt x="11052" y="5854"/>
                </a:lnTo>
                <a:lnTo>
                  <a:pt x="11046" y="5862"/>
                </a:lnTo>
                <a:lnTo>
                  <a:pt x="11036" y="5878"/>
                </a:lnTo>
                <a:lnTo>
                  <a:pt x="11032" y="5892"/>
                </a:lnTo>
                <a:lnTo>
                  <a:pt x="11030" y="5902"/>
                </a:lnTo>
                <a:lnTo>
                  <a:pt x="11032" y="5912"/>
                </a:lnTo>
                <a:lnTo>
                  <a:pt x="11034" y="5918"/>
                </a:lnTo>
                <a:lnTo>
                  <a:pt x="11032" y="5926"/>
                </a:lnTo>
                <a:lnTo>
                  <a:pt x="11030" y="5932"/>
                </a:lnTo>
                <a:lnTo>
                  <a:pt x="11020" y="5942"/>
                </a:lnTo>
                <a:lnTo>
                  <a:pt x="11014" y="5948"/>
                </a:lnTo>
                <a:lnTo>
                  <a:pt x="11010" y="5954"/>
                </a:lnTo>
                <a:lnTo>
                  <a:pt x="11004" y="5970"/>
                </a:lnTo>
                <a:lnTo>
                  <a:pt x="11000" y="5978"/>
                </a:lnTo>
                <a:lnTo>
                  <a:pt x="10994" y="5988"/>
                </a:lnTo>
                <a:lnTo>
                  <a:pt x="10986" y="5998"/>
                </a:lnTo>
                <a:lnTo>
                  <a:pt x="10974" y="6006"/>
                </a:lnTo>
                <a:lnTo>
                  <a:pt x="10960" y="6014"/>
                </a:lnTo>
                <a:lnTo>
                  <a:pt x="10948" y="6020"/>
                </a:lnTo>
                <a:lnTo>
                  <a:pt x="10936" y="6020"/>
                </a:lnTo>
                <a:lnTo>
                  <a:pt x="10926" y="6020"/>
                </a:lnTo>
                <a:lnTo>
                  <a:pt x="10910" y="6020"/>
                </a:lnTo>
                <a:lnTo>
                  <a:pt x="10906" y="6020"/>
                </a:lnTo>
                <a:lnTo>
                  <a:pt x="10902" y="6024"/>
                </a:lnTo>
                <a:lnTo>
                  <a:pt x="10898" y="6030"/>
                </a:lnTo>
                <a:lnTo>
                  <a:pt x="10894" y="6032"/>
                </a:lnTo>
                <a:lnTo>
                  <a:pt x="10884" y="6038"/>
                </a:lnTo>
                <a:lnTo>
                  <a:pt x="10868" y="6042"/>
                </a:lnTo>
                <a:lnTo>
                  <a:pt x="10850" y="6052"/>
                </a:lnTo>
                <a:lnTo>
                  <a:pt x="10840" y="6056"/>
                </a:lnTo>
                <a:lnTo>
                  <a:pt x="10832" y="6056"/>
                </a:lnTo>
                <a:lnTo>
                  <a:pt x="10820" y="6052"/>
                </a:lnTo>
                <a:lnTo>
                  <a:pt x="10812" y="6050"/>
                </a:lnTo>
                <a:lnTo>
                  <a:pt x="10804" y="6052"/>
                </a:lnTo>
                <a:lnTo>
                  <a:pt x="10794" y="6060"/>
                </a:lnTo>
                <a:lnTo>
                  <a:pt x="10782" y="6074"/>
                </a:lnTo>
                <a:lnTo>
                  <a:pt x="10768" y="6088"/>
                </a:lnTo>
                <a:lnTo>
                  <a:pt x="10758" y="6096"/>
                </a:lnTo>
                <a:lnTo>
                  <a:pt x="10748" y="6102"/>
                </a:lnTo>
                <a:lnTo>
                  <a:pt x="10742" y="6106"/>
                </a:lnTo>
                <a:lnTo>
                  <a:pt x="10736" y="6108"/>
                </a:lnTo>
                <a:lnTo>
                  <a:pt x="10730" y="6112"/>
                </a:lnTo>
                <a:lnTo>
                  <a:pt x="10726" y="6120"/>
                </a:lnTo>
                <a:lnTo>
                  <a:pt x="10720" y="6134"/>
                </a:lnTo>
                <a:lnTo>
                  <a:pt x="10714" y="6144"/>
                </a:lnTo>
                <a:lnTo>
                  <a:pt x="10712" y="6144"/>
                </a:lnTo>
                <a:lnTo>
                  <a:pt x="10710" y="6140"/>
                </a:lnTo>
                <a:lnTo>
                  <a:pt x="10710" y="6132"/>
                </a:lnTo>
                <a:lnTo>
                  <a:pt x="10708" y="6124"/>
                </a:lnTo>
                <a:lnTo>
                  <a:pt x="10706" y="6118"/>
                </a:lnTo>
                <a:lnTo>
                  <a:pt x="10704" y="6116"/>
                </a:lnTo>
                <a:lnTo>
                  <a:pt x="10702" y="6118"/>
                </a:lnTo>
                <a:lnTo>
                  <a:pt x="10694" y="6128"/>
                </a:lnTo>
                <a:lnTo>
                  <a:pt x="10688" y="6140"/>
                </a:lnTo>
                <a:lnTo>
                  <a:pt x="10686" y="6150"/>
                </a:lnTo>
                <a:lnTo>
                  <a:pt x="10688" y="6158"/>
                </a:lnTo>
                <a:lnTo>
                  <a:pt x="10690" y="6166"/>
                </a:lnTo>
                <a:lnTo>
                  <a:pt x="10692" y="6174"/>
                </a:lnTo>
                <a:lnTo>
                  <a:pt x="10692" y="6182"/>
                </a:lnTo>
                <a:lnTo>
                  <a:pt x="10690" y="6194"/>
                </a:lnTo>
                <a:lnTo>
                  <a:pt x="10682" y="6210"/>
                </a:lnTo>
                <a:lnTo>
                  <a:pt x="10678" y="6218"/>
                </a:lnTo>
                <a:lnTo>
                  <a:pt x="10676" y="6226"/>
                </a:lnTo>
                <a:lnTo>
                  <a:pt x="10674" y="6236"/>
                </a:lnTo>
                <a:lnTo>
                  <a:pt x="10674" y="6244"/>
                </a:lnTo>
                <a:lnTo>
                  <a:pt x="10680" y="6260"/>
                </a:lnTo>
                <a:lnTo>
                  <a:pt x="10686" y="6276"/>
                </a:lnTo>
                <a:lnTo>
                  <a:pt x="10704" y="6306"/>
                </a:lnTo>
                <a:lnTo>
                  <a:pt x="10710" y="6320"/>
                </a:lnTo>
                <a:lnTo>
                  <a:pt x="10712" y="6326"/>
                </a:lnTo>
                <a:lnTo>
                  <a:pt x="10712" y="6334"/>
                </a:lnTo>
                <a:lnTo>
                  <a:pt x="10710" y="6342"/>
                </a:lnTo>
                <a:lnTo>
                  <a:pt x="10708" y="6344"/>
                </a:lnTo>
                <a:lnTo>
                  <a:pt x="10706" y="6342"/>
                </a:lnTo>
                <a:lnTo>
                  <a:pt x="10702" y="6338"/>
                </a:lnTo>
                <a:lnTo>
                  <a:pt x="10696" y="6328"/>
                </a:lnTo>
                <a:lnTo>
                  <a:pt x="10686" y="6308"/>
                </a:lnTo>
                <a:lnTo>
                  <a:pt x="10680" y="6302"/>
                </a:lnTo>
                <a:lnTo>
                  <a:pt x="10678" y="6304"/>
                </a:lnTo>
                <a:lnTo>
                  <a:pt x="10676" y="6310"/>
                </a:lnTo>
                <a:lnTo>
                  <a:pt x="10678" y="6316"/>
                </a:lnTo>
                <a:lnTo>
                  <a:pt x="10684" y="6330"/>
                </a:lnTo>
                <a:lnTo>
                  <a:pt x="10692" y="6344"/>
                </a:lnTo>
                <a:lnTo>
                  <a:pt x="10692" y="6350"/>
                </a:lnTo>
                <a:lnTo>
                  <a:pt x="10692" y="6354"/>
                </a:lnTo>
                <a:lnTo>
                  <a:pt x="10692" y="6356"/>
                </a:lnTo>
                <a:lnTo>
                  <a:pt x="10690" y="6356"/>
                </a:lnTo>
                <a:lnTo>
                  <a:pt x="10686" y="6352"/>
                </a:lnTo>
                <a:lnTo>
                  <a:pt x="10680" y="6338"/>
                </a:lnTo>
                <a:lnTo>
                  <a:pt x="10676" y="6332"/>
                </a:lnTo>
                <a:lnTo>
                  <a:pt x="10674" y="6328"/>
                </a:lnTo>
                <a:lnTo>
                  <a:pt x="10672" y="6328"/>
                </a:lnTo>
                <a:lnTo>
                  <a:pt x="10670" y="6336"/>
                </a:lnTo>
                <a:lnTo>
                  <a:pt x="10672" y="6346"/>
                </a:lnTo>
                <a:lnTo>
                  <a:pt x="10676" y="6354"/>
                </a:lnTo>
                <a:lnTo>
                  <a:pt x="10688" y="6374"/>
                </a:lnTo>
                <a:lnTo>
                  <a:pt x="10700" y="6394"/>
                </a:lnTo>
                <a:lnTo>
                  <a:pt x="10704" y="6404"/>
                </a:lnTo>
                <a:lnTo>
                  <a:pt x="10706" y="6414"/>
                </a:lnTo>
                <a:lnTo>
                  <a:pt x="10706" y="6430"/>
                </a:lnTo>
                <a:lnTo>
                  <a:pt x="10710" y="6440"/>
                </a:lnTo>
                <a:lnTo>
                  <a:pt x="10718" y="6454"/>
                </a:lnTo>
                <a:lnTo>
                  <a:pt x="10732" y="6478"/>
                </a:lnTo>
                <a:lnTo>
                  <a:pt x="10736" y="6490"/>
                </a:lnTo>
                <a:lnTo>
                  <a:pt x="10738" y="6502"/>
                </a:lnTo>
                <a:lnTo>
                  <a:pt x="10740" y="6522"/>
                </a:lnTo>
                <a:lnTo>
                  <a:pt x="10740" y="6534"/>
                </a:lnTo>
                <a:lnTo>
                  <a:pt x="10742" y="6550"/>
                </a:lnTo>
                <a:lnTo>
                  <a:pt x="10746" y="6570"/>
                </a:lnTo>
                <a:lnTo>
                  <a:pt x="10756" y="6594"/>
                </a:lnTo>
                <a:lnTo>
                  <a:pt x="10766" y="6620"/>
                </a:lnTo>
                <a:lnTo>
                  <a:pt x="10770" y="6638"/>
                </a:lnTo>
                <a:lnTo>
                  <a:pt x="10772" y="6650"/>
                </a:lnTo>
                <a:lnTo>
                  <a:pt x="10772" y="6658"/>
                </a:lnTo>
                <a:lnTo>
                  <a:pt x="10766" y="6670"/>
                </a:lnTo>
                <a:lnTo>
                  <a:pt x="10764" y="6676"/>
                </a:lnTo>
                <a:lnTo>
                  <a:pt x="10766" y="6686"/>
                </a:lnTo>
                <a:lnTo>
                  <a:pt x="10766" y="6696"/>
                </a:lnTo>
                <a:lnTo>
                  <a:pt x="10766" y="6704"/>
                </a:lnTo>
                <a:lnTo>
                  <a:pt x="10764" y="6712"/>
                </a:lnTo>
                <a:lnTo>
                  <a:pt x="10762" y="6716"/>
                </a:lnTo>
                <a:lnTo>
                  <a:pt x="10758" y="6720"/>
                </a:lnTo>
                <a:lnTo>
                  <a:pt x="10754" y="6724"/>
                </a:lnTo>
                <a:lnTo>
                  <a:pt x="10750" y="6724"/>
                </a:lnTo>
                <a:lnTo>
                  <a:pt x="10744" y="6722"/>
                </a:lnTo>
                <a:lnTo>
                  <a:pt x="10740" y="6722"/>
                </a:lnTo>
                <a:lnTo>
                  <a:pt x="10738" y="6726"/>
                </a:lnTo>
                <a:lnTo>
                  <a:pt x="10736" y="6734"/>
                </a:lnTo>
                <a:lnTo>
                  <a:pt x="10736" y="6742"/>
                </a:lnTo>
                <a:lnTo>
                  <a:pt x="10738" y="6750"/>
                </a:lnTo>
                <a:lnTo>
                  <a:pt x="10742" y="6756"/>
                </a:lnTo>
                <a:lnTo>
                  <a:pt x="10746" y="6760"/>
                </a:lnTo>
                <a:lnTo>
                  <a:pt x="10752" y="6762"/>
                </a:lnTo>
                <a:lnTo>
                  <a:pt x="10758" y="6762"/>
                </a:lnTo>
                <a:lnTo>
                  <a:pt x="10764" y="6766"/>
                </a:lnTo>
                <a:lnTo>
                  <a:pt x="10776" y="6778"/>
                </a:lnTo>
                <a:lnTo>
                  <a:pt x="10784" y="6786"/>
                </a:lnTo>
                <a:lnTo>
                  <a:pt x="10794" y="6792"/>
                </a:lnTo>
                <a:lnTo>
                  <a:pt x="10808" y="6798"/>
                </a:lnTo>
                <a:lnTo>
                  <a:pt x="10826" y="6802"/>
                </a:lnTo>
                <a:lnTo>
                  <a:pt x="10844" y="6802"/>
                </a:lnTo>
                <a:lnTo>
                  <a:pt x="10858" y="6800"/>
                </a:lnTo>
                <a:lnTo>
                  <a:pt x="10870" y="6794"/>
                </a:lnTo>
                <a:lnTo>
                  <a:pt x="10878" y="6788"/>
                </a:lnTo>
                <a:lnTo>
                  <a:pt x="10894" y="6776"/>
                </a:lnTo>
                <a:lnTo>
                  <a:pt x="10900" y="6772"/>
                </a:lnTo>
                <a:lnTo>
                  <a:pt x="10908" y="6770"/>
                </a:lnTo>
                <a:lnTo>
                  <a:pt x="10916" y="6768"/>
                </a:lnTo>
                <a:lnTo>
                  <a:pt x="10922" y="6764"/>
                </a:lnTo>
                <a:lnTo>
                  <a:pt x="10926" y="6760"/>
                </a:lnTo>
                <a:lnTo>
                  <a:pt x="10928" y="6754"/>
                </a:lnTo>
                <a:lnTo>
                  <a:pt x="10930" y="6748"/>
                </a:lnTo>
                <a:lnTo>
                  <a:pt x="10934" y="6744"/>
                </a:lnTo>
                <a:lnTo>
                  <a:pt x="10940" y="6740"/>
                </a:lnTo>
                <a:lnTo>
                  <a:pt x="10948" y="6740"/>
                </a:lnTo>
                <a:lnTo>
                  <a:pt x="10960" y="6740"/>
                </a:lnTo>
                <a:lnTo>
                  <a:pt x="10972" y="6738"/>
                </a:lnTo>
                <a:lnTo>
                  <a:pt x="10986" y="6734"/>
                </a:lnTo>
                <a:lnTo>
                  <a:pt x="10994" y="6734"/>
                </a:lnTo>
                <a:lnTo>
                  <a:pt x="11000" y="6732"/>
                </a:lnTo>
                <a:lnTo>
                  <a:pt x="11006" y="6734"/>
                </a:lnTo>
                <a:lnTo>
                  <a:pt x="11014" y="6738"/>
                </a:lnTo>
                <a:lnTo>
                  <a:pt x="11024" y="6742"/>
                </a:lnTo>
                <a:lnTo>
                  <a:pt x="11030" y="6744"/>
                </a:lnTo>
                <a:lnTo>
                  <a:pt x="11036" y="6742"/>
                </a:lnTo>
                <a:lnTo>
                  <a:pt x="11038" y="6740"/>
                </a:lnTo>
                <a:lnTo>
                  <a:pt x="11042" y="6738"/>
                </a:lnTo>
                <a:lnTo>
                  <a:pt x="11048" y="6736"/>
                </a:lnTo>
                <a:lnTo>
                  <a:pt x="11056" y="6738"/>
                </a:lnTo>
                <a:lnTo>
                  <a:pt x="11068" y="6740"/>
                </a:lnTo>
                <a:lnTo>
                  <a:pt x="11076" y="6742"/>
                </a:lnTo>
                <a:lnTo>
                  <a:pt x="11082" y="6742"/>
                </a:lnTo>
                <a:lnTo>
                  <a:pt x="11086" y="6740"/>
                </a:lnTo>
                <a:lnTo>
                  <a:pt x="11090" y="6738"/>
                </a:lnTo>
                <a:lnTo>
                  <a:pt x="11096" y="6730"/>
                </a:lnTo>
                <a:lnTo>
                  <a:pt x="11100" y="6718"/>
                </a:lnTo>
                <a:lnTo>
                  <a:pt x="11104" y="6706"/>
                </a:lnTo>
                <a:lnTo>
                  <a:pt x="11110" y="6696"/>
                </a:lnTo>
                <a:lnTo>
                  <a:pt x="11116" y="6688"/>
                </a:lnTo>
                <a:lnTo>
                  <a:pt x="11120" y="6686"/>
                </a:lnTo>
                <a:lnTo>
                  <a:pt x="11126" y="6686"/>
                </a:lnTo>
                <a:lnTo>
                  <a:pt x="11136" y="6684"/>
                </a:lnTo>
                <a:lnTo>
                  <a:pt x="11142" y="6680"/>
                </a:lnTo>
                <a:lnTo>
                  <a:pt x="11156" y="6666"/>
                </a:lnTo>
                <a:lnTo>
                  <a:pt x="11162" y="6660"/>
                </a:lnTo>
                <a:lnTo>
                  <a:pt x="11172" y="6656"/>
                </a:lnTo>
                <a:lnTo>
                  <a:pt x="11184" y="6652"/>
                </a:lnTo>
                <a:lnTo>
                  <a:pt x="11200" y="6654"/>
                </a:lnTo>
                <a:lnTo>
                  <a:pt x="11214" y="6654"/>
                </a:lnTo>
                <a:lnTo>
                  <a:pt x="11226" y="6654"/>
                </a:lnTo>
                <a:lnTo>
                  <a:pt x="11248" y="6650"/>
                </a:lnTo>
                <a:lnTo>
                  <a:pt x="11268" y="6642"/>
                </a:lnTo>
                <a:lnTo>
                  <a:pt x="11284" y="6634"/>
                </a:lnTo>
                <a:lnTo>
                  <a:pt x="11300" y="6626"/>
                </a:lnTo>
                <a:lnTo>
                  <a:pt x="11316" y="6618"/>
                </a:lnTo>
                <a:lnTo>
                  <a:pt x="11330" y="6614"/>
                </a:lnTo>
                <a:lnTo>
                  <a:pt x="11338" y="6614"/>
                </a:lnTo>
                <a:lnTo>
                  <a:pt x="11346" y="6614"/>
                </a:lnTo>
                <a:lnTo>
                  <a:pt x="11366" y="6616"/>
                </a:lnTo>
                <a:lnTo>
                  <a:pt x="11378" y="6616"/>
                </a:lnTo>
                <a:lnTo>
                  <a:pt x="11384" y="6614"/>
                </a:lnTo>
                <a:lnTo>
                  <a:pt x="11386" y="6612"/>
                </a:lnTo>
                <a:lnTo>
                  <a:pt x="11390" y="6610"/>
                </a:lnTo>
                <a:lnTo>
                  <a:pt x="11394" y="6612"/>
                </a:lnTo>
                <a:lnTo>
                  <a:pt x="11422" y="6626"/>
                </a:lnTo>
                <a:lnTo>
                  <a:pt x="11442" y="6636"/>
                </a:lnTo>
                <a:lnTo>
                  <a:pt x="11456" y="6642"/>
                </a:lnTo>
                <a:lnTo>
                  <a:pt x="11468" y="6644"/>
                </a:lnTo>
                <a:lnTo>
                  <a:pt x="11478" y="6646"/>
                </a:lnTo>
                <a:lnTo>
                  <a:pt x="11492" y="6648"/>
                </a:lnTo>
                <a:lnTo>
                  <a:pt x="11500" y="6652"/>
                </a:lnTo>
                <a:lnTo>
                  <a:pt x="11508" y="6658"/>
                </a:lnTo>
                <a:lnTo>
                  <a:pt x="11516" y="6664"/>
                </a:lnTo>
                <a:lnTo>
                  <a:pt x="11518" y="6670"/>
                </a:lnTo>
                <a:lnTo>
                  <a:pt x="11518" y="6676"/>
                </a:lnTo>
                <a:lnTo>
                  <a:pt x="11516" y="6680"/>
                </a:lnTo>
                <a:lnTo>
                  <a:pt x="11514" y="6684"/>
                </a:lnTo>
                <a:lnTo>
                  <a:pt x="11514" y="6690"/>
                </a:lnTo>
                <a:lnTo>
                  <a:pt x="11520" y="6696"/>
                </a:lnTo>
                <a:lnTo>
                  <a:pt x="11530" y="6702"/>
                </a:lnTo>
                <a:lnTo>
                  <a:pt x="11536" y="6706"/>
                </a:lnTo>
                <a:lnTo>
                  <a:pt x="11540" y="6710"/>
                </a:lnTo>
                <a:lnTo>
                  <a:pt x="11546" y="6722"/>
                </a:lnTo>
                <a:lnTo>
                  <a:pt x="11550" y="6734"/>
                </a:lnTo>
                <a:lnTo>
                  <a:pt x="11552" y="6748"/>
                </a:lnTo>
                <a:lnTo>
                  <a:pt x="11554" y="6760"/>
                </a:lnTo>
                <a:lnTo>
                  <a:pt x="11558" y="6772"/>
                </a:lnTo>
                <a:lnTo>
                  <a:pt x="11562" y="6782"/>
                </a:lnTo>
                <a:lnTo>
                  <a:pt x="11566" y="6786"/>
                </a:lnTo>
                <a:lnTo>
                  <a:pt x="11570" y="6788"/>
                </a:lnTo>
                <a:lnTo>
                  <a:pt x="11584" y="6796"/>
                </a:lnTo>
                <a:lnTo>
                  <a:pt x="11586" y="6796"/>
                </a:lnTo>
                <a:lnTo>
                  <a:pt x="11584" y="6794"/>
                </a:lnTo>
                <a:lnTo>
                  <a:pt x="11584" y="6790"/>
                </a:lnTo>
                <a:lnTo>
                  <a:pt x="11586" y="6782"/>
                </a:lnTo>
                <a:lnTo>
                  <a:pt x="11592" y="6770"/>
                </a:lnTo>
                <a:lnTo>
                  <a:pt x="11602" y="6754"/>
                </a:lnTo>
                <a:lnTo>
                  <a:pt x="11614" y="6740"/>
                </a:lnTo>
                <a:lnTo>
                  <a:pt x="11622" y="6732"/>
                </a:lnTo>
                <a:lnTo>
                  <a:pt x="11628" y="6730"/>
                </a:lnTo>
                <a:lnTo>
                  <a:pt x="11632" y="6730"/>
                </a:lnTo>
                <a:lnTo>
                  <a:pt x="11634" y="6730"/>
                </a:lnTo>
                <a:lnTo>
                  <a:pt x="11636" y="6720"/>
                </a:lnTo>
                <a:lnTo>
                  <a:pt x="11640" y="6712"/>
                </a:lnTo>
                <a:lnTo>
                  <a:pt x="11642" y="6706"/>
                </a:lnTo>
                <a:lnTo>
                  <a:pt x="11650" y="6698"/>
                </a:lnTo>
                <a:lnTo>
                  <a:pt x="11656" y="6690"/>
                </a:lnTo>
                <a:lnTo>
                  <a:pt x="11658" y="6686"/>
                </a:lnTo>
                <a:lnTo>
                  <a:pt x="11660" y="6680"/>
                </a:lnTo>
                <a:lnTo>
                  <a:pt x="11660" y="6670"/>
                </a:lnTo>
                <a:lnTo>
                  <a:pt x="11668" y="6686"/>
                </a:lnTo>
                <a:lnTo>
                  <a:pt x="11668" y="6694"/>
                </a:lnTo>
                <a:lnTo>
                  <a:pt x="11666" y="6702"/>
                </a:lnTo>
                <a:lnTo>
                  <a:pt x="11658" y="6726"/>
                </a:lnTo>
                <a:lnTo>
                  <a:pt x="11650" y="6748"/>
                </a:lnTo>
                <a:lnTo>
                  <a:pt x="11648" y="6758"/>
                </a:lnTo>
                <a:lnTo>
                  <a:pt x="11648" y="6766"/>
                </a:lnTo>
                <a:lnTo>
                  <a:pt x="11652" y="6776"/>
                </a:lnTo>
                <a:lnTo>
                  <a:pt x="11650" y="6784"/>
                </a:lnTo>
                <a:lnTo>
                  <a:pt x="11646" y="6790"/>
                </a:lnTo>
                <a:lnTo>
                  <a:pt x="11642" y="6792"/>
                </a:lnTo>
                <a:lnTo>
                  <a:pt x="11638" y="6792"/>
                </a:lnTo>
                <a:lnTo>
                  <a:pt x="11634" y="6792"/>
                </a:lnTo>
                <a:lnTo>
                  <a:pt x="11630" y="6794"/>
                </a:lnTo>
                <a:lnTo>
                  <a:pt x="11626" y="6798"/>
                </a:lnTo>
                <a:lnTo>
                  <a:pt x="11624" y="6802"/>
                </a:lnTo>
                <a:lnTo>
                  <a:pt x="11624" y="6806"/>
                </a:lnTo>
                <a:lnTo>
                  <a:pt x="11628" y="6808"/>
                </a:lnTo>
                <a:lnTo>
                  <a:pt x="11634" y="6810"/>
                </a:lnTo>
                <a:lnTo>
                  <a:pt x="11642" y="6810"/>
                </a:lnTo>
                <a:lnTo>
                  <a:pt x="11648" y="6808"/>
                </a:lnTo>
                <a:lnTo>
                  <a:pt x="11652" y="6806"/>
                </a:lnTo>
                <a:lnTo>
                  <a:pt x="11660" y="6798"/>
                </a:lnTo>
                <a:lnTo>
                  <a:pt x="11664" y="6788"/>
                </a:lnTo>
                <a:lnTo>
                  <a:pt x="11668" y="6778"/>
                </a:lnTo>
                <a:lnTo>
                  <a:pt x="11670" y="6770"/>
                </a:lnTo>
                <a:lnTo>
                  <a:pt x="11672" y="6764"/>
                </a:lnTo>
                <a:lnTo>
                  <a:pt x="11674" y="6764"/>
                </a:lnTo>
                <a:lnTo>
                  <a:pt x="11676" y="6766"/>
                </a:lnTo>
                <a:lnTo>
                  <a:pt x="11682" y="6772"/>
                </a:lnTo>
                <a:lnTo>
                  <a:pt x="11688" y="6784"/>
                </a:lnTo>
                <a:lnTo>
                  <a:pt x="11688" y="6794"/>
                </a:lnTo>
                <a:lnTo>
                  <a:pt x="11688" y="6802"/>
                </a:lnTo>
                <a:lnTo>
                  <a:pt x="11684" y="6810"/>
                </a:lnTo>
                <a:lnTo>
                  <a:pt x="11676" y="6822"/>
                </a:lnTo>
                <a:lnTo>
                  <a:pt x="11676" y="6828"/>
                </a:lnTo>
                <a:lnTo>
                  <a:pt x="11676" y="6832"/>
                </a:lnTo>
                <a:lnTo>
                  <a:pt x="11678" y="6834"/>
                </a:lnTo>
                <a:lnTo>
                  <a:pt x="11682" y="6834"/>
                </a:lnTo>
                <a:lnTo>
                  <a:pt x="11690" y="6832"/>
                </a:lnTo>
                <a:lnTo>
                  <a:pt x="11700" y="6830"/>
                </a:lnTo>
                <a:lnTo>
                  <a:pt x="11706" y="6832"/>
                </a:lnTo>
                <a:lnTo>
                  <a:pt x="11712" y="6834"/>
                </a:lnTo>
                <a:lnTo>
                  <a:pt x="11718" y="6838"/>
                </a:lnTo>
                <a:lnTo>
                  <a:pt x="11726" y="6846"/>
                </a:lnTo>
                <a:lnTo>
                  <a:pt x="11732" y="6854"/>
                </a:lnTo>
                <a:lnTo>
                  <a:pt x="11736" y="6862"/>
                </a:lnTo>
                <a:lnTo>
                  <a:pt x="11740" y="6872"/>
                </a:lnTo>
                <a:lnTo>
                  <a:pt x="11742" y="6882"/>
                </a:lnTo>
                <a:lnTo>
                  <a:pt x="11742" y="6890"/>
                </a:lnTo>
                <a:lnTo>
                  <a:pt x="11740" y="6898"/>
                </a:lnTo>
                <a:lnTo>
                  <a:pt x="11738" y="6904"/>
                </a:lnTo>
                <a:lnTo>
                  <a:pt x="11740" y="6914"/>
                </a:lnTo>
                <a:lnTo>
                  <a:pt x="11744" y="6924"/>
                </a:lnTo>
                <a:lnTo>
                  <a:pt x="11750" y="6934"/>
                </a:lnTo>
                <a:lnTo>
                  <a:pt x="11758" y="6944"/>
                </a:lnTo>
                <a:lnTo>
                  <a:pt x="11768" y="6952"/>
                </a:lnTo>
                <a:lnTo>
                  <a:pt x="11776" y="6958"/>
                </a:lnTo>
                <a:lnTo>
                  <a:pt x="11784" y="6962"/>
                </a:lnTo>
                <a:lnTo>
                  <a:pt x="11792" y="6966"/>
                </a:lnTo>
                <a:lnTo>
                  <a:pt x="11796" y="6968"/>
                </a:lnTo>
                <a:lnTo>
                  <a:pt x="11804" y="6978"/>
                </a:lnTo>
                <a:lnTo>
                  <a:pt x="11810" y="6982"/>
                </a:lnTo>
                <a:lnTo>
                  <a:pt x="11812" y="6982"/>
                </a:lnTo>
                <a:lnTo>
                  <a:pt x="11816" y="6980"/>
                </a:lnTo>
                <a:lnTo>
                  <a:pt x="11822" y="6976"/>
                </a:lnTo>
                <a:lnTo>
                  <a:pt x="11826" y="6976"/>
                </a:lnTo>
                <a:lnTo>
                  <a:pt x="11832" y="6976"/>
                </a:lnTo>
                <a:lnTo>
                  <a:pt x="11846" y="6982"/>
                </a:lnTo>
                <a:lnTo>
                  <a:pt x="11868" y="6994"/>
                </a:lnTo>
                <a:lnTo>
                  <a:pt x="11880" y="7000"/>
                </a:lnTo>
                <a:lnTo>
                  <a:pt x="11890" y="7004"/>
                </a:lnTo>
                <a:lnTo>
                  <a:pt x="11896" y="7002"/>
                </a:lnTo>
                <a:lnTo>
                  <a:pt x="11900" y="7000"/>
                </a:lnTo>
                <a:lnTo>
                  <a:pt x="11908" y="6990"/>
                </a:lnTo>
                <a:lnTo>
                  <a:pt x="11914" y="6986"/>
                </a:lnTo>
                <a:lnTo>
                  <a:pt x="11922" y="6980"/>
                </a:lnTo>
                <a:lnTo>
                  <a:pt x="11930" y="6976"/>
                </a:lnTo>
                <a:lnTo>
                  <a:pt x="11936" y="6970"/>
                </a:lnTo>
                <a:lnTo>
                  <a:pt x="11940" y="6960"/>
                </a:lnTo>
                <a:lnTo>
                  <a:pt x="11942" y="6956"/>
                </a:lnTo>
                <a:lnTo>
                  <a:pt x="11944" y="6954"/>
                </a:lnTo>
                <a:lnTo>
                  <a:pt x="11946" y="6956"/>
                </a:lnTo>
                <a:lnTo>
                  <a:pt x="11952" y="6958"/>
                </a:lnTo>
                <a:lnTo>
                  <a:pt x="11958" y="6962"/>
                </a:lnTo>
                <a:lnTo>
                  <a:pt x="11958" y="6966"/>
                </a:lnTo>
                <a:lnTo>
                  <a:pt x="11956" y="6970"/>
                </a:lnTo>
                <a:lnTo>
                  <a:pt x="11952" y="6974"/>
                </a:lnTo>
                <a:lnTo>
                  <a:pt x="11944" y="6980"/>
                </a:lnTo>
                <a:lnTo>
                  <a:pt x="11944" y="6982"/>
                </a:lnTo>
                <a:lnTo>
                  <a:pt x="11948" y="6986"/>
                </a:lnTo>
                <a:lnTo>
                  <a:pt x="11954" y="6988"/>
                </a:lnTo>
                <a:lnTo>
                  <a:pt x="11958" y="6986"/>
                </a:lnTo>
                <a:lnTo>
                  <a:pt x="11960" y="6984"/>
                </a:lnTo>
                <a:lnTo>
                  <a:pt x="11964" y="6980"/>
                </a:lnTo>
                <a:lnTo>
                  <a:pt x="11966" y="6976"/>
                </a:lnTo>
                <a:lnTo>
                  <a:pt x="11966" y="6982"/>
                </a:lnTo>
                <a:lnTo>
                  <a:pt x="11968" y="6986"/>
                </a:lnTo>
                <a:lnTo>
                  <a:pt x="11970" y="6990"/>
                </a:lnTo>
                <a:lnTo>
                  <a:pt x="11976" y="6996"/>
                </a:lnTo>
                <a:lnTo>
                  <a:pt x="11988" y="7004"/>
                </a:lnTo>
                <a:lnTo>
                  <a:pt x="11994" y="7010"/>
                </a:lnTo>
                <a:lnTo>
                  <a:pt x="12004" y="7020"/>
                </a:lnTo>
                <a:lnTo>
                  <a:pt x="12008" y="7026"/>
                </a:lnTo>
                <a:lnTo>
                  <a:pt x="12010" y="7028"/>
                </a:lnTo>
                <a:lnTo>
                  <a:pt x="12010" y="7020"/>
                </a:lnTo>
                <a:lnTo>
                  <a:pt x="12010" y="7014"/>
                </a:lnTo>
                <a:lnTo>
                  <a:pt x="12010" y="7008"/>
                </a:lnTo>
                <a:lnTo>
                  <a:pt x="12012" y="7002"/>
                </a:lnTo>
                <a:lnTo>
                  <a:pt x="12016" y="6998"/>
                </a:lnTo>
                <a:lnTo>
                  <a:pt x="12024" y="6996"/>
                </a:lnTo>
                <a:lnTo>
                  <a:pt x="12034" y="6988"/>
                </a:lnTo>
                <a:lnTo>
                  <a:pt x="12056" y="6970"/>
                </a:lnTo>
                <a:lnTo>
                  <a:pt x="12070" y="6960"/>
                </a:lnTo>
                <a:lnTo>
                  <a:pt x="12084" y="6952"/>
                </a:lnTo>
                <a:lnTo>
                  <a:pt x="12098" y="6948"/>
                </a:lnTo>
                <a:lnTo>
                  <a:pt x="12104" y="6948"/>
                </a:lnTo>
                <a:lnTo>
                  <a:pt x="12112" y="6948"/>
                </a:lnTo>
                <a:lnTo>
                  <a:pt x="12126" y="6948"/>
                </a:lnTo>
                <a:lnTo>
                  <a:pt x="12136" y="6946"/>
                </a:lnTo>
                <a:lnTo>
                  <a:pt x="12144" y="6942"/>
                </a:lnTo>
                <a:lnTo>
                  <a:pt x="12150" y="6936"/>
                </a:lnTo>
                <a:lnTo>
                  <a:pt x="12152" y="6930"/>
                </a:lnTo>
                <a:lnTo>
                  <a:pt x="12154" y="6922"/>
                </a:lnTo>
                <a:lnTo>
                  <a:pt x="12152" y="6918"/>
                </a:lnTo>
                <a:lnTo>
                  <a:pt x="12150" y="6914"/>
                </a:lnTo>
                <a:lnTo>
                  <a:pt x="12146" y="6910"/>
                </a:lnTo>
                <a:lnTo>
                  <a:pt x="12146" y="6906"/>
                </a:lnTo>
                <a:lnTo>
                  <a:pt x="12150" y="6894"/>
                </a:lnTo>
                <a:lnTo>
                  <a:pt x="12156" y="6882"/>
                </a:lnTo>
                <a:lnTo>
                  <a:pt x="12158" y="6876"/>
                </a:lnTo>
                <a:lnTo>
                  <a:pt x="12158" y="6868"/>
                </a:lnTo>
                <a:lnTo>
                  <a:pt x="12160" y="6852"/>
                </a:lnTo>
                <a:lnTo>
                  <a:pt x="12164" y="6832"/>
                </a:lnTo>
                <a:lnTo>
                  <a:pt x="12172" y="6816"/>
                </a:lnTo>
                <a:lnTo>
                  <a:pt x="12176" y="6810"/>
                </a:lnTo>
                <a:lnTo>
                  <a:pt x="12180" y="6806"/>
                </a:lnTo>
                <a:lnTo>
                  <a:pt x="12186" y="6800"/>
                </a:lnTo>
                <a:lnTo>
                  <a:pt x="12188" y="6790"/>
                </a:lnTo>
                <a:lnTo>
                  <a:pt x="12196" y="6758"/>
                </a:lnTo>
                <a:lnTo>
                  <a:pt x="12200" y="6738"/>
                </a:lnTo>
                <a:lnTo>
                  <a:pt x="12208" y="6720"/>
                </a:lnTo>
                <a:lnTo>
                  <a:pt x="12218" y="6702"/>
                </a:lnTo>
                <a:lnTo>
                  <a:pt x="12224" y="6694"/>
                </a:lnTo>
                <a:lnTo>
                  <a:pt x="12232" y="6686"/>
                </a:lnTo>
                <a:lnTo>
                  <a:pt x="12244" y="6674"/>
                </a:lnTo>
                <a:lnTo>
                  <a:pt x="12252" y="6664"/>
                </a:lnTo>
                <a:lnTo>
                  <a:pt x="12256" y="6658"/>
                </a:lnTo>
                <a:lnTo>
                  <a:pt x="12258" y="6652"/>
                </a:lnTo>
                <a:lnTo>
                  <a:pt x="12260" y="6642"/>
                </a:lnTo>
                <a:lnTo>
                  <a:pt x="12260" y="6636"/>
                </a:lnTo>
                <a:lnTo>
                  <a:pt x="12264" y="6628"/>
                </a:lnTo>
                <a:lnTo>
                  <a:pt x="12270" y="6616"/>
                </a:lnTo>
                <a:lnTo>
                  <a:pt x="12272" y="6604"/>
                </a:lnTo>
                <a:lnTo>
                  <a:pt x="12274" y="6596"/>
                </a:lnTo>
                <a:lnTo>
                  <a:pt x="12272" y="6586"/>
                </a:lnTo>
                <a:lnTo>
                  <a:pt x="12272" y="6570"/>
                </a:lnTo>
                <a:lnTo>
                  <a:pt x="12274" y="6562"/>
                </a:lnTo>
                <a:lnTo>
                  <a:pt x="12276" y="6554"/>
                </a:lnTo>
                <a:lnTo>
                  <a:pt x="12282" y="6544"/>
                </a:lnTo>
                <a:lnTo>
                  <a:pt x="12284" y="6532"/>
                </a:lnTo>
                <a:lnTo>
                  <a:pt x="12286" y="6514"/>
                </a:lnTo>
                <a:lnTo>
                  <a:pt x="12288" y="6496"/>
                </a:lnTo>
                <a:lnTo>
                  <a:pt x="12292" y="6488"/>
                </a:lnTo>
                <a:lnTo>
                  <a:pt x="12296" y="6476"/>
                </a:lnTo>
                <a:lnTo>
                  <a:pt x="12298" y="6472"/>
                </a:lnTo>
                <a:lnTo>
                  <a:pt x="12300" y="6464"/>
                </a:lnTo>
                <a:lnTo>
                  <a:pt x="12300" y="6452"/>
                </a:lnTo>
                <a:lnTo>
                  <a:pt x="12296" y="6438"/>
                </a:lnTo>
                <a:lnTo>
                  <a:pt x="12292" y="6422"/>
                </a:lnTo>
                <a:lnTo>
                  <a:pt x="12282" y="6398"/>
                </a:lnTo>
                <a:lnTo>
                  <a:pt x="12280" y="6388"/>
                </a:lnTo>
                <a:lnTo>
                  <a:pt x="12280" y="6382"/>
                </a:lnTo>
                <a:close/>
                <a:moveTo>
                  <a:pt x="11380" y="5618"/>
                </a:moveTo>
                <a:lnTo>
                  <a:pt x="11380" y="5618"/>
                </a:lnTo>
                <a:lnTo>
                  <a:pt x="11384" y="5618"/>
                </a:lnTo>
                <a:lnTo>
                  <a:pt x="11388" y="5618"/>
                </a:lnTo>
                <a:lnTo>
                  <a:pt x="11394" y="5616"/>
                </a:lnTo>
                <a:lnTo>
                  <a:pt x="11400" y="5612"/>
                </a:lnTo>
                <a:lnTo>
                  <a:pt x="11404" y="5608"/>
                </a:lnTo>
                <a:lnTo>
                  <a:pt x="11406" y="5602"/>
                </a:lnTo>
                <a:lnTo>
                  <a:pt x="11408" y="5596"/>
                </a:lnTo>
                <a:lnTo>
                  <a:pt x="11406" y="5592"/>
                </a:lnTo>
                <a:lnTo>
                  <a:pt x="11402" y="5586"/>
                </a:lnTo>
                <a:lnTo>
                  <a:pt x="11398" y="5584"/>
                </a:lnTo>
                <a:lnTo>
                  <a:pt x="11396" y="5586"/>
                </a:lnTo>
                <a:lnTo>
                  <a:pt x="11392" y="5588"/>
                </a:lnTo>
                <a:lnTo>
                  <a:pt x="11388" y="5592"/>
                </a:lnTo>
                <a:lnTo>
                  <a:pt x="11382" y="5594"/>
                </a:lnTo>
                <a:lnTo>
                  <a:pt x="11376" y="5592"/>
                </a:lnTo>
                <a:lnTo>
                  <a:pt x="11366" y="5588"/>
                </a:lnTo>
                <a:lnTo>
                  <a:pt x="11362" y="5588"/>
                </a:lnTo>
                <a:lnTo>
                  <a:pt x="11360" y="5588"/>
                </a:lnTo>
                <a:lnTo>
                  <a:pt x="11360" y="5590"/>
                </a:lnTo>
                <a:lnTo>
                  <a:pt x="11362" y="5596"/>
                </a:lnTo>
                <a:lnTo>
                  <a:pt x="11370" y="5606"/>
                </a:lnTo>
                <a:lnTo>
                  <a:pt x="11380" y="5618"/>
                </a:lnTo>
                <a:close/>
                <a:moveTo>
                  <a:pt x="11350" y="5602"/>
                </a:moveTo>
                <a:lnTo>
                  <a:pt x="11350" y="5602"/>
                </a:lnTo>
                <a:lnTo>
                  <a:pt x="11350" y="5608"/>
                </a:lnTo>
                <a:lnTo>
                  <a:pt x="11350" y="5612"/>
                </a:lnTo>
                <a:lnTo>
                  <a:pt x="11354" y="5614"/>
                </a:lnTo>
                <a:lnTo>
                  <a:pt x="11360" y="5616"/>
                </a:lnTo>
                <a:lnTo>
                  <a:pt x="11364" y="5618"/>
                </a:lnTo>
                <a:lnTo>
                  <a:pt x="11366" y="5616"/>
                </a:lnTo>
                <a:lnTo>
                  <a:pt x="11366" y="5610"/>
                </a:lnTo>
                <a:lnTo>
                  <a:pt x="11362" y="5604"/>
                </a:lnTo>
                <a:lnTo>
                  <a:pt x="11356" y="5596"/>
                </a:lnTo>
                <a:lnTo>
                  <a:pt x="11352" y="5594"/>
                </a:lnTo>
                <a:lnTo>
                  <a:pt x="11350" y="5596"/>
                </a:lnTo>
                <a:lnTo>
                  <a:pt x="11350" y="5602"/>
                </a:lnTo>
                <a:close/>
                <a:moveTo>
                  <a:pt x="11606" y="5728"/>
                </a:moveTo>
                <a:lnTo>
                  <a:pt x="11606" y="5728"/>
                </a:lnTo>
                <a:lnTo>
                  <a:pt x="11608" y="5734"/>
                </a:lnTo>
                <a:lnTo>
                  <a:pt x="11610" y="5736"/>
                </a:lnTo>
                <a:lnTo>
                  <a:pt x="11612" y="5736"/>
                </a:lnTo>
                <a:lnTo>
                  <a:pt x="11616" y="5732"/>
                </a:lnTo>
                <a:lnTo>
                  <a:pt x="11620" y="5724"/>
                </a:lnTo>
                <a:lnTo>
                  <a:pt x="11622" y="5720"/>
                </a:lnTo>
                <a:lnTo>
                  <a:pt x="11620" y="5716"/>
                </a:lnTo>
                <a:lnTo>
                  <a:pt x="11616" y="5716"/>
                </a:lnTo>
                <a:lnTo>
                  <a:pt x="11614" y="5714"/>
                </a:lnTo>
                <a:lnTo>
                  <a:pt x="11610" y="5716"/>
                </a:lnTo>
                <a:lnTo>
                  <a:pt x="11606" y="5718"/>
                </a:lnTo>
                <a:lnTo>
                  <a:pt x="11606" y="5722"/>
                </a:lnTo>
                <a:lnTo>
                  <a:pt x="11606" y="5728"/>
                </a:lnTo>
                <a:close/>
                <a:moveTo>
                  <a:pt x="12276" y="6286"/>
                </a:moveTo>
                <a:lnTo>
                  <a:pt x="12276" y="6286"/>
                </a:lnTo>
                <a:lnTo>
                  <a:pt x="12276" y="6292"/>
                </a:lnTo>
                <a:lnTo>
                  <a:pt x="12274" y="6300"/>
                </a:lnTo>
                <a:lnTo>
                  <a:pt x="12274" y="6308"/>
                </a:lnTo>
                <a:lnTo>
                  <a:pt x="12274" y="6310"/>
                </a:lnTo>
                <a:lnTo>
                  <a:pt x="12276" y="6312"/>
                </a:lnTo>
                <a:lnTo>
                  <a:pt x="12280" y="6314"/>
                </a:lnTo>
                <a:lnTo>
                  <a:pt x="12280" y="6310"/>
                </a:lnTo>
                <a:lnTo>
                  <a:pt x="12282" y="6300"/>
                </a:lnTo>
                <a:lnTo>
                  <a:pt x="12284" y="6290"/>
                </a:lnTo>
                <a:lnTo>
                  <a:pt x="12290" y="6280"/>
                </a:lnTo>
                <a:lnTo>
                  <a:pt x="12290" y="6276"/>
                </a:lnTo>
                <a:lnTo>
                  <a:pt x="12290" y="6272"/>
                </a:lnTo>
                <a:lnTo>
                  <a:pt x="12288" y="6268"/>
                </a:lnTo>
                <a:lnTo>
                  <a:pt x="12288" y="6262"/>
                </a:lnTo>
                <a:lnTo>
                  <a:pt x="12286" y="6258"/>
                </a:lnTo>
                <a:lnTo>
                  <a:pt x="12284" y="6260"/>
                </a:lnTo>
                <a:lnTo>
                  <a:pt x="12282" y="6264"/>
                </a:lnTo>
                <a:lnTo>
                  <a:pt x="12282" y="6270"/>
                </a:lnTo>
                <a:lnTo>
                  <a:pt x="12284" y="6272"/>
                </a:lnTo>
                <a:lnTo>
                  <a:pt x="12282" y="6276"/>
                </a:lnTo>
                <a:lnTo>
                  <a:pt x="12280" y="6280"/>
                </a:lnTo>
                <a:lnTo>
                  <a:pt x="12276" y="6284"/>
                </a:lnTo>
                <a:lnTo>
                  <a:pt x="12276" y="6286"/>
                </a:lnTo>
                <a:close/>
                <a:moveTo>
                  <a:pt x="11714" y="5858"/>
                </a:moveTo>
                <a:lnTo>
                  <a:pt x="11714" y="5858"/>
                </a:lnTo>
                <a:lnTo>
                  <a:pt x="11716" y="5860"/>
                </a:lnTo>
                <a:lnTo>
                  <a:pt x="11720" y="5858"/>
                </a:lnTo>
                <a:lnTo>
                  <a:pt x="11724" y="5856"/>
                </a:lnTo>
                <a:lnTo>
                  <a:pt x="11728" y="5852"/>
                </a:lnTo>
                <a:lnTo>
                  <a:pt x="11730" y="5850"/>
                </a:lnTo>
                <a:lnTo>
                  <a:pt x="11736" y="5850"/>
                </a:lnTo>
                <a:lnTo>
                  <a:pt x="11738" y="5848"/>
                </a:lnTo>
                <a:lnTo>
                  <a:pt x="11738" y="5846"/>
                </a:lnTo>
                <a:lnTo>
                  <a:pt x="11738" y="5844"/>
                </a:lnTo>
                <a:lnTo>
                  <a:pt x="11734" y="5842"/>
                </a:lnTo>
                <a:lnTo>
                  <a:pt x="11730" y="5842"/>
                </a:lnTo>
                <a:lnTo>
                  <a:pt x="11722" y="5846"/>
                </a:lnTo>
                <a:lnTo>
                  <a:pt x="11716" y="5854"/>
                </a:lnTo>
                <a:lnTo>
                  <a:pt x="11714" y="5856"/>
                </a:lnTo>
                <a:lnTo>
                  <a:pt x="11714" y="5858"/>
                </a:lnTo>
                <a:close/>
                <a:moveTo>
                  <a:pt x="7856" y="5622"/>
                </a:moveTo>
                <a:lnTo>
                  <a:pt x="7856" y="5622"/>
                </a:lnTo>
                <a:lnTo>
                  <a:pt x="7858" y="5620"/>
                </a:lnTo>
                <a:lnTo>
                  <a:pt x="7860" y="5616"/>
                </a:lnTo>
                <a:lnTo>
                  <a:pt x="7860" y="5606"/>
                </a:lnTo>
                <a:lnTo>
                  <a:pt x="7856" y="5596"/>
                </a:lnTo>
                <a:lnTo>
                  <a:pt x="7854" y="5594"/>
                </a:lnTo>
                <a:lnTo>
                  <a:pt x="7852" y="5594"/>
                </a:lnTo>
                <a:lnTo>
                  <a:pt x="7848" y="5600"/>
                </a:lnTo>
                <a:lnTo>
                  <a:pt x="7848" y="5608"/>
                </a:lnTo>
                <a:lnTo>
                  <a:pt x="7850" y="5618"/>
                </a:lnTo>
                <a:lnTo>
                  <a:pt x="7854" y="5620"/>
                </a:lnTo>
                <a:lnTo>
                  <a:pt x="7856" y="5622"/>
                </a:lnTo>
                <a:close/>
                <a:moveTo>
                  <a:pt x="7924" y="5658"/>
                </a:moveTo>
                <a:lnTo>
                  <a:pt x="7924" y="5658"/>
                </a:lnTo>
                <a:lnTo>
                  <a:pt x="7920" y="5658"/>
                </a:lnTo>
                <a:lnTo>
                  <a:pt x="7920" y="5660"/>
                </a:lnTo>
                <a:lnTo>
                  <a:pt x="7920" y="5664"/>
                </a:lnTo>
                <a:lnTo>
                  <a:pt x="7924" y="5670"/>
                </a:lnTo>
                <a:lnTo>
                  <a:pt x="7926" y="5672"/>
                </a:lnTo>
                <a:lnTo>
                  <a:pt x="7928" y="5670"/>
                </a:lnTo>
                <a:lnTo>
                  <a:pt x="7928" y="5666"/>
                </a:lnTo>
                <a:lnTo>
                  <a:pt x="7928" y="5662"/>
                </a:lnTo>
                <a:lnTo>
                  <a:pt x="7924" y="5658"/>
                </a:lnTo>
                <a:close/>
                <a:moveTo>
                  <a:pt x="7902" y="5642"/>
                </a:moveTo>
                <a:lnTo>
                  <a:pt x="7902" y="5642"/>
                </a:lnTo>
                <a:lnTo>
                  <a:pt x="7902" y="5638"/>
                </a:lnTo>
                <a:lnTo>
                  <a:pt x="7902" y="5634"/>
                </a:lnTo>
                <a:lnTo>
                  <a:pt x="7900" y="5630"/>
                </a:lnTo>
                <a:lnTo>
                  <a:pt x="7898" y="5630"/>
                </a:lnTo>
                <a:lnTo>
                  <a:pt x="7896" y="5630"/>
                </a:lnTo>
                <a:lnTo>
                  <a:pt x="7894" y="5632"/>
                </a:lnTo>
                <a:lnTo>
                  <a:pt x="7894" y="5634"/>
                </a:lnTo>
                <a:lnTo>
                  <a:pt x="7896" y="5640"/>
                </a:lnTo>
                <a:lnTo>
                  <a:pt x="7898" y="5642"/>
                </a:lnTo>
                <a:lnTo>
                  <a:pt x="7902" y="5642"/>
                </a:lnTo>
                <a:close/>
                <a:moveTo>
                  <a:pt x="7690" y="5324"/>
                </a:moveTo>
                <a:lnTo>
                  <a:pt x="7690" y="5324"/>
                </a:lnTo>
                <a:lnTo>
                  <a:pt x="7688" y="5328"/>
                </a:lnTo>
                <a:lnTo>
                  <a:pt x="7688" y="5334"/>
                </a:lnTo>
                <a:lnTo>
                  <a:pt x="7692" y="5342"/>
                </a:lnTo>
                <a:lnTo>
                  <a:pt x="7696" y="5348"/>
                </a:lnTo>
                <a:lnTo>
                  <a:pt x="7702" y="5352"/>
                </a:lnTo>
                <a:lnTo>
                  <a:pt x="7704" y="5352"/>
                </a:lnTo>
                <a:lnTo>
                  <a:pt x="7704" y="5348"/>
                </a:lnTo>
                <a:lnTo>
                  <a:pt x="7704" y="5342"/>
                </a:lnTo>
                <a:lnTo>
                  <a:pt x="7702" y="5338"/>
                </a:lnTo>
                <a:lnTo>
                  <a:pt x="7700" y="5336"/>
                </a:lnTo>
                <a:lnTo>
                  <a:pt x="7698" y="5332"/>
                </a:lnTo>
                <a:lnTo>
                  <a:pt x="7696" y="5326"/>
                </a:lnTo>
                <a:lnTo>
                  <a:pt x="7694" y="5318"/>
                </a:lnTo>
                <a:lnTo>
                  <a:pt x="7694" y="5316"/>
                </a:lnTo>
                <a:lnTo>
                  <a:pt x="7690" y="5324"/>
                </a:lnTo>
                <a:close/>
                <a:moveTo>
                  <a:pt x="7710" y="5302"/>
                </a:moveTo>
                <a:lnTo>
                  <a:pt x="7710" y="5302"/>
                </a:lnTo>
                <a:lnTo>
                  <a:pt x="7712" y="5304"/>
                </a:lnTo>
                <a:lnTo>
                  <a:pt x="7712" y="5302"/>
                </a:lnTo>
                <a:lnTo>
                  <a:pt x="7716" y="5292"/>
                </a:lnTo>
                <a:lnTo>
                  <a:pt x="7716" y="5282"/>
                </a:lnTo>
                <a:lnTo>
                  <a:pt x="7716" y="5280"/>
                </a:lnTo>
                <a:lnTo>
                  <a:pt x="7712" y="5276"/>
                </a:lnTo>
                <a:lnTo>
                  <a:pt x="7710" y="5276"/>
                </a:lnTo>
                <a:lnTo>
                  <a:pt x="7708" y="5278"/>
                </a:lnTo>
                <a:lnTo>
                  <a:pt x="7710" y="5288"/>
                </a:lnTo>
                <a:lnTo>
                  <a:pt x="7710" y="5292"/>
                </a:lnTo>
                <a:lnTo>
                  <a:pt x="7708" y="5296"/>
                </a:lnTo>
                <a:lnTo>
                  <a:pt x="7708" y="5300"/>
                </a:lnTo>
                <a:lnTo>
                  <a:pt x="7710" y="5302"/>
                </a:lnTo>
                <a:close/>
                <a:moveTo>
                  <a:pt x="7710" y="5426"/>
                </a:moveTo>
                <a:lnTo>
                  <a:pt x="7710" y="5426"/>
                </a:lnTo>
                <a:lnTo>
                  <a:pt x="7714" y="5424"/>
                </a:lnTo>
                <a:lnTo>
                  <a:pt x="7716" y="5422"/>
                </a:lnTo>
                <a:lnTo>
                  <a:pt x="7718" y="5412"/>
                </a:lnTo>
                <a:lnTo>
                  <a:pt x="7718" y="5410"/>
                </a:lnTo>
                <a:lnTo>
                  <a:pt x="7716" y="5410"/>
                </a:lnTo>
                <a:lnTo>
                  <a:pt x="7710" y="5416"/>
                </a:lnTo>
                <a:lnTo>
                  <a:pt x="7706" y="5424"/>
                </a:lnTo>
                <a:lnTo>
                  <a:pt x="7708" y="5426"/>
                </a:lnTo>
                <a:lnTo>
                  <a:pt x="7710" y="5426"/>
                </a:lnTo>
                <a:close/>
                <a:moveTo>
                  <a:pt x="8334" y="6072"/>
                </a:moveTo>
                <a:lnTo>
                  <a:pt x="8334" y="6072"/>
                </a:lnTo>
                <a:lnTo>
                  <a:pt x="8332" y="6076"/>
                </a:lnTo>
                <a:lnTo>
                  <a:pt x="8334" y="6080"/>
                </a:lnTo>
                <a:lnTo>
                  <a:pt x="8340" y="6088"/>
                </a:lnTo>
                <a:lnTo>
                  <a:pt x="8344" y="6090"/>
                </a:lnTo>
                <a:lnTo>
                  <a:pt x="8348" y="6090"/>
                </a:lnTo>
                <a:lnTo>
                  <a:pt x="8354" y="6090"/>
                </a:lnTo>
                <a:lnTo>
                  <a:pt x="8358" y="6088"/>
                </a:lnTo>
                <a:lnTo>
                  <a:pt x="8358" y="6084"/>
                </a:lnTo>
                <a:lnTo>
                  <a:pt x="8358" y="6080"/>
                </a:lnTo>
                <a:lnTo>
                  <a:pt x="8356" y="6074"/>
                </a:lnTo>
                <a:lnTo>
                  <a:pt x="8350" y="6072"/>
                </a:lnTo>
                <a:lnTo>
                  <a:pt x="8346" y="6068"/>
                </a:lnTo>
                <a:lnTo>
                  <a:pt x="8340" y="6068"/>
                </a:lnTo>
                <a:lnTo>
                  <a:pt x="8336" y="6068"/>
                </a:lnTo>
                <a:lnTo>
                  <a:pt x="8334" y="6072"/>
                </a:lnTo>
                <a:close/>
                <a:moveTo>
                  <a:pt x="8428" y="6048"/>
                </a:moveTo>
                <a:lnTo>
                  <a:pt x="8428" y="6048"/>
                </a:lnTo>
                <a:lnTo>
                  <a:pt x="8432" y="6046"/>
                </a:lnTo>
                <a:lnTo>
                  <a:pt x="8436" y="6044"/>
                </a:lnTo>
                <a:lnTo>
                  <a:pt x="8436" y="6042"/>
                </a:lnTo>
                <a:lnTo>
                  <a:pt x="8436" y="6038"/>
                </a:lnTo>
                <a:lnTo>
                  <a:pt x="8434" y="6032"/>
                </a:lnTo>
                <a:lnTo>
                  <a:pt x="8432" y="6022"/>
                </a:lnTo>
                <a:lnTo>
                  <a:pt x="8430" y="6018"/>
                </a:lnTo>
                <a:lnTo>
                  <a:pt x="8428" y="6020"/>
                </a:lnTo>
                <a:lnTo>
                  <a:pt x="8420" y="6030"/>
                </a:lnTo>
                <a:lnTo>
                  <a:pt x="8418" y="6038"/>
                </a:lnTo>
                <a:lnTo>
                  <a:pt x="8418" y="6042"/>
                </a:lnTo>
                <a:lnTo>
                  <a:pt x="8422" y="6046"/>
                </a:lnTo>
                <a:lnTo>
                  <a:pt x="8428" y="6048"/>
                </a:lnTo>
                <a:close/>
                <a:moveTo>
                  <a:pt x="6776" y="2836"/>
                </a:moveTo>
                <a:lnTo>
                  <a:pt x="6776" y="2836"/>
                </a:lnTo>
                <a:lnTo>
                  <a:pt x="6792" y="2836"/>
                </a:lnTo>
                <a:lnTo>
                  <a:pt x="6794" y="2836"/>
                </a:lnTo>
                <a:lnTo>
                  <a:pt x="6794" y="2834"/>
                </a:lnTo>
                <a:lnTo>
                  <a:pt x="6784" y="2832"/>
                </a:lnTo>
                <a:lnTo>
                  <a:pt x="6772" y="2830"/>
                </a:lnTo>
                <a:lnTo>
                  <a:pt x="6768" y="2832"/>
                </a:lnTo>
                <a:lnTo>
                  <a:pt x="6776" y="2836"/>
                </a:lnTo>
                <a:close/>
                <a:moveTo>
                  <a:pt x="6786" y="2826"/>
                </a:moveTo>
                <a:lnTo>
                  <a:pt x="6786" y="2826"/>
                </a:lnTo>
                <a:lnTo>
                  <a:pt x="6786" y="2824"/>
                </a:lnTo>
                <a:lnTo>
                  <a:pt x="6784" y="2824"/>
                </a:lnTo>
                <a:lnTo>
                  <a:pt x="6778" y="2822"/>
                </a:lnTo>
                <a:lnTo>
                  <a:pt x="6770" y="2822"/>
                </a:lnTo>
                <a:lnTo>
                  <a:pt x="6768" y="2822"/>
                </a:lnTo>
                <a:lnTo>
                  <a:pt x="6768" y="2824"/>
                </a:lnTo>
                <a:lnTo>
                  <a:pt x="6772" y="2826"/>
                </a:lnTo>
                <a:lnTo>
                  <a:pt x="6776" y="2826"/>
                </a:lnTo>
                <a:lnTo>
                  <a:pt x="6780" y="2826"/>
                </a:lnTo>
                <a:lnTo>
                  <a:pt x="6786" y="2826"/>
                </a:lnTo>
                <a:close/>
                <a:moveTo>
                  <a:pt x="6786" y="2850"/>
                </a:moveTo>
                <a:lnTo>
                  <a:pt x="6786" y="2850"/>
                </a:lnTo>
                <a:lnTo>
                  <a:pt x="6794" y="2848"/>
                </a:lnTo>
                <a:lnTo>
                  <a:pt x="6796" y="2848"/>
                </a:lnTo>
                <a:lnTo>
                  <a:pt x="6796" y="2846"/>
                </a:lnTo>
                <a:lnTo>
                  <a:pt x="6782" y="2844"/>
                </a:lnTo>
                <a:lnTo>
                  <a:pt x="6778" y="2844"/>
                </a:lnTo>
                <a:lnTo>
                  <a:pt x="6776" y="2846"/>
                </a:lnTo>
                <a:lnTo>
                  <a:pt x="6778" y="2848"/>
                </a:lnTo>
                <a:lnTo>
                  <a:pt x="6780" y="2850"/>
                </a:lnTo>
                <a:lnTo>
                  <a:pt x="6786" y="2850"/>
                </a:lnTo>
                <a:close/>
                <a:moveTo>
                  <a:pt x="6698" y="2726"/>
                </a:moveTo>
                <a:lnTo>
                  <a:pt x="6698" y="2726"/>
                </a:lnTo>
                <a:lnTo>
                  <a:pt x="6696" y="2720"/>
                </a:lnTo>
                <a:lnTo>
                  <a:pt x="6694" y="2718"/>
                </a:lnTo>
                <a:lnTo>
                  <a:pt x="6692" y="2718"/>
                </a:lnTo>
                <a:lnTo>
                  <a:pt x="6690" y="2718"/>
                </a:lnTo>
                <a:lnTo>
                  <a:pt x="6690" y="2720"/>
                </a:lnTo>
                <a:lnTo>
                  <a:pt x="6690" y="2724"/>
                </a:lnTo>
                <a:lnTo>
                  <a:pt x="6690" y="2726"/>
                </a:lnTo>
                <a:lnTo>
                  <a:pt x="6692" y="2728"/>
                </a:lnTo>
                <a:lnTo>
                  <a:pt x="6698" y="2730"/>
                </a:lnTo>
                <a:lnTo>
                  <a:pt x="6702" y="2730"/>
                </a:lnTo>
                <a:lnTo>
                  <a:pt x="6698" y="2726"/>
                </a:lnTo>
                <a:close/>
                <a:moveTo>
                  <a:pt x="6682" y="2734"/>
                </a:moveTo>
                <a:lnTo>
                  <a:pt x="6682" y="2734"/>
                </a:lnTo>
                <a:lnTo>
                  <a:pt x="6682" y="2738"/>
                </a:lnTo>
                <a:lnTo>
                  <a:pt x="6684" y="2740"/>
                </a:lnTo>
                <a:lnTo>
                  <a:pt x="6692" y="2750"/>
                </a:lnTo>
                <a:lnTo>
                  <a:pt x="6692" y="2748"/>
                </a:lnTo>
                <a:lnTo>
                  <a:pt x="6690" y="2738"/>
                </a:lnTo>
                <a:lnTo>
                  <a:pt x="6686" y="2720"/>
                </a:lnTo>
                <a:lnTo>
                  <a:pt x="6684" y="2718"/>
                </a:lnTo>
                <a:lnTo>
                  <a:pt x="6682" y="2720"/>
                </a:lnTo>
                <a:lnTo>
                  <a:pt x="6682" y="2724"/>
                </a:lnTo>
                <a:lnTo>
                  <a:pt x="6684" y="2730"/>
                </a:lnTo>
                <a:lnTo>
                  <a:pt x="6686" y="2734"/>
                </a:lnTo>
                <a:lnTo>
                  <a:pt x="6684" y="2734"/>
                </a:lnTo>
                <a:lnTo>
                  <a:pt x="6682" y="2734"/>
                </a:lnTo>
                <a:close/>
                <a:moveTo>
                  <a:pt x="6714" y="2766"/>
                </a:moveTo>
                <a:lnTo>
                  <a:pt x="6714" y="2766"/>
                </a:lnTo>
                <a:lnTo>
                  <a:pt x="6716" y="2768"/>
                </a:lnTo>
                <a:lnTo>
                  <a:pt x="6714" y="2764"/>
                </a:lnTo>
                <a:lnTo>
                  <a:pt x="6706" y="2754"/>
                </a:lnTo>
                <a:lnTo>
                  <a:pt x="6698" y="2748"/>
                </a:lnTo>
                <a:lnTo>
                  <a:pt x="6698" y="2746"/>
                </a:lnTo>
                <a:lnTo>
                  <a:pt x="6698" y="2750"/>
                </a:lnTo>
                <a:lnTo>
                  <a:pt x="6704" y="2758"/>
                </a:lnTo>
                <a:lnTo>
                  <a:pt x="6714" y="2766"/>
                </a:lnTo>
                <a:close/>
                <a:moveTo>
                  <a:pt x="5870" y="2188"/>
                </a:moveTo>
                <a:lnTo>
                  <a:pt x="5870" y="2188"/>
                </a:lnTo>
                <a:lnTo>
                  <a:pt x="5874" y="2184"/>
                </a:lnTo>
                <a:lnTo>
                  <a:pt x="5878" y="2182"/>
                </a:lnTo>
                <a:lnTo>
                  <a:pt x="5880" y="2182"/>
                </a:lnTo>
                <a:lnTo>
                  <a:pt x="5882" y="2180"/>
                </a:lnTo>
                <a:lnTo>
                  <a:pt x="5880" y="2176"/>
                </a:lnTo>
                <a:lnTo>
                  <a:pt x="5878" y="2176"/>
                </a:lnTo>
                <a:lnTo>
                  <a:pt x="5876" y="2176"/>
                </a:lnTo>
                <a:lnTo>
                  <a:pt x="5876" y="2174"/>
                </a:lnTo>
                <a:lnTo>
                  <a:pt x="5878" y="2172"/>
                </a:lnTo>
                <a:lnTo>
                  <a:pt x="5880" y="2168"/>
                </a:lnTo>
                <a:lnTo>
                  <a:pt x="5880" y="2166"/>
                </a:lnTo>
                <a:lnTo>
                  <a:pt x="5882" y="2168"/>
                </a:lnTo>
                <a:lnTo>
                  <a:pt x="5884" y="2174"/>
                </a:lnTo>
                <a:lnTo>
                  <a:pt x="5886" y="2176"/>
                </a:lnTo>
                <a:lnTo>
                  <a:pt x="5888" y="2172"/>
                </a:lnTo>
                <a:lnTo>
                  <a:pt x="5888" y="2168"/>
                </a:lnTo>
                <a:lnTo>
                  <a:pt x="5886" y="2162"/>
                </a:lnTo>
                <a:lnTo>
                  <a:pt x="5884" y="2156"/>
                </a:lnTo>
                <a:lnTo>
                  <a:pt x="5882" y="2156"/>
                </a:lnTo>
                <a:lnTo>
                  <a:pt x="5880" y="2156"/>
                </a:lnTo>
                <a:lnTo>
                  <a:pt x="5870" y="2158"/>
                </a:lnTo>
                <a:lnTo>
                  <a:pt x="5868" y="2158"/>
                </a:lnTo>
                <a:lnTo>
                  <a:pt x="5870" y="2154"/>
                </a:lnTo>
                <a:lnTo>
                  <a:pt x="5876" y="2152"/>
                </a:lnTo>
                <a:lnTo>
                  <a:pt x="5878" y="2148"/>
                </a:lnTo>
                <a:lnTo>
                  <a:pt x="5878" y="2146"/>
                </a:lnTo>
                <a:lnTo>
                  <a:pt x="5874" y="2146"/>
                </a:lnTo>
                <a:lnTo>
                  <a:pt x="5870" y="2144"/>
                </a:lnTo>
                <a:lnTo>
                  <a:pt x="5868" y="2138"/>
                </a:lnTo>
                <a:lnTo>
                  <a:pt x="5860" y="2124"/>
                </a:lnTo>
                <a:lnTo>
                  <a:pt x="5858" y="2122"/>
                </a:lnTo>
                <a:lnTo>
                  <a:pt x="5856" y="2122"/>
                </a:lnTo>
                <a:lnTo>
                  <a:pt x="5848" y="2122"/>
                </a:lnTo>
                <a:lnTo>
                  <a:pt x="5840" y="2124"/>
                </a:lnTo>
                <a:lnTo>
                  <a:pt x="5832" y="2126"/>
                </a:lnTo>
                <a:lnTo>
                  <a:pt x="5826" y="2126"/>
                </a:lnTo>
                <a:lnTo>
                  <a:pt x="5826" y="2130"/>
                </a:lnTo>
                <a:lnTo>
                  <a:pt x="5822" y="2132"/>
                </a:lnTo>
                <a:lnTo>
                  <a:pt x="5816" y="2134"/>
                </a:lnTo>
                <a:lnTo>
                  <a:pt x="5810" y="2136"/>
                </a:lnTo>
                <a:lnTo>
                  <a:pt x="5808" y="2138"/>
                </a:lnTo>
                <a:lnTo>
                  <a:pt x="5806" y="2146"/>
                </a:lnTo>
                <a:lnTo>
                  <a:pt x="5804" y="2150"/>
                </a:lnTo>
                <a:lnTo>
                  <a:pt x="5802" y="2152"/>
                </a:lnTo>
                <a:lnTo>
                  <a:pt x="5796" y="2154"/>
                </a:lnTo>
                <a:lnTo>
                  <a:pt x="5802" y="2152"/>
                </a:lnTo>
                <a:lnTo>
                  <a:pt x="5804" y="2150"/>
                </a:lnTo>
                <a:lnTo>
                  <a:pt x="5806" y="2144"/>
                </a:lnTo>
                <a:lnTo>
                  <a:pt x="5808" y="2136"/>
                </a:lnTo>
                <a:lnTo>
                  <a:pt x="5812" y="2134"/>
                </a:lnTo>
                <a:lnTo>
                  <a:pt x="5816" y="2130"/>
                </a:lnTo>
                <a:lnTo>
                  <a:pt x="5816" y="2128"/>
                </a:lnTo>
                <a:lnTo>
                  <a:pt x="5818" y="2126"/>
                </a:lnTo>
                <a:lnTo>
                  <a:pt x="5822" y="2124"/>
                </a:lnTo>
                <a:lnTo>
                  <a:pt x="5824" y="2122"/>
                </a:lnTo>
                <a:lnTo>
                  <a:pt x="5824" y="2120"/>
                </a:lnTo>
                <a:lnTo>
                  <a:pt x="5818" y="2116"/>
                </a:lnTo>
                <a:lnTo>
                  <a:pt x="5814" y="2114"/>
                </a:lnTo>
                <a:lnTo>
                  <a:pt x="5810" y="2114"/>
                </a:lnTo>
                <a:lnTo>
                  <a:pt x="5808" y="2114"/>
                </a:lnTo>
                <a:lnTo>
                  <a:pt x="5806" y="2116"/>
                </a:lnTo>
                <a:lnTo>
                  <a:pt x="5804" y="2120"/>
                </a:lnTo>
                <a:lnTo>
                  <a:pt x="5800" y="2122"/>
                </a:lnTo>
                <a:lnTo>
                  <a:pt x="5796" y="2122"/>
                </a:lnTo>
                <a:lnTo>
                  <a:pt x="5788" y="2122"/>
                </a:lnTo>
                <a:lnTo>
                  <a:pt x="5778" y="2128"/>
                </a:lnTo>
                <a:lnTo>
                  <a:pt x="5770" y="2134"/>
                </a:lnTo>
                <a:lnTo>
                  <a:pt x="5768" y="2138"/>
                </a:lnTo>
                <a:lnTo>
                  <a:pt x="5768" y="2142"/>
                </a:lnTo>
                <a:lnTo>
                  <a:pt x="5768" y="2144"/>
                </a:lnTo>
                <a:lnTo>
                  <a:pt x="5766" y="2146"/>
                </a:lnTo>
                <a:lnTo>
                  <a:pt x="5760" y="2150"/>
                </a:lnTo>
                <a:lnTo>
                  <a:pt x="5754" y="2154"/>
                </a:lnTo>
                <a:lnTo>
                  <a:pt x="5752" y="2156"/>
                </a:lnTo>
                <a:lnTo>
                  <a:pt x="5752" y="2158"/>
                </a:lnTo>
                <a:lnTo>
                  <a:pt x="5754" y="2160"/>
                </a:lnTo>
                <a:lnTo>
                  <a:pt x="5760" y="2160"/>
                </a:lnTo>
                <a:lnTo>
                  <a:pt x="5770" y="2160"/>
                </a:lnTo>
                <a:lnTo>
                  <a:pt x="5778" y="2160"/>
                </a:lnTo>
                <a:lnTo>
                  <a:pt x="5778" y="2162"/>
                </a:lnTo>
                <a:lnTo>
                  <a:pt x="5774" y="2166"/>
                </a:lnTo>
                <a:lnTo>
                  <a:pt x="5766" y="2174"/>
                </a:lnTo>
                <a:lnTo>
                  <a:pt x="5762" y="2180"/>
                </a:lnTo>
                <a:lnTo>
                  <a:pt x="5758" y="2182"/>
                </a:lnTo>
                <a:lnTo>
                  <a:pt x="5754" y="2182"/>
                </a:lnTo>
                <a:lnTo>
                  <a:pt x="5748" y="2182"/>
                </a:lnTo>
                <a:lnTo>
                  <a:pt x="5742" y="2184"/>
                </a:lnTo>
                <a:lnTo>
                  <a:pt x="5738" y="2184"/>
                </a:lnTo>
                <a:lnTo>
                  <a:pt x="5732" y="2180"/>
                </a:lnTo>
                <a:lnTo>
                  <a:pt x="5724" y="2178"/>
                </a:lnTo>
                <a:lnTo>
                  <a:pt x="5714" y="2178"/>
                </a:lnTo>
                <a:lnTo>
                  <a:pt x="5706" y="2180"/>
                </a:lnTo>
                <a:lnTo>
                  <a:pt x="5700" y="2186"/>
                </a:lnTo>
                <a:lnTo>
                  <a:pt x="5698" y="2188"/>
                </a:lnTo>
                <a:lnTo>
                  <a:pt x="5702" y="2188"/>
                </a:lnTo>
                <a:lnTo>
                  <a:pt x="5704" y="2188"/>
                </a:lnTo>
                <a:lnTo>
                  <a:pt x="5706" y="2188"/>
                </a:lnTo>
                <a:lnTo>
                  <a:pt x="5704" y="2192"/>
                </a:lnTo>
                <a:lnTo>
                  <a:pt x="5702" y="2196"/>
                </a:lnTo>
                <a:lnTo>
                  <a:pt x="5700" y="2200"/>
                </a:lnTo>
                <a:lnTo>
                  <a:pt x="5702" y="2204"/>
                </a:lnTo>
                <a:lnTo>
                  <a:pt x="5708" y="2204"/>
                </a:lnTo>
                <a:lnTo>
                  <a:pt x="5714" y="2206"/>
                </a:lnTo>
                <a:lnTo>
                  <a:pt x="5722" y="2206"/>
                </a:lnTo>
                <a:lnTo>
                  <a:pt x="5722" y="2208"/>
                </a:lnTo>
                <a:lnTo>
                  <a:pt x="5718" y="2210"/>
                </a:lnTo>
                <a:lnTo>
                  <a:pt x="5710" y="2214"/>
                </a:lnTo>
                <a:lnTo>
                  <a:pt x="5706" y="2218"/>
                </a:lnTo>
                <a:lnTo>
                  <a:pt x="5704" y="2222"/>
                </a:lnTo>
                <a:lnTo>
                  <a:pt x="5700" y="2226"/>
                </a:lnTo>
                <a:lnTo>
                  <a:pt x="5698" y="2228"/>
                </a:lnTo>
                <a:lnTo>
                  <a:pt x="5700" y="2232"/>
                </a:lnTo>
                <a:lnTo>
                  <a:pt x="5708" y="2240"/>
                </a:lnTo>
                <a:lnTo>
                  <a:pt x="5720" y="2244"/>
                </a:lnTo>
                <a:lnTo>
                  <a:pt x="5726" y="2246"/>
                </a:lnTo>
                <a:lnTo>
                  <a:pt x="5730" y="2246"/>
                </a:lnTo>
                <a:lnTo>
                  <a:pt x="5736" y="2244"/>
                </a:lnTo>
                <a:lnTo>
                  <a:pt x="5742" y="2244"/>
                </a:lnTo>
                <a:lnTo>
                  <a:pt x="5744" y="2246"/>
                </a:lnTo>
                <a:lnTo>
                  <a:pt x="5744" y="2248"/>
                </a:lnTo>
                <a:lnTo>
                  <a:pt x="5734" y="2250"/>
                </a:lnTo>
                <a:lnTo>
                  <a:pt x="5730" y="2252"/>
                </a:lnTo>
                <a:lnTo>
                  <a:pt x="5726" y="2256"/>
                </a:lnTo>
                <a:lnTo>
                  <a:pt x="5726" y="2258"/>
                </a:lnTo>
                <a:lnTo>
                  <a:pt x="5726" y="2262"/>
                </a:lnTo>
                <a:lnTo>
                  <a:pt x="5726" y="2264"/>
                </a:lnTo>
                <a:lnTo>
                  <a:pt x="5724" y="2268"/>
                </a:lnTo>
                <a:lnTo>
                  <a:pt x="5720" y="2274"/>
                </a:lnTo>
                <a:lnTo>
                  <a:pt x="5714" y="2278"/>
                </a:lnTo>
                <a:lnTo>
                  <a:pt x="5708" y="2284"/>
                </a:lnTo>
                <a:lnTo>
                  <a:pt x="5706" y="2286"/>
                </a:lnTo>
                <a:lnTo>
                  <a:pt x="5710" y="2286"/>
                </a:lnTo>
                <a:lnTo>
                  <a:pt x="5716" y="2286"/>
                </a:lnTo>
                <a:lnTo>
                  <a:pt x="5742" y="2278"/>
                </a:lnTo>
                <a:lnTo>
                  <a:pt x="5748" y="2276"/>
                </a:lnTo>
                <a:lnTo>
                  <a:pt x="5750" y="2278"/>
                </a:lnTo>
                <a:lnTo>
                  <a:pt x="5750" y="2280"/>
                </a:lnTo>
                <a:lnTo>
                  <a:pt x="5750" y="2282"/>
                </a:lnTo>
                <a:lnTo>
                  <a:pt x="5748" y="2284"/>
                </a:lnTo>
                <a:lnTo>
                  <a:pt x="5736" y="2286"/>
                </a:lnTo>
                <a:lnTo>
                  <a:pt x="5720" y="2288"/>
                </a:lnTo>
                <a:lnTo>
                  <a:pt x="5712" y="2292"/>
                </a:lnTo>
                <a:lnTo>
                  <a:pt x="5708" y="2296"/>
                </a:lnTo>
                <a:lnTo>
                  <a:pt x="5710" y="2300"/>
                </a:lnTo>
                <a:lnTo>
                  <a:pt x="5712" y="2302"/>
                </a:lnTo>
                <a:lnTo>
                  <a:pt x="5706" y="2302"/>
                </a:lnTo>
                <a:lnTo>
                  <a:pt x="5698" y="2302"/>
                </a:lnTo>
                <a:lnTo>
                  <a:pt x="5694" y="2302"/>
                </a:lnTo>
                <a:lnTo>
                  <a:pt x="5690" y="2306"/>
                </a:lnTo>
                <a:lnTo>
                  <a:pt x="5684" y="2310"/>
                </a:lnTo>
                <a:lnTo>
                  <a:pt x="5684" y="2314"/>
                </a:lnTo>
                <a:lnTo>
                  <a:pt x="5686" y="2314"/>
                </a:lnTo>
                <a:lnTo>
                  <a:pt x="5690" y="2314"/>
                </a:lnTo>
                <a:lnTo>
                  <a:pt x="5694" y="2314"/>
                </a:lnTo>
                <a:lnTo>
                  <a:pt x="5698" y="2314"/>
                </a:lnTo>
                <a:lnTo>
                  <a:pt x="5698" y="2316"/>
                </a:lnTo>
                <a:lnTo>
                  <a:pt x="5694" y="2322"/>
                </a:lnTo>
                <a:lnTo>
                  <a:pt x="5690" y="2326"/>
                </a:lnTo>
                <a:lnTo>
                  <a:pt x="5690" y="2330"/>
                </a:lnTo>
                <a:lnTo>
                  <a:pt x="5692" y="2332"/>
                </a:lnTo>
                <a:lnTo>
                  <a:pt x="5696" y="2332"/>
                </a:lnTo>
                <a:lnTo>
                  <a:pt x="5702" y="2334"/>
                </a:lnTo>
                <a:lnTo>
                  <a:pt x="5704" y="2336"/>
                </a:lnTo>
                <a:lnTo>
                  <a:pt x="5702" y="2340"/>
                </a:lnTo>
                <a:lnTo>
                  <a:pt x="5700" y="2344"/>
                </a:lnTo>
                <a:lnTo>
                  <a:pt x="5702" y="2344"/>
                </a:lnTo>
                <a:lnTo>
                  <a:pt x="5712" y="2340"/>
                </a:lnTo>
                <a:lnTo>
                  <a:pt x="5720" y="2338"/>
                </a:lnTo>
                <a:lnTo>
                  <a:pt x="5714" y="2344"/>
                </a:lnTo>
                <a:lnTo>
                  <a:pt x="5712" y="2346"/>
                </a:lnTo>
                <a:lnTo>
                  <a:pt x="5712" y="2348"/>
                </a:lnTo>
                <a:lnTo>
                  <a:pt x="5716" y="2350"/>
                </a:lnTo>
                <a:lnTo>
                  <a:pt x="5724" y="2352"/>
                </a:lnTo>
                <a:lnTo>
                  <a:pt x="5734" y="2350"/>
                </a:lnTo>
                <a:lnTo>
                  <a:pt x="5756" y="2344"/>
                </a:lnTo>
                <a:lnTo>
                  <a:pt x="5764" y="2342"/>
                </a:lnTo>
                <a:lnTo>
                  <a:pt x="5768" y="2338"/>
                </a:lnTo>
                <a:lnTo>
                  <a:pt x="5772" y="2326"/>
                </a:lnTo>
                <a:lnTo>
                  <a:pt x="5774" y="2324"/>
                </a:lnTo>
                <a:lnTo>
                  <a:pt x="5776" y="2328"/>
                </a:lnTo>
                <a:lnTo>
                  <a:pt x="5778" y="2330"/>
                </a:lnTo>
                <a:lnTo>
                  <a:pt x="5780" y="2330"/>
                </a:lnTo>
                <a:lnTo>
                  <a:pt x="5792" y="2324"/>
                </a:lnTo>
                <a:lnTo>
                  <a:pt x="5804" y="2316"/>
                </a:lnTo>
                <a:lnTo>
                  <a:pt x="5810" y="2314"/>
                </a:lnTo>
                <a:lnTo>
                  <a:pt x="5818" y="2312"/>
                </a:lnTo>
                <a:lnTo>
                  <a:pt x="5828" y="2310"/>
                </a:lnTo>
                <a:lnTo>
                  <a:pt x="5832" y="2308"/>
                </a:lnTo>
                <a:lnTo>
                  <a:pt x="5838" y="2306"/>
                </a:lnTo>
                <a:lnTo>
                  <a:pt x="5846" y="2308"/>
                </a:lnTo>
                <a:lnTo>
                  <a:pt x="5852" y="2310"/>
                </a:lnTo>
                <a:lnTo>
                  <a:pt x="5852" y="2306"/>
                </a:lnTo>
                <a:lnTo>
                  <a:pt x="5852" y="2298"/>
                </a:lnTo>
                <a:lnTo>
                  <a:pt x="5854" y="2292"/>
                </a:lnTo>
                <a:lnTo>
                  <a:pt x="5856" y="2284"/>
                </a:lnTo>
                <a:lnTo>
                  <a:pt x="5860" y="2276"/>
                </a:lnTo>
                <a:lnTo>
                  <a:pt x="5864" y="2268"/>
                </a:lnTo>
                <a:lnTo>
                  <a:pt x="5866" y="2252"/>
                </a:lnTo>
                <a:lnTo>
                  <a:pt x="5864" y="2236"/>
                </a:lnTo>
                <a:lnTo>
                  <a:pt x="5860" y="2222"/>
                </a:lnTo>
                <a:lnTo>
                  <a:pt x="5852" y="2206"/>
                </a:lnTo>
                <a:lnTo>
                  <a:pt x="5852" y="2202"/>
                </a:lnTo>
                <a:lnTo>
                  <a:pt x="5854" y="2200"/>
                </a:lnTo>
                <a:lnTo>
                  <a:pt x="5858" y="2200"/>
                </a:lnTo>
                <a:lnTo>
                  <a:pt x="5858" y="2196"/>
                </a:lnTo>
                <a:lnTo>
                  <a:pt x="5854" y="2192"/>
                </a:lnTo>
                <a:lnTo>
                  <a:pt x="5856" y="2192"/>
                </a:lnTo>
                <a:lnTo>
                  <a:pt x="5860" y="2192"/>
                </a:lnTo>
                <a:lnTo>
                  <a:pt x="5862" y="2196"/>
                </a:lnTo>
                <a:lnTo>
                  <a:pt x="5864" y="2196"/>
                </a:lnTo>
                <a:lnTo>
                  <a:pt x="5870" y="2188"/>
                </a:lnTo>
                <a:close/>
                <a:moveTo>
                  <a:pt x="6178" y="2288"/>
                </a:moveTo>
                <a:lnTo>
                  <a:pt x="6178" y="2288"/>
                </a:lnTo>
                <a:lnTo>
                  <a:pt x="6176" y="2278"/>
                </a:lnTo>
                <a:lnTo>
                  <a:pt x="6170" y="2270"/>
                </a:lnTo>
                <a:lnTo>
                  <a:pt x="6162" y="2266"/>
                </a:lnTo>
                <a:lnTo>
                  <a:pt x="6154" y="2262"/>
                </a:lnTo>
                <a:lnTo>
                  <a:pt x="6146" y="2260"/>
                </a:lnTo>
                <a:lnTo>
                  <a:pt x="6136" y="2260"/>
                </a:lnTo>
                <a:lnTo>
                  <a:pt x="6130" y="2262"/>
                </a:lnTo>
                <a:lnTo>
                  <a:pt x="6126" y="2266"/>
                </a:lnTo>
                <a:lnTo>
                  <a:pt x="6122" y="2272"/>
                </a:lnTo>
                <a:lnTo>
                  <a:pt x="6118" y="2272"/>
                </a:lnTo>
                <a:lnTo>
                  <a:pt x="6116" y="2268"/>
                </a:lnTo>
                <a:lnTo>
                  <a:pt x="6112" y="2268"/>
                </a:lnTo>
                <a:lnTo>
                  <a:pt x="6108" y="2266"/>
                </a:lnTo>
                <a:lnTo>
                  <a:pt x="6110" y="2262"/>
                </a:lnTo>
                <a:lnTo>
                  <a:pt x="6114" y="2258"/>
                </a:lnTo>
                <a:lnTo>
                  <a:pt x="6120" y="2256"/>
                </a:lnTo>
                <a:lnTo>
                  <a:pt x="6122" y="2254"/>
                </a:lnTo>
                <a:lnTo>
                  <a:pt x="6122" y="2250"/>
                </a:lnTo>
                <a:lnTo>
                  <a:pt x="6120" y="2242"/>
                </a:lnTo>
                <a:lnTo>
                  <a:pt x="6112" y="2232"/>
                </a:lnTo>
                <a:lnTo>
                  <a:pt x="6102" y="2224"/>
                </a:lnTo>
                <a:lnTo>
                  <a:pt x="6094" y="2218"/>
                </a:lnTo>
                <a:lnTo>
                  <a:pt x="6092" y="2216"/>
                </a:lnTo>
                <a:lnTo>
                  <a:pt x="6096" y="2216"/>
                </a:lnTo>
                <a:lnTo>
                  <a:pt x="6102" y="2218"/>
                </a:lnTo>
                <a:lnTo>
                  <a:pt x="6108" y="2222"/>
                </a:lnTo>
                <a:lnTo>
                  <a:pt x="6114" y="2224"/>
                </a:lnTo>
                <a:lnTo>
                  <a:pt x="6114" y="2222"/>
                </a:lnTo>
                <a:lnTo>
                  <a:pt x="6112" y="2220"/>
                </a:lnTo>
                <a:lnTo>
                  <a:pt x="6106" y="2210"/>
                </a:lnTo>
                <a:lnTo>
                  <a:pt x="6102" y="2206"/>
                </a:lnTo>
                <a:lnTo>
                  <a:pt x="6102" y="2200"/>
                </a:lnTo>
                <a:lnTo>
                  <a:pt x="6102" y="2194"/>
                </a:lnTo>
                <a:lnTo>
                  <a:pt x="6102" y="2190"/>
                </a:lnTo>
                <a:lnTo>
                  <a:pt x="6100" y="2188"/>
                </a:lnTo>
                <a:lnTo>
                  <a:pt x="6096" y="2186"/>
                </a:lnTo>
                <a:lnTo>
                  <a:pt x="6092" y="2184"/>
                </a:lnTo>
                <a:lnTo>
                  <a:pt x="6090" y="2182"/>
                </a:lnTo>
                <a:lnTo>
                  <a:pt x="6088" y="2176"/>
                </a:lnTo>
                <a:lnTo>
                  <a:pt x="6084" y="2170"/>
                </a:lnTo>
                <a:lnTo>
                  <a:pt x="6080" y="2166"/>
                </a:lnTo>
                <a:lnTo>
                  <a:pt x="6074" y="2164"/>
                </a:lnTo>
                <a:lnTo>
                  <a:pt x="6066" y="2162"/>
                </a:lnTo>
                <a:lnTo>
                  <a:pt x="6060" y="2160"/>
                </a:lnTo>
                <a:lnTo>
                  <a:pt x="6058" y="2154"/>
                </a:lnTo>
                <a:lnTo>
                  <a:pt x="6050" y="2140"/>
                </a:lnTo>
                <a:lnTo>
                  <a:pt x="6044" y="2124"/>
                </a:lnTo>
                <a:lnTo>
                  <a:pt x="6042" y="2112"/>
                </a:lnTo>
                <a:lnTo>
                  <a:pt x="6042" y="2104"/>
                </a:lnTo>
                <a:lnTo>
                  <a:pt x="6040" y="2100"/>
                </a:lnTo>
                <a:lnTo>
                  <a:pt x="6036" y="2098"/>
                </a:lnTo>
                <a:lnTo>
                  <a:pt x="6030" y="2092"/>
                </a:lnTo>
                <a:lnTo>
                  <a:pt x="6026" y="2086"/>
                </a:lnTo>
                <a:lnTo>
                  <a:pt x="6020" y="2080"/>
                </a:lnTo>
                <a:lnTo>
                  <a:pt x="6006" y="2074"/>
                </a:lnTo>
                <a:lnTo>
                  <a:pt x="6000" y="2072"/>
                </a:lnTo>
                <a:lnTo>
                  <a:pt x="5994" y="2070"/>
                </a:lnTo>
                <a:lnTo>
                  <a:pt x="5992" y="2072"/>
                </a:lnTo>
                <a:lnTo>
                  <a:pt x="5990" y="2074"/>
                </a:lnTo>
                <a:lnTo>
                  <a:pt x="5986" y="2076"/>
                </a:lnTo>
                <a:lnTo>
                  <a:pt x="5982" y="2076"/>
                </a:lnTo>
                <a:lnTo>
                  <a:pt x="5976" y="2076"/>
                </a:lnTo>
                <a:lnTo>
                  <a:pt x="5970" y="2074"/>
                </a:lnTo>
                <a:lnTo>
                  <a:pt x="5974" y="2072"/>
                </a:lnTo>
                <a:lnTo>
                  <a:pt x="5980" y="2070"/>
                </a:lnTo>
                <a:lnTo>
                  <a:pt x="5984" y="2066"/>
                </a:lnTo>
                <a:lnTo>
                  <a:pt x="5986" y="2062"/>
                </a:lnTo>
                <a:lnTo>
                  <a:pt x="5988" y="2062"/>
                </a:lnTo>
                <a:lnTo>
                  <a:pt x="5992" y="2062"/>
                </a:lnTo>
                <a:lnTo>
                  <a:pt x="6000" y="2060"/>
                </a:lnTo>
                <a:lnTo>
                  <a:pt x="6002" y="2058"/>
                </a:lnTo>
                <a:lnTo>
                  <a:pt x="6004" y="2058"/>
                </a:lnTo>
                <a:lnTo>
                  <a:pt x="6000" y="2056"/>
                </a:lnTo>
                <a:lnTo>
                  <a:pt x="5996" y="2054"/>
                </a:lnTo>
                <a:lnTo>
                  <a:pt x="5994" y="2052"/>
                </a:lnTo>
                <a:lnTo>
                  <a:pt x="5992" y="2050"/>
                </a:lnTo>
                <a:lnTo>
                  <a:pt x="5992" y="2048"/>
                </a:lnTo>
                <a:lnTo>
                  <a:pt x="5990" y="2046"/>
                </a:lnTo>
                <a:lnTo>
                  <a:pt x="5988" y="2044"/>
                </a:lnTo>
                <a:lnTo>
                  <a:pt x="5990" y="2044"/>
                </a:lnTo>
                <a:lnTo>
                  <a:pt x="5996" y="2046"/>
                </a:lnTo>
                <a:lnTo>
                  <a:pt x="6000" y="2044"/>
                </a:lnTo>
                <a:lnTo>
                  <a:pt x="6002" y="2042"/>
                </a:lnTo>
                <a:lnTo>
                  <a:pt x="6010" y="2034"/>
                </a:lnTo>
                <a:lnTo>
                  <a:pt x="6018" y="2014"/>
                </a:lnTo>
                <a:lnTo>
                  <a:pt x="6026" y="1996"/>
                </a:lnTo>
                <a:lnTo>
                  <a:pt x="6032" y="1986"/>
                </a:lnTo>
                <a:lnTo>
                  <a:pt x="6034" y="1980"/>
                </a:lnTo>
                <a:lnTo>
                  <a:pt x="6032" y="1974"/>
                </a:lnTo>
                <a:lnTo>
                  <a:pt x="6030" y="1970"/>
                </a:lnTo>
                <a:lnTo>
                  <a:pt x="6026" y="1968"/>
                </a:lnTo>
                <a:lnTo>
                  <a:pt x="6016" y="1966"/>
                </a:lnTo>
                <a:lnTo>
                  <a:pt x="6004" y="1968"/>
                </a:lnTo>
                <a:lnTo>
                  <a:pt x="5986" y="1968"/>
                </a:lnTo>
                <a:lnTo>
                  <a:pt x="5970" y="1966"/>
                </a:lnTo>
                <a:lnTo>
                  <a:pt x="5960" y="1968"/>
                </a:lnTo>
                <a:lnTo>
                  <a:pt x="5952" y="1972"/>
                </a:lnTo>
                <a:lnTo>
                  <a:pt x="5946" y="1976"/>
                </a:lnTo>
                <a:lnTo>
                  <a:pt x="5942" y="1974"/>
                </a:lnTo>
                <a:lnTo>
                  <a:pt x="5944" y="1972"/>
                </a:lnTo>
                <a:lnTo>
                  <a:pt x="5952" y="1962"/>
                </a:lnTo>
                <a:lnTo>
                  <a:pt x="5954" y="1960"/>
                </a:lnTo>
                <a:lnTo>
                  <a:pt x="5954" y="1958"/>
                </a:lnTo>
                <a:lnTo>
                  <a:pt x="5948" y="1958"/>
                </a:lnTo>
                <a:lnTo>
                  <a:pt x="5942" y="1960"/>
                </a:lnTo>
                <a:lnTo>
                  <a:pt x="5942" y="1958"/>
                </a:lnTo>
                <a:lnTo>
                  <a:pt x="5944" y="1958"/>
                </a:lnTo>
                <a:lnTo>
                  <a:pt x="5954" y="1950"/>
                </a:lnTo>
                <a:lnTo>
                  <a:pt x="5968" y="1938"/>
                </a:lnTo>
                <a:lnTo>
                  <a:pt x="5980" y="1926"/>
                </a:lnTo>
                <a:lnTo>
                  <a:pt x="5984" y="1920"/>
                </a:lnTo>
                <a:lnTo>
                  <a:pt x="5984" y="1918"/>
                </a:lnTo>
                <a:lnTo>
                  <a:pt x="5984" y="1916"/>
                </a:lnTo>
                <a:lnTo>
                  <a:pt x="5984" y="1914"/>
                </a:lnTo>
                <a:lnTo>
                  <a:pt x="5984" y="1910"/>
                </a:lnTo>
                <a:lnTo>
                  <a:pt x="5986" y="1908"/>
                </a:lnTo>
                <a:lnTo>
                  <a:pt x="5984" y="1906"/>
                </a:lnTo>
                <a:lnTo>
                  <a:pt x="5978" y="1904"/>
                </a:lnTo>
                <a:lnTo>
                  <a:pt x="5970" y="1906"/>
                </a:lnTo>
                <a:lnTo>
                  <a:pt x="5968" y="1908"/>
                </a:lnTo>
                <a:lnTo>
                  <a:pt x="5964" y="1908"/>
                </a:lnTo>
                <a:lnTo>
                  <a:pt x="5956" y="1908"/>
                </a:lnTo>
                <a:lnTo>
                  <a:pt x="5948" y="1912"/>
                </a:lnTo>
                <a:lnTo>
                  <a:pt x="5938" y="1914"/>
                </a:lnTo>
                <a:lnTo>
                  <a:pt x="5932" y="1912"/>
                </a:lnTo>
                <a:lnTo>
                  <a:pt x="5926" y="1912"/>
                </a:lnTo>
                <a:lnTo>
                  <a:pt x="5924" y="1912"/>
                </a:lnTo>
                <a:lnTo>
                  <a:pt x="5920" y="1914"/>
                </a:lnTo>
                <a:lnTo>
                  <a:pt x="5916" y="1912"/>
                </a:lnTo>
                <a:lnTo>
                  <a:pt x="5910" y="1910"/>
                </a:lnTo>
                <a:lnTo>
                  <a:pt x="5906" y="1908"/>
                </a:lnTo>
                <a:lnTo>
                  <a:pt x="5902" y="1910"/>
                </a:lnTo>
                <a:lnTo>
                  <a:pt x="5904" y="1916"/>
                </a:lnTo>
                <a:lnTo>
                  <a:pt x="5904" y="1920"/>
                </a:lnTo>
                <a:lnTo>
                  <a:pt x="5902" y="1922"/>
                </a:lnTo>
                <a:lnTo>
                  <a:pt x="5900" y="1924"/>
                </a:lnTo>
                <a:lnTo>
                  <a:pt x="5898" y="1924"/>
                </a:lnTo>
                <a:lnTo>
                  <a:pt x="5900" y="1930"/>
                </a:lnTo>
                <a:lnTo>
                  <a:pt x="5904" y="1932"/>
                </a:lnTo>
                <a:lnTo>
                  <a:pt x="5902" y="1934"/>
                </a:lnTo>
                <a:lnTo>
                  <a:pt x="5896" y="1932"/>
                </a:lnTo>
                <a:lnTo>
                  <a:pt x="5890" y="1932"/>
                </a:lnTo>
                <a:lnTo>
                  <a:pt x="5892" y="1934"/>
                </a:lnTo>
                <a:lnTo>
                  <a:pt x="5894" y="1938"/>
                </a:lnTo>
                <a:lnTo>
                  <a:pt x="5894" y="1942"/>
                </a:lnTo>
                <a:lnTo>
                  <a:pt x="5892" y="1942"/>
                </a:lnTo>
                <a:lnTo>
                  <a:pt x="5888" y="1942"/>
                </a:lnTo>
                <a:lnTo>
                  <a:pt x="5888" y="1944"/>
                </a:lnTo>
                <a:lnTo>
                  <a:pt x="5890" y="1948"/>
                </a:lnTo>
                <a:lnTo>
                  <a:pt x="5892" y="1952"/>
                </a:lnTo>
                <a:lnTo>
                  <a:pt x="5890" y="1956"/>
                </a:lnTo>
                <a:lnTo>
                  <a:pt x="5886" y="1956"/>
                </a:lnTo>
                <a:lnTo>
                  <a:pt x="5876" y="1956"/>
                </a:lnTo>
                <a:lnTo>
                  <a:pt x="5872" y="1958"/>
                </a:lnTo>
                <a:lnTo>
                  <a:pt x="5874" y="1962"/>
                </a:lnTo>
                <a:lnTo>
                  <a:pt x="5876" y="1968"/>
                </a:lnTo>
                <a:lnTo>
                  <a:pt x="5874" y="1972"/>
                </a:lnTo>
                <a:lnTo>
                  <a:pt x="5872" y="1976"/>
                </a:lnTo>
                <a:lnTo>
                  <a:pt x="5872" y="1986"/>
                </a:lnTo>
                <a:lnTo>
                  <a:pt x="5872" y="1988"/>
                </a:lnTo>
                <a:lnTo>
                  <a:pt x="5874" y="1990"/>
                </a:lnTo>
                <a:lnTo>
                  <a:pt x="5878" y="1992"/>
                </a:lnTo>
                <a:lnTo>
                  <a:pt x="5880" y="1994"/>
                </a:lnTo>
                <a:lnTo>
                  <a:pt x="5880" y="1998"/>
                </a:lnTo>
                <a:lnTo>
                  <a:pt x="5876" y="2004"/>
                </a:lnTo>
                <a:lnTo>
                  <a:pt x="5874" y="2006"/>
                </a:lnTo>
                <a:lnTo>
                  <a:pt x="5872" y="2008"/>
                </a:lnTo>
                <a:lnTo>
                  <a:pt x="5874" y="2010"/>
                </a:lnTo>
                <a:lnTo>
                  <a:pt x="5876" y="2012"/>
                </a:lnTo>
                <a:lnTo>
                  <a:pt x="5874" y="2014"/>
                </a:lnTo>
                <a:lnTo>
                  <a:pt x="5870" y="2016"/>
                </a:lnTo>
                <a:lnTo>
                  <a:pt x="5868" y="2018"/>
                </a:lnTo>
                <a:lnTo>
                  <a:pt x="5872" y="2020"/>
                </a:lnTo>
                <a:lnTo>
                  <a:pt x="5872" y="2024"/>
                </a:lnTo>
                <a:lnTo>
                  <a:pt x="5868" y="2026"/>
                </a:lnTo>
                <a:lnTo>
                  <a:pt x="5862" y="2026"/>
                </a:lnTo>
                <a:lnTo>
                  <a:pt x="5858" y="2026"/>
                </a:lnTo>
                <a:lnTo>
                  <a:pt x="5856" y="2028"/>
                </a:lnTo>
                <a:lnTo>
                  <a:pt x="5856" y="2030"/>
                </a:lnTo>
                <a:lnTo>
                  <a:pt x="5858" y="2030"/>
                </a:lnTo>
                <a:lnTo>
                  <a:pt x="5866" y="2030"/>
                </a:lnTo>
                <a:lnTo>
                  <a:pt x="5874" y="2030"/>
                </a:lnTo>
                <a:lnTo>
                  <a:pt x="5876" y="2032"/>
                </a:lnTo>
                <a:lnTo>
                  <a:pt x="5868" y="2034"/>
                </a:lnTo>
                <a:lnTo>
                  <a:pt x="5864" y="2036"/>
                </a:lnTo>
                <a:lnTo>
                  <a:pt x="5864" y="2038"/>
                </a:lnTo>
                <a:lnTo>
                  <a:pt x="5868" y="2038"/>
                </a:lnTo>
                <a:lnTo>
                  <a:pt x="5872" y="2040"/>
                </a:lnTo>
                <a:lnTo>
                  <a:pt x="5876" y="2040"/>
                </a:lnTo>
                <a:lnTo>
                  <a:pt x="5878" y="2040"/>
                </a:lnTo>
                <a:lnTo>
                  <a:pt x="5880" y="2040"/>
                </a:lnTo>
                <a:lnTo>
                  <a:pt x="5884" y="2038"/>
                </a:lnTo>
                <a:lnTo>
                  <a:pt x="5892" y="2030"/>
                </a:lnTo>
                <a:lnTo>
                  <a:pt x="5890" y="2036"/>
                </a:lnTo>
                <a:lnTo>
                  <a:pt x="5888" y="2042"/>
                </a:lnTo>
                <a:lnTo>
                  <a:pt x="5886" y="2048"/>
                </a:lnTo>
                <a:lnTo>
                  <a:pt x="5886" y="2052"/>
                </a:lnTo>
                <a:lnTo>
                  <a:pt x="5882" y="2054"/>
                </a:lnTo>
                <a:lnTo>
                  <a:pt x="5880" y="2058"/>
                </a:lnTo>
                <a:lnTo>
                  <a:pt x="5882" y="2062"/>
                </a:lnTo>
                <a:lnTo>
                  <a:pt x="5882" y="2066"/>
                </a:lnTo>
                <a:lnTo>
                  <a:pt x="5880" y="2070"/>
                </a:lnTo>
                <a:lnTo>
                  <a:pt x="5876" y="2076"/>
                </a:lnTo>
                <a:lnTo>
                  <a:pt x="5878" y="2078"/>
                </a:lnTo>
                <a:lnTo>
                  <a:pt x="5878" y="2082"/>
                </a:lnTo>
                <a:lnTo>
                  <a:pt x="5878" y="2086"/>
                </a:lnTo>
                <a:lnTo>
                  <a:pt x="5878" y="2088"/>
                </a:lnTo>
                <a:lnTo>
                  <a:pt x="5880" y="2090"/>
                </a:lnTo>
                <a:lnTo>
                  <a:pt x="5884" y="2088"/>
                </a:lnTo>
                <a:lnTo>
                  <a:pt x="5882" y="2090"/>
                </a:lnTo>
                <a:lnTo>
                  <a:pt x="5878" y="2100"/>
                </a:lnTo>
                <a:lnTo>
                  <a:pt x="5874" y="2112"/>
                </a:lnTo>
                <a:lnTo>
                  <a:pt x="5874" y="2116"/>
                </a:lnTo>
                <a:lnTo>
                  <a:pt x="5876" y="2118"/>
                </a:lnTo>
                <a:lnTo>
                  <a:pt x="5878" y="2120"/>
                </a:lnTo>
                <a:lnTo>
                  <a:pt x="5880" y="2118"/>
                </a:lnTo>
                <a:lnTo>
                  <a:pt x="5884" y="2108"/>
                </a:lnTo>
                <a:lnTo>
                  <a:pt x="5886" y="2098"/>
                </a:lnTo>
                <a:lnTo>
                  <a:pt x="5888" y="2094"/>
                </a:lnTo>
                <a:lnTo>
                  <a:pt x="5892" y="2090"/>
                </a:lnTo>
                <a:lnTo>
                  <a:pt x="5892" y="2088"/>
                </a:lnTo>
                <a:lnTo>
                  <a:pt x="5892" y="2086"/>
                </a:lnTo>
                <a:lnTo>
                  <a:pt x="5890" y="2082"/>
                </a:lnTo>
                <a:lnTo>
                  <a:pt x="5888" y="2078"/>
                </a:lnTo>
                <a:lnTo>
                  <a:pt x="5888" y="2076"/>
                </a:lnTo>
                <a:lnTo>
                  <a:pt x="5890" y="2072"/>
                </a:lnTo>
                <a:lnTo>
                  <a:pt x="5894" y="2070"/>
                </a:lnTo>
                <a:lnTo>
                  <a:pt x="5892" y="2074"/>
                </a:lnTo>
                <a:lnTo>
                  <a:pt x="5892" y="2078"/>
                </a:lnTo>
                <a:lnTo>
                  <a:pt x="5894" y="2080"/>
                </a:lnTo>
                <a:lnTo>
                  <a:pt x="5896" y="2082"/>
                </a:lnTo>
                <a:lnTo>
                  <a:pt x="5898" y="2084"/>
                </a:lnTo>
                <a:lnTo>
                  <a:pt x="5900" y="2080"/>
                </a:lnTo>
                <a:lnTo>
                  <a:pt x="5900" y="2078"/>
                </a:lnTo>
                <a:lnTo>
                  <a:pt x="5904" y="2080"/>
                </a:lnTo>
                <a:lnTo>
                  <a:pt x="5906" y="2082"/>
                </a:lnTo>
                <a:lnTo>
                  <a:pt x="5906" y="2080"/>
                </a:lnTo>
                <a:lnTo>
                  <a:pt x="5908" y="2076"/>
                </a:lnTo>
                <a:lnTo>
                  <a:pt x="5910" y="2074"/>
                </a:lnTo>
                <a:lnTo>
                  <a:pt x="5912" y="2072"/>
                </a:lnTo>
                <a:lnTo>
                  <a:pt x="5916" y="2074"/>
                </a:lnTo>
                <a:lnTo>
                  <a:pt x="5922" y="2080"/>
                </a:lnTo>
                <a:lnTo>
                  <a:pt x="5914" y="2080"/>
                </a:lnTo>
                <a:lnTo>
                  <a:pt x="5908" y="2084"/>
                </a:lnTo>
                <a:lnTo>
                  <a:pt x="5908" y="2086"/>
                </a:lnTo>
                <a:lnTo>
                  <a:pt x="5908" y="2090"/>
                </a:lnTo>
                <a:lnTo>
                  <a:pt x="5916" y="2098"/>
                </a:lnTo>
                <a:lnTo>
                  <a:pt x="5918" y="2102"/>
                </a:lnTo>
                <a:lnTo>
                  <a:pt x="5920" y="2108"/>
                </a:lnTo>
                <a:lnTo>
                  <a:pt x="5918" y="2112"/>
                </a:lnTo>
                <a:lnTo>
                  <a:pt x="5914" y="2116"/>
                </a:lnTo>
                <a:lnTo>
                  <a:pt x="5908" y="2124"/>
                </a:lnTo>
                <a:lnTo>
                  <a:pt x="5906" y="2128"/>
                </a:lnTo>
                <a:lnTo>
                  <a:pt x="5906" y="2134"/>
                </a:lnTo>
                <a:lnTo>
                  <a:pt x="5906" y="2140"/>
                </a:lnTo>
                <a:lnTo>
                  <a:pt x="5904" y="2138"/>
                </a:lnTo>
                <a:lnTo>
                  <a:pt x="5902" y="2136"/>
                </a:lnTo>
                <a:lnTo>
                  <a:pt x="5900" y="2136"/>
                </a:lnTo>
                <a:lnTo>
                  <a:pt x="5898" y="2138"/>
                </a:lnTo>
                <a:lnTo>
                  <a:pt x="5898" y="2140"/>
                </a:lnTo>
                <a:lnTo>
                  <a:pt x="5898" y="2144"/>
                </a:lnTo>
                <a:lnTo>
                  <a:pt x="5904" y="2152"/>
                </a:lnTo>
                <a:lnTo>
                  <a:pt x="5908" y="2156"/>
                </a:lnTo>
                <a:lnTo>
                  <a:pt x="5910" y="2156"/>
                </a:lnTo>
                <a:lnTo>
                  <a:pt x="5908" y="2152"/>
                </a:lnTo>
                <a:lnTo>
                  <a:pt x="5908" y="2148"/>
                </a:lnTo>
                <a:lnTo>
                  <a:pt x="5908" y="2146"/>
                </a:lnTo>
                <a:lnTo>
                  <a:pt x="5910" y="2144"/>
                </a:lnTo>
                <a:lnTo>
                  <a:pt x="5912" y="2146"/>
                </a:lnTo>
                <a:lnTo>
                  <a:pt x="5918" y="2148"/>
                </a:lnTo>
                <a:lnTo>
                  <a:pt x="5924" y="2154"/>
                </a:lnTo>
                <a:lnTo>
                  <a:pt x="5928" y="2156"/>
                </a:lnTo>
                <a:lnTo>
                  <a:pt x="5930" y="2156"/>
                </a:lnTo>
                <a:lnTo>
                  <a:pt x="5932" y="2152"/>
                </a:lnTo>
                <a:lnTo>
                  <a:pt x="5930" y="2146"/>
                </a:lnTo>
                <a:lnTo>
                  <a:pt x="5930" y="2144"/>
                </a:lnTo>
                <a:lnTo>
                  <a:pt x="5936" y="2148"/>
                </a:lnTo>
                <a:lnTo>
                  <a:pt x="5944" y="2152"/>
                </a:lnTo>
                <a:lnTo>
                  <a:pt x="5948" y="2150"/>
                </a:lnTo>
                <a:lnTo>
                  <a:pt x="5950" y="2148"/>
                </a:lnTo>
                <a:lnTo>
                  <a:pt x="5956" y="2144"/>
                </a:lnTo>
                <a:lnTo>
                  <a:pt x="5958" y="2144"/>
                </a:lnTo>
                <a:lnTo>
                  <a:pt x="5962" y="2144"/>
                </a:lnTo>
                <a:lnTo>
                  <a:pt x="5964" y="2140"/>
                </a:lnTo>
                <a:lnTo>
                  <a:pt x="5966" y="2138"/>
                </a:lnTo>
                <a:lnTo>
                  <a:pt x="5972" y="2138"/>
                </a:lnTo>
                <a:lnTo>
                  <a:pt x="5976" y="2138"/>
                </a:lnTo>
                <a:lnTo>
                  <a:pt x="5976" y="2140"/>
                </a:lnTo>
                <a:lnTo>
                  <a:pt x="5972" y="2144"/>
                </a:lnTo>
                <a:lnTo>
                  <a:pt x="5964" y="2154"/>
                </a:lnTo>
                <a:lnTo>
                  <a:pt x="5962" y="2162"/>
                </a:lnTo>
                <a:lnTo>
                  <a:pt x="5960" y="2166"/>
                </a:lnTo>
                <a:lnTo>
                  <a:pt x="5960" y="2172"/>
                </a:lnTo>
                <a:lnTo>
                  <a:pt x="5962" y="2176"/>
                </a:lnTo>
                <a:lnTo>
                  <a:pt x="5970" y="2182"/>
                </a:lnTo>
                <a:lnTo>
                  <a:pt x="5976" y="2190"/>
                </a:lnTo>
                <a:lnTo>
                  <a:pt x="5980" y="2194"/>
                </a:lnTo>
                <a:lnTo>
                  <a:pt x="5982" y="2192"/>
                </a:lnTo>
                <a:lnTo>
                  <a:pt x="5984" y="2188"/>
                </a:lnTo>
                <a:lnTo>
                  <a:pt x="5986" y="2188"/>
                </a:lnTo>
                <a:lnTo>
                  <a:pt x="5990" y="2186"/>
                </a:lnTo>
                <a:lnTo>
                  <a:pt x="5992" y="2188"/>
                </a:lnTo>
                <a:lnTo>
                  <a:pt x="5992" y="2192"/>
                </a:lnTo>
                <a:lnTo>
                  <a:pt x="5990" y="2196"/>
                </a:lnTo>
                <a:lnTo>
                  <a:pt x="5990" y="2198"/>
                </a:lnTo>
                <a:lnTo>
                  <a:pt x="5992" y="2200"/>
                </a:lnTo>
                <a:lnTo>
                  <a:pt x="5990" y="2202"/>
                </a:lnTo>
                <a:lnTo>
                  <a:pt x="5986" y="2204"/>
                </a:lnTo>
                <a:lnTo>
                  <a:pt x="5984" y="2206"/>
                </a:lnTo>
                <a:lnTo>
                  <a:pt x="5982" y="2208"/>
                </a:lnTo>
                <a:lnTo>
                  <a:pt x="5984" y="2212"/>
                </a:lnTo>
                <a:lnTo>
                  <a:pt x="5988" y="2214"/>
                </a:lnTo>
                <a:lnTo>
                  <a:pt x="5988" y="2216"/>
                </a:lnTo>
                <a:lnTo>
                  <a:pt x="5986" y="2218"/>
                </a:lnTo>
                <a:lnTo>
                  <a:pt x="5984" y="2220"/>
                </a:lnTo>
                <a:lnTo>
                  <a:pt x="5984" y="2222"/>
                </a:lnTo>
                <a:lnTo>
                  <a:pt x="5984" y="2226"/>
                </a:lnTo>
                <a:lnTo>
                  <a:pt x="5988" y="2232"/>
                </a:lnTo>
                <a:lnTo>
                  <a:pt x="5992" y="2242"/>
                </a:lnTo>
                <a:lnTo>
                  <a:pt x="5988" y="2238"/>
                </a:lnTo>
                <a:lnTo>
                  <a:pt x="5984" y="2234"/>
                </a:lnTo>
                <a:lnTo>
                  <a:pt x="5980" y="2234"/>
                </a:lnTo>
                <a:lnTo>
                  <a:pt x="5978" y="2236"/>
                </a:lnTo>
                <a:lnTo>
                  <a:pt x="5980" y="2240"/>
                </a:lnTo>
                <a:lnTo>
                  <a:pt x="5982" y="2244"/>
                </a:lnTo>
                <a:lnTo>
                  <a:pt x="5980" y="2242"/>
                </a:lnTo>
                <a:lnTo>
                  <a:pt x="5974" y="2238"/>
                </a:lnTo>
                <a:lnTo>
                  <a:pt x="5970" y="2238"/>
                </a:lnTo>
                <a:lnTo>
                  <a:pt x="5966" y="2240"/>
                </a:lnTo>
                <a:lnTo>
                  <a:pt x="5960" y="2242"/>
                </a:lnTo>
                <a:lnTo>
                  <a:pt x="5956" y="2240"/>
                </a:lnTo>
                <a:lnTo>
                  <a:pt x="5954" y="2240"/>
                </a:lnTo>
                <a:lnTo>
                  <a:pt x="5950" y="2240"/>
                </a:lnTo>
                <a:lnTo>
                  <a:pt x="5948" y="2242"/>
                </a:lnTo>
                <a:lnTo>
                  <a:pt x="5944" y="2244"/>
                </a:lnTo>
                <a:lnTo>
                  <a:pt x="5940" y="2246"/>
                </a:lnTo>
                <a:lnTo>
                  <a:pt x="5936" y="2250"/>
                </a:lnTo>
                <a:lnTo>
                  <a:pt x="5930" y="2258"/>
                </a:lnTo>
                <a:lnTo>
                  <a:pt x="5924" y="2260"/>
                </a:lnTo>
                <a:lnTo>
                  <a:pt x="5920" y="2264"/>
                </a:lnTo>
                <a:lnTo>
                  <a:pt x="5916" y="2268"/>
                </a:lnTo>
                <a:lnTo>
                  <a:pt x="5914" y="2274"/>
                </a:lnTo>
                <a:lnTo>
                  <a:pt x="5916" y="2274"/>
                </a:lnTo>
                <a:lnTo>
                  <a:pt x="5918" y="2272"/>
                </a:lnTo>
                <a:lnTo>
                  <a:pt x="5922" y="2272"/>
                </a:lnTo>
                <a:lnTo>
                  <a:pt x="5924" y="2272"/>
                </a:lnTo>
                <a:lnTo>
                  <a:pt x="5928" y="2270"/>
                </a:lnTo>
                <a:lnTo>
                  <a:pt x="5936" y="2266"/>
                </a:lnTo>
                <a:lnTo>
                  <a:pt x="5942" y="2264"/>
                </a:lnTo>
                <a:lnTo>
                  <a:pt x="5942" y="2266"/>
                </a:lnTo>
                <a:lnTo>
                  <a:pt x="5940" y="2270"/>
                </a:lnTo>
                <a:lnTo>
                  <a:pt x="5942" y="2272"/>
                </a:lnTo>
                <a:lnTo>
                  <a:pt x="5944" y="2274"/>
                </a:lnTo>
                <a:lnTo>
                  <a:pt x="5942" y="2278"/>
                </a:lnTo>
                <a:lnTo>
                  <a:pt x="5942" y="2282"/>
                </a:lnTo>
                <a:lnTo>
                  <a:pt x="5942" y="2284"/>
                </a:lnTo>
                <a:lnTo>
                  <a:pt x="5942" y="2290"/>
                </a:lnTo>
                <a:lnTo>
                  <a:pt x="5942" y="2294"/>
                </a:lnTo>
                <a:lnTo>
                  <a:pt x="5940" y="2298"/>
                </a:lnTo>
                <a:lnTo>
                  <a:pt x="5936" y="2304"/>
                </a:lnTo>
                <a:lnTo>
                  <a:pt x="5930" y="2308"/>
                </a:lnTo>
                <a:lnTo>
                  <a:pt x="5916" y="2314"/>
                </a:lnTo>
                <a:lnTo>
                  <a:pt x="5908" y="2316"/>
                </a:lnTo>
                <a:lnTo>
                  <a:pt x="5902" y="2318"/>
                </a:lnTo>
                <a:lnTo>
                  <a:pt x="5896" y="2322"/>
                </a:lnTo>
                <a:lnTo>
                  <a:pt x="5894" y="2326"/>
                </a:lnTo>
                <a:lnTo>
                  <a:pt x="5894" y="2328"/>
                </a:lnTo>
                <a:lnTo>
                  <a:pt x="5896" y="2328"/>
                </a:lnTo>
                <a:lnTo>
                  <a:pt x="5900" y="2330"/>
                </a:lnTo>
                <a:lnTo>
                  <a:pt x="5900" y="2332"/>
                </a:lnTo>
                <a:lnTo>
                  <a:pt x="5898" y="2334"/>
                </a:lnTo>
                <a:lnTo>
                  <a:pt x="5898" y="2338"/>
                </a:lnTo>
                <a:lnTo>
                  <a:pt x="5902" y="2342"/>
                </a:lnTo>
                <a:lnTo>
                  <a:pt x="5908" y="2342"/>
                </a:lnTo>
                <a:lnTo>
                  <a:pt x="5916" y="2338"/>
                </a:lnTo>
                <a:lnTo>
                  <a:pt x="5924" y="2336"/>
                </a:lnTo>
                <a:lnTo>
                  <a:pt x="5930" y="2336"/>
                </a:lnTo>
                <a:lnTo>
                  <a:pt x="5934" y="2338"/>
                </a:lnTo>
                <a:lnTo>
                  <a:pt x="5934" y="2344"/>
                </a:lnTo>
                <a:lnTo>
                  <a:pt x="5934" y="2346"/>
                </a:lnTo>
                <a:lnTo>
                  <a:pt x="5934" y="2348"/>
                </a:lnTo>
                <a:lnTo>
                  <a:pt x="5940" y="2346"/>
                </a:lnTo>
                <a:lnTo>
                  <a:pt x="5944" y="2346"/>
                </a:lnTo>
                <a:lnTo>
                  <a:pt x="5948" y="2346"/>
                </a:lnTo>
                <a:lnTo>
                  <a:pt x="5954" y="2348"/>
                </a:lnTo>
                <a:lnTo>
                  <a:pt x="5960" y="2352"/>
                </a:lnTo>
                <a:lnTo>
                  <a:pt x="5964" y="2356"/>
                </a:lnTo>
                <a:lnTo>
                  <a:pt x="5968" y="2358"/>
                </a:lnTo>
                <a:lnTo>
                  <a:pt x="5972" y="2356"/>
                </a:lnTo>
                <a:lnTo>
                  <a:pt x="5976" y="2354"/>
                </a:lnTo>
                <a:lnTo>
                  <a:pt x="5982" y="2348"/>
                </a:lnTo>
                <a:lnTo>
                  <a:pt x="5986" y="2346"/>
                </a:lnTo>
                <a:lnTo>
                  <a:pt x="5990" y="2346"/>
                </a:lnTo>
                <a:lnTo>
                  <a:pt x="5994" y="2344"/>
                </a:lnTo>
                <a:lnTo>
                  <a:pt x="5998" y="2342"/>
                </a:lnTo>
                <a:lnTo>
                  <a:pt x="6004" y="2338"/>
                </a:lnTo>
                <a:lnTo>
                  <a:pt x="6012" y="2334"/>
                </a:lnTo>
                <a:lnTo>
                  <a:pt x="6006" y="2338"/>
                </a:lnTo>
                <a:lnTo>
                  <a:pt x="6004" y="2344"/>
                </a:lnTo>
                <a:lnTo>
                  <a:pt x="5996" y="2350"/>
                </a:lnTo>
                <a:lnTo>
                  <a:pt x="5990" y="2354"/>
                </a:lnTo>
                <a:lnTo>
                  <a:pt x="5988" y="2362"/>
                </a:lnTo>
                <a:lnTo>
                  <a:pt x="5986" y="2366"/>
                </a:lnTo>
                <a:lnTo>
                  <a:pt x="5978" y="2368"/>
                </a:lnTo>
                <a:lnTo>
                  <a:pt x="5970" y="2368"/>
                </a:lnTo>
                <a:lnTo>
                  <a:pt x="5964" y="2366"/>
                </a:lnTo>
                <a:lnTo>
                  <a:pt x="5958" y="2366"/>
                </a:lnTo>
                <a:lnTo>
                  <a:pt x="5946" y="2364"/>
                </a:lnTo>
                <a:lnTo>
                  <a:pt x="5940" y="2366"/>
                </a:lnTo>
                <a:lnTo>
                  <a:pt x="5936" y="2366"/>
                </a:lnTo>
                <a:lnTo>
                  <a:pt x="5936" y="2368"/>
                </a:lnTo>
                <a:lnTo>
                  <a:pt x="5936" y="2370"/>
                </a:lnTo>
                <a:lnTo>
                  <a:pt x="5936" y="2374"/>
                </a:lnTo>
                <a:lnTo>
                  <a:pt x="5934" y="2376"/>
                </a:lnTo>
                <a:lnTo>
                  <a:pt x="5930" y="2378"/>
                </a:lnTo>
                <a:lnTo>
                  <a:pt x="5926" y="2378"/>
                </a:lnTo>
                <a:lnTo>
                  <a:pt x="5924" y="2380"/>
                </a:lnTo>
                <a:lnTo>
                  <a:pt x="5922" y="2384"/>
                </a:lnTo>
                <a:lnTo>
                  <a:pt x="5922" y="2388"/>
                </a:lnTo>
                <a:lnTo>
                  <a:pt x="5922" y="2390"/>
                </a:lnTo>
                <a:lnTo>
                  <a:pt x="5920" y="2392"/>
                </a:lnTo>
                <a:lnTo>
                  <a:pt x="5916" y="2396"/>
                </a:lnTo>
                <a:lnTo>
                  <a:pt x="5916" y="2398"/>
                </a:lnTo>
                <a:lnTo>
                  <a:pt x="5914" y="2402"/>
                </a:lnTo>
                <a:lnTo>
                  <a:pt x="5910" y="2404"/>
                </a:lnTo>
                <a:lnTo>
                  <a:pt x="5904" y="2410"/>
                </a:lnTo>
                <a:lnTo>
                  <a:pt x="5900" y="2416"/>
                </a:lnTo>
                <a:lnTo>
                  <a:pt x="5894" y="2422"/>
                </a:lnTo>
                <a:lnTo>
                  <a:pt x="5890" y="2424"/>
                </a:lnTo>
                <a:lnTo>
                  <a:pt x="5886" y="2424"/>
                </a:lnTo>
                <a:lnTo>
                  <a:pt x="5882" y="2424"/>
                </a:lnTo>
                <a:lnTo>
                  <a:pt x="5878" y="2426"/>
                </a:lnTo>
                <a:lnTo>
                  <a:pt x="5876" y="2428"/>
                </a:lnTo>
                <a:lnTo>
                  <a:pt x="5876" y="2432"/>
                </a:lnTo>
                <a:lnTo>
                  <a:pt x="5876" y="2436"/>
                </a:lnTo>
                <a:lnTo>
                  <a:pt x="5878" y="2436"/>
                </a:lnTo>
                <a:lnTo>
                  <a:pt x="5882" y="2434"/>
                </a:lnTo>
                <a:lnTo>
                  <a:pt x="5884" y="2434"/>
                </a:lnTo>
                <a:lnTo>
                  <a:pt x="5886" y="2434"/>
                </a:lnTo>
                <a:lnTo>
                  <a:pt x="5890" y="2436"/>
                </a:lnTo>
                <a:lnTo>
                  <a:pt x="5894" y="2440"/>
                </a:lnTo>
                <a:lnTo>
                  <a:pt x="5896" y="2440"/>
                </a:lnTo>
                <a:lnTo>
                  <a:pt x="5898" y="2440"/>
                </a:lnTo>
                <a:lnTo>
                  <a:pt x="5900" y="2438"/>
                </a:lnTo>
                <a:lnTo>
                  <a:pt x="5902" y="2434"/>
                </a:lnTo>
                <a:lnTo>
                  <a:pt x="5902" y="2432"/>
                </a:lnTo>
                <a:lnTo>
                  <a:pt x="5906" y="2430"/>
                </a:lnTo>
                <a:lnTo>
                  <a:pt x="5912" y="2426"/>
                </a:lnTo>
                <a:lnTo>
                  <a:pt x="5914" y="2424"/>
                </a:lnTo>
                <a:lnTo>
                  <a:pt x="5918" y="2420"/>
                </a:lnTo>
                <a:lnTo>
                  <a:pt x="5928" y="2418"/>
                </a:lnTo>
                <a:lnTo>
                  <a:pt x="5936" y="2416"/>
                </a:lnTo>
                <a:lnTo>
                  <a:pt x="5942" y="2418"/>
                </a:lnTo>
                <a:lnTo>
                  <a:pt x="5954" y="2426"/>
                </a:lnTo>
                <a:lnTo>
                  <a:pt x="5958" y="2426"/>
                </a:lnTo>
                <a:lnTo>
                  <a:pt x="5962" y="2424"/>
                </a:lnTo>
                <a:lnTo>
                  <a:pt x="5964" y="2416"/>
                </a:lnTo>
                <a:lnTo>
                  <a:pt x="5966" y="2406"/>
                </a:lnTo>
                <a:lnTo>
                  <a:pt x="5968" y="2402"/>
                </a:lnTo>
                <a:lnTo>
                  <a:pt x="5970" y="2402"/>
                </a:lnTo>
                <a:lnTo>
                  <a:pt x="5972" y="2402"/>
                </a:lnTo>
                <a:lnTo>
                  <a:pt x="5976" y="2402"/>
                </a:lnTo>
                <a:lnTo>
                  <a:pt x="5982" y="2398"/>
                </a:lnTo>
                <a:lnTo>
                  <a:pt x="5986" y="2396"/>
                </a:lnTo>
                <a:lnTo>
                  <a:pt x="5992" y="2396"/>
                </a:lnTo>
                <a:lnTo>
                  <a:pt x="5996" y="2396"/>
                </a:lnTo>
                <a:lnTo>
                  <a:pt x="6000" y="2400"/>
                </a:lnTo>
                <a:lnTo>
                  <a:pt x="6006" y="2406"/>
                </a:lnTo>
                <a:lnTo>
                  <a:pt x="6008" y="2406"/>
                </a:lnTo>
                <a:lnTo>
                  <a:pt x="6010" y="2406"/>
                </a:lnTo>
                <a:lnTo>
                  <a:pt x="6012" y="2404"/>
                </a:lnTo>
                <a:lnTo>
                  <a:pt x="6014" y="2402"/>
                </a:lnTo>
                <a:lnTo>
                  <a:pt x="6020" y="2404"/>
                </a:lnTo>
                <a:lnTo>
                  <a:pt x="6026" y="2404"/>
                </a:lnTo>
                <a:lnTo>
                  <a:pt x="6028" y="2402"/>
                </a:lnTo>
                <a:lnTo>
                  <a:pt x="6030" y="2398"/>
                </a:lnTo>
                <a:lnTo>
                  <a:pt x="6040" y="2396"/>
                </a:lnTo>
                <a:lnTo>
                  <a:pt x="6050" y="2394"/>
                </a:lnTo>
                <a:lnTo>
                  <a:pt x="6052" y="2390"/>
                </a:lnTo>
                <a:lnTo>
                  <a:pt x="6054" y="2388"/>
                </a:lnTo>
                <a:lnTo>
                  <a:pt x="6058" y="2390"/>
                </a:lnTo>
                <a:lnTo>
                  <a:pt x="6064" y="2394"/>
                </a:lnTo>
                <a:lnTo>
                  <a:pt x="6066" y="2392"/>
                </a:lnTo>
                <a:lnTo>
                  <a:pt x="6068" y="2392"/>
                </a:lnTo>
                <a:lnTo>
                  <a:pt x="6070" y="2394"/>
                </a:lnTo>
                <a:lnTo>
                  <a:pt x="6072" y="2394"/>
                </a:lnTo>
                <a:lnTo>
                  <a:pt x="6076" y="2394"/>
                </a:lnTo>
                <a:lnTo>
                  <a:pt x="6084" y="2392"/>
                </a:lnTo>
                <a:lnTo>
                  <a:pt x="6094" y="2390"/>
                </a:lnTo>
                <a:lnTo>
                  <a:pt x="6100" y="2390"/>
                </a:lnTo>
                <a:lnTo>
                  <a:pt x="6106" y="2392"/>
                </a:lnTo>
                <a:lnTo>
                  <a:pt x="6112" y="2394"/>
                </a:lnTo>
                <a:lnTo>
                  <a:pt x="6116" y="2394"/>
                </a:lnTo>
                <a:lnTo>
                  <a:pt x="6124" y="2392"/>
                </a:lnTo>
                <a:lnTo>
                  <a:pt x="6132" y="2388"/>
                </a:lnTo>
                <a:lnTo>
                  <a:pt x="6140" y="2386"/>
                </a:lnTo>
                <a:lnTo>
                  <a:pt x="6144" y="2384"/>
                </a:lnTo>
                <a:lnTo>
                  <a:pt x="6146" y="2382"/>
                </a:lnTo>
                <a:lnTo>
                  <a:pt x="6148" y="2378"/>
                </a:lnTo>
                <a:lnTo>
                  <a:pt x="6154" y="2374"/>
                </a:lnTo>
                <a:lnTo>
                  <a:pt x="6162" y="2370"/>
                </a:lnTo>
                <a:lnTo>
                  <a:pt x="6164" y="2366"/>
                </a:lnTo>
                <a:lnTo>
                  <a:pt x="6164" y="2362"/>
                </a:lnTo>
                <a:lnTo>
                  <a:pt x="6164" y="2358"/>
                </a:lnTo>
                <a:lnTo>
                  <a:pt x="6164" y="2356"/>
                </a:lnTo>
                <a:lnTo>
                  <a:pt x="6164" y="2354"/>
                </a:lnTo>
                <a:lnTo>
                  <a:pt x="6156" y="2356"/>
                </a:lnTo>
                <a:lnTo>
                  <a:pt x="6148" y="2358"/>
                </a:lnTo>
                <a:lnTo>
                  <a:pt x="6140" y="2358"/>
                </a:lnTo>
                <a:lnTo>
                  <a:pt x="6134" y="2356"/>
                </a:lnTo>
                <a:lnTo>
                  <a:pt x="6134" y="2354"/>
                </a:lnTo>
                <a:lnTo>
                  <a:pt x="6130" y="2350"/>
                </a:lnTo>
                <a:lnTo>
                  <a:pt x="6128" y="2350"/>
                </a:lnTo>
                <a:lnTo>
                  <a:pt x="6128" y="2348"/>
                </a:lnTo>
                <a:lnTo>
                  <a:pt x="6132" y="2348"/>
                </a:lnTo>
                <a:lnTo>
                  <a:pt x="6140" y="2346"/>
                </a:lnTo>
                <a:lnTo>
                  <a:pt x="6142" y="2346"/>
                </a:lnTo>
                <a:lnTo>
                  <a:pt x="6144" y="2344"/>
                </a:lnTo>
                <a:lnTo>
                  <a:pt x="6146" y="2338"/>
                </a:lnTo>
                <a:lnTo>
                  <a:pt x="6144" y="2336"/>
                </a:lnTo>
                <a:lnTo>
                  <a:pt x="6142" y="2336"/>
                </a:lnTo>
                <a:lnTo>
                  <a:pt x="6142" y="2334"/>
                </a:lnTo>
                <a:lnTo>
                  <a:pt x="6146" y="2332"/>
                </a:lnTo>
                <a:lnTo>
                  <a:pt x="6148" y="2332"/>
                </a:lnTo>
                <a:lnTo>
                  <a:pt x="6156" y="2332"/>
                </a:lnTo>
                <a:lnTo>
                  <a:pt x="6160" y="2330"/>
                </a:lnTo>
                <a:lnTo>
                  <a:pt x="6162" y="2330"/>
                </a:lnTo>
                <a:lnTo>
                  <a:pt x="6160" y="2328"/>
                </a:lnTo>
                <a:lnTo>
                  <a:pt x="6158" y="2326"/>
                </a:lnTo>
                <a:lnTo>
                  <a:pt x="6160" y="2324"/>
                </a:lnTo>
                <a:lnTo>
                  <a:pt x="6166" y="2318"/>
                </a:lnTo>
                <a:lnTo>
                  <a:pt x="6170" y="2314"/>
                </a:lnTo>
                <a:lnTo>
                  <a:pt x="6174" y="2308"/>
                </a:lnTo>
                <a:lnTo>
                  <a:pt x="6178" y="2300"/>
                </a:lnTo>
                <a:lnTo>
                  <a:pt x="6178" y="2288"/>
                </a:lnTo>
                <a:close/>
                <a:moveTo>
                  <a:pt x="5916" y="2196"/>
                </a:moveTo>
                <a:lnTo>
                  <a:pt x="5916" y="2196"/>
                </a:lnTo>
                <a:lnTo>
                  <a:pt x="5920" y="2196"/>
                </a:lnTo>
                <a:lnTo>
                  <a:pt x="5924" y="2194"/>
                </a:lnTo>
                <a:lnTo>
                  <a:pt x="5930" y="2188"/>
                </a:lnTo>
                <a:lnTo>
                  <a:pt x="5932" y="2180"/>
                </a:lnTo>
                <a:lnTo>
                  <a:pt x="5932" y="2176"/>
                </a:lnTo>
                <a:lnTo>
                  <a:pt x="5928" y="2172"/>
                </a:lnTo>
                <a:lnTo>
                  <a:pt x="5924" y="2176"/>
                </a:lnTo>
                <a:lnTo>
                  <a:pt x="5918" y="2182"/>
                </a:lnTo>
                <a:lnTo>
                  <a:pt x="5914" y="2190"/>
                </a:lnTo>
                <a:lnTo>
                  <a:pt x="5914" y="2194"/>
                </a:lnTo>
                <a:lnTo>
                  <a:pt x="5916" y="2196"/>
                </a:lnTo>
                <a:close/>
                <a:moveTo>
                  <a:pt x="5922" y="2238"/>
                </a:moveTo>
                <a:lnTo>
                  <a:pt x="5922" y="2238"/>
                </a:lnTo>
                <a:lnTo>
                  <a:pt x="5922" y="2240"/>
                </a:lnTo>
                <a:lnTo>
                  <a:pt x="5922" y="2242"/>
                </a:lnTo>
                <a:lnTo>
                  <a:pt x="5924" y="2246"/>
                </a:lnTo>
                <a:lnTo>
                  <a:pt x="5930" y="2248"/>
                </a:lnTo>
                <a:lnTo>
                  <a:pt x="5934" y="2246"/>
                </a:lnTo>
                <a:lnTo>
                  <a:pt x="5936" y="2244"/>
                </a:lnTo>
                <a:lnTo>
                  <a:pt x="5938" y="2240"/>
                </a:lnTo>
                <a:lnTo>
                  <a:pt x="5938" y="2238"/>
                </a:lnTo>
                <a:lnTo>
                  <a:pt x="5936" y="2234"/>
                </a:lnTo>
                <a:lnTo>
                  <a:pt x="5934" y="2234"/>
                </a:lnTo>
                <a:lnTo>
                  <a:pt x="5932" y="2232"/>
                </a:lnTo>
                <a:lnTo>
                  <a:pt x="5928" y="2232"/>
                </a:lnTo>
                <a:lnTo>
                  <a:pt x="5926" y="2234"/>
                </a:lnTo>
                <a:lnTo>
                  <a:pt x="5922" y="2238"/>
                </a:lnTo>
                <a:close/>
                <a:moveTo>
                  <a:pt x="5892" y="2096"/>
                </a:moveTo>
                <a:lnTo>
                  <a:pt x="5892" y="2096"/>
                </a:lnTo>
                <a:lnTo>
                  <a:pt x="5890" y="2100"/>
                </a:lnTo>
                <a:lnTo>
                  <a:pt x="5890" y="2106"/>
                </a:lnTo>
                <a:lnTo>
                  <a:pt x="5894" y="2108"/>
                </a:lnTo>
                <a:lnTo>
                  <a:pt x="5900" y="2110"/>
                </a:lnTo>
                <a:lnTo>
                  <a:pt x="5902" y="2108"/>
                </a:lnTo>
                <a:lnTo>
                  <a:pt x="5902" y="2106"/>
                </a:lnTo>
                <a:lnTo>
                  <a:pt x="5900" y="2100"/>
                </a:lnTo>
                <a:lnTo>
                  <a:pt x="5896" y="2094"/>
                </a:lnTo>
                <a:lnTo>
                  <a:pt x="5894" y="2094"/>
                </a:lnTo>
                <a:lnTo>
                  <a:pt x="5892" y="2096"/>
                </a:lnTo>
                <a:close/>
                <a:moveTo>
                  <a:pt x="5832" y="1938"/>
                </a:moveTo>
                <a:lnTo>
                  <a:pt x="5832" y="1938"/>
                </a:lnTo>
                <a:lnTo>
                  <a:pt x="5830" y="1938"/>
                </a:lnTo>
                <a:lnTo>
                  <a:pt x="5828" y="1936"/>
                </a:lnTo>
                <a:lnTo>
                  <a:pt x="5826" y="1934"/>
                </a:lnTo>
                <a:lnTo>
                  <a:pt x="5824" y="1934"/>
                </a:lnTo>
                <a:lnTo>
                  <a:pt x="5820" y="1940"/>
                </a:lnTo>
                <a:lnTo>
                  <a:pt x="5820" y="1942"/>
                </a:lnTo>
                <a:lnTo>
                  <a:pt x="5822" y="1946"/>
                </a:lnTo>
                <a:lnTo>
                  <a:pt x="5824" y="1946"/>
                </a:lnTo>
                <a:lnTo>
                  <a:pt x="5824" y="1948"/>
                </a:lnTo>
                <a:lnTo>
                  <a:pt x="5822" y="1950"/>
                </a:lnTo>
                <a:lnTo>
                  <a:pt x="5828" y="1952"/>
                </a:lnTo>
                <a:lnTo>
                  <a:pt x="5830" y="1954"/>
                </a:lnTo>
                <a:lnTo>
                  <a:pt x="5826" y="1956"/>
                </a:lnTo>
                <a:lnTo>
                  <a:pt x="5822" y="1958"/>
                </a:lnTo>
                <a:lnTo>
                  <a:pt x="5820" y="1960"/>
                </a:lnTo>
                <a:lnTo>
                  <a:pt x="5822" y="1964"/>
                </a:lnTo>
                <a:lnTo>
                  <a:pt x="5824" y="1966"/>
                </a:lnTo>
                <a:lnTo>
                  <a:pt x="5826" y="1964"/>
                </a:lnTo>
                <a:lnTo>
                  <a:pt x="5828" y="1962"/>
                </a:lnTo>
                <a:lnTo>
                  <a:pt x="5832" y="1960"/>
                </a:lnTo>
                <a:lnTo>
                  <a:pt x="5834" y="1960"/>
                </a:lnTo>
                <a:lnTo>
                  <a:pt x="5834" y="1958"/>
                </a:lnTo>
                <a:lnTo>
                  <a:pt x="5836" y="1956"/>
                </a:lnTo>
                <a:lnTo>
                  <a:pt x="5838" y="1954"/>
                </a:lnTo>
                <a:lnTo>
                  <a:pt x="5840" y="1952"/>
                </a:lnTo>
                <a:lnTo>
                  <a:pt x="5844" y="1952"/>
                </a:lnTo>
                <a:lnTo>
                  <a:pt x="5846" y="1952"/>
                </a:lnTo>
                <a:lnTo>
                  <a:pt x="5846" y="1950"/>
                </a:lnTo>
                <a:lnTo>
                  <a:pt x="5848" y="1948"/>
                </a:lnTo>
                <a:lnTo>
                  <a:pt x="5850" y="1946"/>
                </a:lnTo>
                <a:lnTo>
                  <a:pt x="5850" y="1944"/>
                </a:lnTo>
                <a:lnTo>
                  <a:pt x="5848" y="1942"/>
                </a:lnTo>
                <a:lnTo>
                  <a:pt x="5848" y="1940"/>
                </a:lnTo>
                <a:lnTo>
                  <a:pt x="5850" y="1940"/>
                </a:lnTo>
                <a:lnTo>
                  <a:pt x="5850" y="1936"/>
                </a:lnTo>
                <a:lnTo>
                  <a:pt x="5852" y="1936"/>
                </a:lnTo>
                <a:lnTo>
                  <a:pt x="5854" y="1936"/>
                </a:lnTo>
                <a:lnTo>
                  <a:pt x="5860" y="1934"/>
                </a:lnTo>
                <a:lnTo>
                  <a:pt x="5860" y="1932"/>
                </a:lnTo>
                <a:lnTo>
                  <a:pt x="5856" y="1932"/>
                </a:lnTo>
                <a:lnTo>
                  <a:pt x="5854" y="1932"/>
                </a:lnTo>
                <a:lnTo>
                  <a:pt x="5852" y="1932"/>
                </a:lnTo>
                <a:lnTo>
                  <a:pt x="5854" y="1930"/>
                </a:lnTo>
                <a:lnTo>
                  <a:pt x="5856" y="1928"/>
                </a:lnTo>
                <a:lnTo>
                  <a:pt x="5858" y="1922"/>
                </a:lnTo>
                <a:lnTo>
                  <a:pt x="5858" y="1918"/>
                </a:lnTo>
                <a:lnTo>
                  <a:pt x="5858" y="1916"/>
                </a:lnTo>
                <a:lnTo>
                  <a:pt x="5854" y="1916"/>
                </a:lnTo>
                <a:lnTo>
                  <a:pt x="5850" y="1918"/>
                </a:lnTo>
                <a:lnTo>
                  <a:pt x="5842" y="1922"/>
                </a:lnTo>
                <a:lnTo>
                  <a:pt x="5834" y="1926"/>
                </a:lnTo>
                <a:lnTo>
                  <a:pt x="5832" y="1928"/>
                </a:lnTo>
                <a:lnTo>
                  <a:pt x="5834" y="1932"/>
                </a:lnTo>
                <a:lnTo>
                  <a:pt x="5834" y="1934"/>
                </a:lnTo>
                <a:lnTo>
                  <a:pt x="5832" y="1938"/>
                </a:lnTo>
                <a:close/>
                <a:moveTo>
                  <a:pt x="5822" y="1974"/>
                </a:moveTo>
                <a:lnTo>
                  <a:pt x="5822" y="1974"/>
                </a:lnTo>
                <a:lnTo>
                  <a:pt x="5824" y="1970"/>
                </a:lnTo>
                <a:lnTo>
                  <a:pt x="5822" y="1968"/>
                </a:lnTo>
                <a:lnTo>
                  <a:pt x="5820" y="1968"/>
                </a:lnTo>
                <a:lnTo>
                  <a:pt x="5818" y="1968"/>
                </a:lnTo>
                <a:lnTo>
                  <a:pt x="5812" y="1968"/>
                </a:lnTo>
                <a:lnTo>
                  <a:pt x="5810" y="1970"/>
                </a:lnTo>
                <a:lnTo>
                  <a:pt x="5806" y="1972"/>
                </a:lnTo>
                <a:lnTo>
                  <a:pt x="5804" y="1972"/>
                </a:lnTo>
                <a:lnTo>
                  <a:pt x="5806" y="1974"/>
                </a:lnTo>
                <a:lnTo>
                  <a:pt x="5812" y="1976"/>
                </a:lnTo>
                <a:lnTo>
                  <a:pt x="5818" y="1978"/>
                </a:lnTo>
                <a:lnTo>
                  <a:pt x="5820" y="1976"/>
                </a:lnTo>
                <a:lnTo>
                  <a:pt x="5822" y="1974"/>
                </a:lnTo>
                <a:close/>
                <a:moveTo>
                  <a:pt x="5864" y="2010"/>
                </a:moveTo>
                <a:lnTo>
                  <a:pt x="5864" y="2010"/>
                </a:lnTo>
                <a:lnTo>
                  <a:pt x="5868" y="2010"/>
                </a:lnTo>
                <a:lnTo>
                  <a:pt x="5872" y="2006"/>
                </a:lnTo>
                <a:lnTo>
                  <a:pt x="5878" y="1996"/>
                </a:lnTo>
                <a:lnTo>
                  <a:pt x="5876" y="1994"/>
                </a:lnTo>
                <a:lnTo>
                  <a:pt x="5874" y="1994"/>
                </a:lnTo>
                <a:lnTo>
                  <a:pt x="5868" y="1994"/>
                </a:lnTo>
                <a:lnTo>
                  <a:pt x="5864" y="1994"/>
                </a:lnTo>
                <a:lnTo>
                  <a:pt x="5862" y="1992"/>
                </a:lnTo>
                <a:lnTo>
                  <a:pt x="5860" y="1988"/>
                </a:lnTo>
                <a:lnTo>
                  <a:pt x="5858" y="1980"/>
                </a:lnTo>
                <a:lnTo>
                  <a:pt x="5856" y="1972"/>
                </a:lnTo>
                <a:lnTo>
                  <a:pt x="5856" y="1968"/>
                </a:lnTo>
                <a:lnTo>
                  <a:pt x="5854" y="1968"/>
                </a:lnTo>
                <a:lnTo>
                  <a:pt x="5852" y="1968"/>
                </a:lnTo>
                <a:lnTo>
                  <a:pt x="5850" y="1968"/>
                </a:lnTo>
                <a:lnTo>
                  <a:pt x="5850" y="1974"/>
                </a:lnTo>
                <a:lnTo>
                  <a:pt x="5850" y="1978"/>
                </a:lnTo>
                <a:lnTo>
                  <a:pt x="5850" y="1982"/>
                </a:lnTo>
                <a:lnTo>
                  <a:pt x="5848" y="1982"/>
                </a:lnTo>
                <a:lnTo>
                  <a:pt x="5844" y="1978"/>
                </a:lnTo>
                <a:lnTo>
                  <a:pt x="5842" y="1974"/>
                </a:lnTo>
                <a:lnTo>
                  <a:pt x="5840" y="1974"/>
                </a:lnTo>
                <a:lnTo>
                  <a:pt x="5838" y="1976"/>
                </a:lnTo>
                <a:lnTo>
                  <a:pt x="5840" y="1978"/>
                </a:lnTo>
                <a:lnTo>
                  <a:pt x="5840" y="1982"/>
                </a:lnTo>
                <a:lnTo>
                  <a:pt x="5838" y="1984"/>
                </a:lnTo>
                <a:lnTo>
                  <a:pt x="5836" y="1984"/>
                </a:lnTo>
                <a:lnTo>
                  <a:pt x="5834" y="1986"/>
                </a:lnTo>
                <a:lnTo>
                  <a:pt x="5838" y="1990"/>
                </a:lnTo>
                <a:lnTo>
                  <a:pt x="5840" y="1990"/>
                </a:lnTo>
                <a:lnTo>
                  <a:pt x="5842" y="1988"/>
                </a:lnTo>
                <a:lnTo>
                  <a:pt x="5846" y="1990"/>
                </a:lnTo>
                <a:lnTo>
                  <a:pt x="5848" y="1992"/>
                </a:lnTo>
                <a:lnTo>
                  <a:pt x="5846" y="1992"/>
                </a:lnTo>
                <a:lnTo>
                  <a:pt x="5846" y="1994"/>
                </a:lnTo>
                <a:lnTo>
                  <a:pt x="5850" y="1998"/>
                </a:lnTo>
                <a:lnTo>
                  <a:pt x="5852" y="2002"/>
                </a:lnTo>
                <a:lnTo>
                  <a:pt x="5856" y="2002"/>
                </a:lnTo>
                <a:lnTo>
                  <a:pt x="5858" y="2000"/>
                </a:lnTo>
                <a:lnTo>
                  <a:pt x="5864" y="2000"/>
                </a:lnTo>
                <a:lnTo>
                  <a:pt x="5866" y="2000"/>
                </a:lnTo>
                <a:lnTo>
                  <a:pt x="5866" y="2002"/>
                </a:lnTo>
                <a:lnTo>
                  <a:pt x="5866" y="2004"/>
                </a:lnTo>
                <a:lnTo>
                  <a:pt x="5864" y="2008"/>
                </a:lnTo>
                <a:lnTo>
                  <a:pt x="5864" y="2010"/>
                </a:lnTo>
                <a:close/>
                <a:moveTo>
                  <a:pt x="5868" y="2042"/>
                </a:moveTo>
                <a:lnTo>
                  <a:pt x="5868" y="2042"/>
                </a:lnTo>
                <a:lnTo>
                  <a:pt x="5862" y="2040"/>
                </a:lnTo>
                <a:lnTo>
                  <a:pt x="5860" y="2036"/>
                </a:lnTo>
                <a:lnTo>
                  <a:pt x="5858" y="2034"/>
                </a:lnTo>
                <a:lnTo>
                  <a:pt x="5854" y="2036"/>
                </a:lnTo>
                <a:lnTo>
                  <a:pt x="5852" y="2040"/>
                </a:lnTo>
                <a:lnTo>
                  <a:pt x="5852" y="2042"/>
                </a:lnTo>
                <a:lnTo>
                  <a:pt x="5858" y="2046"/>
                </a:lnTo>
                <a:lnTo>
                  <a:pt x="5860" y="2046"/>
                </a:lnTo>
                <a:lnTo>
                  <a:pt x="5860" y="2048"/>
                </a:lnTo>
                <a:lnTo>
                  <a:pt x="5858" y="2050"/>
                </a:lnTo>
                <a:lnTo>
                  <a:pt x="5858" y="2052"/>
                </a:lnTo>
                <a:lnTo>
                  <a:pt x="5856" y="2054"/>
                </a:lnTo>
                <a:lnTo>
                  <a:pt x="5854" y="2054"/>
                </a:lnTo>
                <a:lnTo>
                  <a:pt x="5852" y="2054"/>
                </a:lnTo>
                <a:lnTo>
                  <a:pt x="5850" y="2058"/>
                </a:lnTo>
                <a:lnTo>
                  <a:pt x="5852" y="2058"/>
                </a:lnTo>
                <a:lnTo>
                  <a:pt x="5852" y="2060"/>
                </a:lnTo>
                <a:lnTo>
                  <a:pt x="5858" y="2058"/>
                </a:lnTo>
                <a:lnTo>
                  <a:pt x="5874" y="2054"/>
                </a:lnTo>
                <a:lnTo>
                  <a:pt x="5878" y="2052"/>
                </a:lnTo>
                <a:lnTo>
                  <a:pt x="5878" y="2048"/>
                </a:lnTo>
                <a:lnTo>
                  <a:pt x="5874" y="2044"/>
                </a:lnTo>
                <a:lnTo>
                  <a:pt x="5868" y="2042"/>
                </a:lnTo>
                <a:close/>
                <a:moveTo>
                  <a:pt x="5852" y="2100"/>
                </a:moveTo>
                <a:lnTo>
                  <a:pt x="5852" y="2100"/>
                </a:lnTo>
                <a:lnTo>
                  <a:pt x="5854" y="2102"/>
                </a:lnTo>
                <a:lnTo>
                  <a:pt x="5860" y="2096"/>
                </a:lnTo>
                <a:lnTo>
                  <a:pt x="5864" y="2094"/>
                </a:lnTo>
                <a:lnTo>
                  <a:pt x="5862" y="2090"/>
                </a:lnTo>
                <a:lnTo>
                  <a:pt x="5862" y="2086"/>
                </a:lnTo>
                <a:lnTo>
                  <a:pt x="5860" y="2080"/>
                </a:lnTo>
                <a:lnTo>
                  <a:pt x="5858" y="2078"/>
                </a:lnTo>
                <a:lnTo>
                  <a:pt x="5856" y="2080"/>
                </a:lnTo>
                <a:lnTo>
                  <a:pt x="5854" y="2084"/>
                </a:lnTo>
                <a:lnTo>
                  <a:pt x="5852" y="2084"/>
                </a:lnTo>
                <a:lnTo>
                  <a:pt x="5852" y="2082"/>
                </a:lnTo>
                <a:lnTo>
                  <a:pt x="5850" y="2082"/>
                </a:lnTo>
                <a:lnTo>
                  <a:pt x="5846" y="2086"/>
                </a:lnTo>
                <a:lnTo>
                  <a:pt x="5842" y="2090"/>
                </a:lnTo>
                <a:lnTo>
                  <a:pt x="5842" y="2092"/>
                </a:lnTo>
                <a:lnTo>
                  <a:pt x="5844" y="2094"/>
                </a:lnTo>
                <a:lnTo>
                  <a:pt x="5848" y="2094"/>
                </a:lnTo>
                <a:lnTo>
                  <a:pt x="5850" y="2092"/>
                </a:lnTo>
                <a:lnTo>
                  <a:pt x="5852" y="2090"/>
                </a:lnTo>
                <a:lnTo>
                  <a:pt x="5854" y="2092"/>
                </a:lnTo>
                <a:lnTo>
                  <a:pt x="5854" y="2096"/>
                </a:lnTo>
                <a:lnTo>
                  <a:pt x="5852" y="2098"/>
                </a:lnTo>
                <a:lnTo>
                  <a:pt x="5852" y="2100"/>
                </a:lnTo>
                <a:close/>
                <a:moveTo>
                  <a:pt x="5974" y="1886"/>
                </a:moveTo>
                <a:lnTo>
                  <a:pt x="5974" y="1886"/>
                </a:lnTo>
                <a:lnTo>
                  <a:pt x="5978" y="1888"/>
                </a:lnTo>
                <a:lnTo>
                  <a:pt x="5982" y="1888"/>
                </a:lnTo>
                <a:lnTo>
                  <a:pt x="5986" y="1888"/>
                </a:lnTo>
                <a:lnTo>
                  <a:pt x="5988" y="1890"/>
                </a:lnTo>
                <a:lnTo>
                  <a:pt x="5992" y="1892"/>
                </a:lnTo>
                <a:lnTo>
                  <a:pt x="5994" y="1890"/>
                </a:lnTo>
                <a:lnTo>
                  <a:pt x="5996" y="1888"/>
                </a:lnTo>
                <a:lnTo>
                  <a:pt x="5996" y="1886"/>
                </a:lnTo>
                <a:lnTo>
                  <a:pt x="5994" y="1886"/>
                </a:lnTo>
                <a:lnTo>
                  <a:pt x="5994" y="1888"/>
                </a:lnTo>
                <a:lnTo>
                  <a:pt x="5992" y="1886"/>
                </a:lnTo>
                <a:lnTo>
                  <a:pt x="5990" y="1884"/>
                </a:lnTo>
                <a:lnTo>
                  <a:pt x="5986" y="1884"/>
                </a:lnTo>
                <a:lnTo>
                  <a:pt x="5984" y="1884"/>
                </a:lnTo>
                <a:lnTo>
                  <a:pt x="5984" y="1882"/>
                </a:lnTo>
                <a:lnTo>
                  <a:pt x="5986" y="1878"/>
                </a:lnTo>
                <a:lnTo>
                  <a:pt x="5986" y="1876"/>
                </a:lnTo>
                <a:lnTo>
                  <a:pt x="5980" y="1874"/>
                </a:lnTo>
                <a:lnTo>
                  <a:pt x="5976" y="1874"/>
                </a:lnTo>
                <a:lnTo>
                  <a:pt x="5974" y="1878"/>
                </a:lnTo>
                <a:lnTo>
                  <a:pt x="5974" y="1882"/>
                </a:lnTo>
                <a:lnTo>
                  <a:pt x="5974" y="1886"/>
                </a:lnTo>
                <a:close/>
                <a:moveTo>
                  <a:pt x="11016" y="3794"/>
                </a:moveTo>
                <a:lnTo>
                  <a:pt x="11016" y="3794"/>
                </a:lnTo>
                <a:lnTo>
                  <a:pt x="11010" y="3790"/>
                </a:lnTo>
                <a:lnTo>
                  <a:pt x="11006" y="3788"/>
                </a:lnTo>
                <a:lnTo>
                  <a:pt x="11004" y="3788"/>
                </a:lnTo>
                <a:lnTo>
                  <a:pt x="11002" y="3790"/>
                </a:lnTo>
                <a:lnTo>
                  <a:pt x="10998" y="3794"/>
                </a:lnTo>
                <a:lnTo>
                  <a:pt x="10994" y="3798"/>
                </a:lnTo>
                <a:lnTo>
                  <a:pt x="10988" y="3800"/>
                </a:lnTo>
                <a:lnTo>
                  <a:pt x="10980" y="3808"/>
                </a:lnTo>
                <a:lnTo>
                  <a:pt x="10960" y="3844"/>
                </a:lnTo>
                <a:lnTo>
                  <a:pt x="10952" y="3862"/>
                </a:lnTo>
                <a:lnTo>
                  <a:pt x="10948" y="3876"/>
                </a:lnTo>
                <a:lnTo>
                  <a:pt x="10948" y="3892"/>
                </a:lnTo>
                <a:lnTo>
                  <a:pt x="10950" y="3910"/>
                </a:lnTo>
                <a:lnTo>
                  <a:pt x="10954" y="3924"/>
                </a:lnTo>
                <a:lnTo>
                  <a:pt x="10958" y="3930"/>
                </a:lnTo>
                <a:lnTo>
                  <a:pt x="10962" y="3934"/>
                </a:lnTo>
                <a:lnTo>
                  <a:pt x="10966" y="3940"/>
                </a:lnTo>
                <a:lnTo>
                  <a:pt x="10970" y="3952"/>
                </a:lnTo>
                <a:lnTo>
                  <a:pt x="10974" y="3960"/>
                </a:lnTo>
                <a:lnTo>
                  <a:pt x="10976" y="3962"/>
                </a:lnTo>
                <a:lnTo>
                  <a:pt x="10978" y="3960"/>
                </a:lnTo>
                <a:lnTo>
                  <a:pt x="10978" y="3956"/>
                </a:lnTo>
                <a:lnTo>
                  <a:pt x="10980" y="3946"/>
                </a:lnTo>
                <a:lnTo>
                  <a:pt x="10980" y="3936"/>
                </a:lnTo>
                <a:lnTo>
                  <a:pt x="10982" y="3930"/>
                </a:lnTo>
                <a:lnTo>
                  <a:pt x="10984" y="3926"/>
                </a:lnTo>
                <a:lnTo>
                  <a:pt x="10988" y="3922"/>
                </a:lnTo>
                <a:lnTo>
                  <a:pt x="10990" y="3918"/>
                </a:lnTo>
                <a:lnTo>
                  <a:pt x="10994" y="3912"/>
                </a:lnTo>
                <a:lnTo>
                  <a:pt x="10998" y="3902"/>
                </a:lnTo>
                <a:lnTo>
                  <a:pt x="11002" y="3888"/>
                </a:lnTo>
                <a:lnTo>
                  <a:pt x="11008" y="3862"/>
                </a:lnTo>
                <a:lnTo>
                  <a:pt x="11014" y="3844"/>
                </a:lnTo>
                <a:lnTo>
                  <a:pt x="11018" y="3832"/>
                </a:lnTo>
                <a:lnTo>
                  <a:pt x="11018" y="3826"/>
                </a:lnTo>
                <a:lnTo>
                  <a:pt x="11018" y="3822"/>
                </a:lnTo>
                <a:lnTo>
                  <a:pt x="11016" y="3818"/>
                </a:lnTo>
                <a:lnTo>
                  <a:pt x="11016" y="3814"/>
                </a:lnTo>
                <a:lnTo>
                  <a:pt x="11020" y="3808"/>
                </a:lnTo>
                <a:lnTo>
                  <a:pt x="11020" y="3806"/>
                </a:lnTo>
                <a:lnTo>
                  <a:pt x="11020" y="3804"/>
                </a:lnTo>
                <a:lnTo>
                  <a:pt x="11020" y="3800"/>
                </a:lnTo>
                <a:lnTo>
                  <a:pt x="11016" y="3794"/>
                </a:lnTo>
                <a:close/>
                <a:moveTo>
                  <a:pt x="10494" y="4138"/>
                </a:moveTo>
                <a:lnTo>
                  <a:pt x="10494" y="4138"/>
                </a:lnTo>
                <a:lnTo>
                  <a:pt x="10504" y="4142"/>
                </a:lnTo>
                <a:lnTo>
                  <a:pt x="10510" y="4142"/>
                </a:lnTo>
                <a:lnTo>
                  <a:pt x="10512" y="4142"/>
                </a:lnTo>
                <a:lnTo>
                  <a:pt x="10514" y="4144"/>
                </a:lnTo>
                <a:lnTo>
                  <a:pt x="10518" y="4148"/>
                </a:lnTo>
                <a:lnTo>
                  <a:pt x="10522" y="4148"/>
                </a:lnTo>
                <a:lnTo>
                  <a:pt x="10526" y="4148"/>
                </a:lnTo>
                <a:lnTo>
                  <a:pt x="10528" y="4142"/>
                </a:lnTo>
                <a:lnTo>
                  <a:pt x="10528" y="4140"/>
                </a:lnTo>
                <a:lnTo>
                  <a:pt x="10530" y="4138"/>
                </a:lnTo>
                <a:lnTo>
                  <a:pt x="10534" y="4138"/>
                </a:lnTo>
                <a:lnTo>
                  <a:pt x="10540" y="4138"/>
                </a:lnTo>
                <a:lnTo>
                  <a:pt x="10542" y="4136"/>
                </a:lnTo>
                <a:lnTo>
                  <a:pt x="10542" y="4132"/>
                </a:lnTo>
                <a:lnTo>
                  <a:pt x="10544" y="4130"/>
                </a:lnTo>
                <a:lnTo>
                  <a:pt x="10546" y="4128"/>
                </a:lnTo>
                <a:lnTo>
                  <a:pt x="10552" y="4124"/>
                </a:lnTo>
                <a:lnTo>
                  <a:pt x="10556" y="4124"/>
                </a:lnTo>
                <a:lnTo>
                  <a:pt x="10558" y="4120"/>
                </a:lnTo>
                <a:lnTo>
                  <a:pt x="10560" y="4116"/>
                </a:lnTo>
                <a:lnTo>
                  <a:pt x="10560" y="4110"/>
                </a:lnTo>
                <a:lnTo>
                  <a:pt x="10562" y="4100"/>
                </a:lnTo>
                <a:lnTo>
                  <a:pt x="10568" y="4090"/>
                </a:lnTo>
                <a:lnTo>
                  <a:pt x="10574" y="4082"/>
                </a:lnTo>
                <a:lnTo>
                  <a:pt x="10578" y="4078"/>
                </a:lnTo>
                <a:lnTo>
                  <a:pt x="10580" y="4074"/>
                </a:lnTo>
                <a:lnTo>
                  <a:pt x="10580" y="4068"/>
                </a:lnTo>
                <a:lnTo>
                  <a:pt x="10578" y="4060"/>
                </a:lnTo>
                <a:lnTo>
                  <a:pt x="10574" y="4058"/>
                </a:lnTo>
                <a:lnTo>
                  <a:pt x="10570" y="4056"/>
                </a:lnTo>
                <a:lnTo>
                  <a:pt x="10568" y="4052"/>
                </a:lnTo>
                <a:lnTo>
                  <a:pt x="10566" y="4052"/>
                </a:lnTo>
                <a:lnTo>
                  <a:pt x="10562" y="4054"/>
                </a:lnTo>
                <a:lnTo>
                  <a:pt x="10558" y="4056"/>
                </a:lnTo>
                <a:lnTo>
                  <a:pt x="10554" y="4056"/>
                </a:lnTo>
                <a:lnTo>
                  <a:pt x="10548" y="4056"/>
                </a:lnTo>
                <a:lnTo>
                  <a:pt x="10542" y="4058"/>
                </a:lnTo>
                <a:lnTo>
                  <a:pt x="10540" y="4060"/>
                </a:lnTo>
                <a:lnTo>
                  <a:pt x="10536" y="4060"/>
                </a:lnTo>
                <a:lnTo>
                  <a:pt x="10530" y="4058"/>
                </a:lnTo>
                <a:lnTo>
                  <a:pt x="10526" y="4058"/>
                </a:lnTo>
                <a:lnTo>
                  <a:pt x="10522" y="4058"/>
                </a:lnTo>
                <a:lnTo>
                  <a:pt x="10520" y="4060"/>
                </a:lnTo>
                <a:lnTo>
                  <a:pt x="10518" y="4064"/>
                </a:lnTo>
                <a:lnTo>
                  <a:pt x="10514" y="4062"/>
                </a:lnTo>
                <a:lnTo>
                  <a:pt x="10512" y="4062"/>
                </a:lnTo>
                <a:lnTo>
                  <a:pt x="10510" y="4062"/>
                </a:lnTo>
                <a:lnTo>
                  <a:pt x="10508" y="4064"/>
                </a:lnTo>
                <a:lnTo>
                  <a:pt x="10504" y="4068"/>
                </a:lnTo>
                <a:lnTo>
                  <a:pt x="10504" y="4070"/>
                </a:lnTo>
                <a:lnTo>
                  <a:pt x="10502" y="4074"/>
                </a:lnTo>
                <a:lnTo>
                  <a:pt x="10496" y="4082"/>
                </a:lnTo>
                <a:lnTo>
                  <a:pt x="10492" y="4084"/>
                </a:lnTo>
                <a:lnTo>
                  <a:pt x="10488" y="4088"/>
                </a:lnTo>
                <a:lnTo>
                  <a:pt x="10484" y="4096"/>
                </a:lnTo>
                <a:lnTo>
                  <a:pt x="10484" y="4108"/>
                </a:lnTo>
                <a:lnTo>
                  <a:pt x="10484" y="4118"/>
                </a:lnTo>
                <a:lnTo>
                  <a:pt x="10486" y="4126"/>
                </a:lnTo>
                <a:lnTo>
                  <a:pt x="10488" y="4132"/>
                </a:lnTo>
                <a:lnTo>
                  <a:pt x="10494" y="4138"/>
                </a:lnTo>
                <a:close/>
                <a:moveTo>
                  <a:pt x="10696" y="3976"/>
                </a:moveTo>
                <a:lnTo>
                  <a:pt x="10696" y="3976"/>
                </a:lnTo>
                <a:lnTo>
                  <a:pt x="10698" y="3978"/>
                </a:lnTo>
                <a:lnTo>
                  <a:pt x="10702" y="3978"/>
                </a:lnTo>
                <a:lnTo>
                  <a:pt x="10706" y="3976"/>
                </a:lnTo>
                <a:lnTo>
                  <a:pt x="10708" y="3974"/>
                </a:lnTo>
                <a:lnTo>
                  <a:pt x="10708" y="3968"/>
                </a:lnTo>
                <a:lnTo>
                  <a:pt x="10706" y="3962"/>
                </a:lnTo>
                <a:lnTo>
                  <a:pt x="10708" y="3958"/>
                </a:lnTo>
                <a:lnTo>
                  <a:pt x="10708" y="3954"/>
                </a:lnTo>
                <a:lnTo>
                  <a:pt x="10708" y="3952"/>
                </a:lnTo>
                <a:lnTo>
                  <a:pt x="10706" y="3950"/>
                </a:lnTo>
                <a:lnTo>
                  <a:pt x="10702" y="3952"/>
                </a:lnTo>
                <a:lnTo>
                  <a:pt x="10702" y="3950"/>
                </a:lnTo>
                <a:lnTo>
                  <a:pt x="10702" y="3948"/>
                </a:lnTo>
                <a:lnTo>
                  <a:pt x="10700" y="3948"/>
                </a:lnTo>
                <a:lnTo>
                  <a:pt x="10698" y="3948"/>
                </a:lnTo>
                <a:lnTo>
                  <a:pt x="10698" y="3952"/>
                </a:lnTo>
                <a:lnTo>
                  <a:pt x="10696" y="3954"/>
                </a:lnTo>
                <a:lnTo>
                  <a:pt x="10694" y="3958"/>
                </a:lnTo>
                <a:lnTo>
                  <a:pt x="10690" y="3960"/>
                </a:lnTo>
                <a:lnTo>
                  <a:pt x="10690" y="3966"/>
                </a:lnTo>
                <a:lnTo>
                  <a:pt x="10690" y="3974"/>
                </a:lnTo>
                <a:lnTo>
                  <a:pt x="10692" y="3974"/>
                </a:lnTo>
                <a:lnTo>
                  <a:pt x="10696" y="3976"/>
                </a:lnTo>
                <a:close/>
              </a:path>
            </a:pathLst>
          </a:custGeom>
          <a:solidFill>
            <a:schemeClr val="bg1">
              <a:lumMod val="85000"/>
            </a:schemeClr>
          </a:solidFill>
          <a:ln w="9525">
            <a:noFill/>
            <a:round/>
            <a:headEnd/>
            <a:tailEnd/>
          </a:ln>
        </p:spPr>
        <p:txBody>
          <a:bodyPr/>
          <a:lstStyle/>
          <a:p>
            <a:pPr defTabSz="914400"/>
            <a:endParaRPr lang="nb-NO">
              <a:solidFill>
                <a:srgbClr val="000000"/>
              </a:solidFill>
            </a:endParaRPr>
          </a:p>
        </p:txBody>
      </p:sp>
      <p:cxnSp>
        <p:nvCxnSpPr>
          <p:cNvPr id="27" name="Straight Connector 17">
            <a:extLst>
              <a:ext uri="{FF2B5EF4-FFF2-40B4-BE49-F238E27FC236}">
                <a16:creationId xmlns:a16="http://schemas.microsoft.com/office/drawing/2014/main" id="{4E25ED1E-6401-4E0E-836A-D20EDBDA8DF8}"/>
              </a:ext>
            </a:extLst>
          </p:cNvPr>
          <p:cNvCxnSpPr>
            <a:cxnSpLocks noChangeShapeType="1"/>
            <a:stCxn id="49" idx="6"/>
            <a:endCxn id="48" idx="2"/>
          </p:cNvCxnSpPr>
          <p:nvPr/>
        </p:nvCxnSpPr>
        <p:spPr bwMode="auto">
          <a:xfrm>
            <a:off x="3867126" y="3256107"/>
            <a:ext cx="992188" cy="1588"/>
          </a:xfrm>
          <a:prstGeom prst="line">
            <a:avLst/>
          </a:prstGeom>
          <a:noFill/>
          <a:ln w="44450">
            <a:solidFill>
              <a:srgbClr val="8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8" name="Straight Connector 18">
            <a:extLst>
              <a:ext uri="{FF2B5EF4-FFF2-40B4-BE49-F238E27FC236}">
                <a16:creationId xmlns:a16="http://schemas.microsoft.com/office/drawing/2014/main" id="{93AEC73A-4DB0-49CA-AADF-F3C8184F0175}"/>
              </a:ext>
            </a:extLst>
          </p:cNvPr>
          <p:cNvCxnSpPr>
            <a:cxnSpLocks noChangeShapeType="1"/>
          </p:cNvCxnSpPr>
          <p:nvPr/>
        </p:nvCxnSpPr>
        <p:spPr bwMode="auto">
          <a:xfrm>
            <a:off x="5156176" y="3256107"/>
            <a:ext cx="990600" cy="1588"/>
          </a:xfrm>
          <a:prstGeom prst="line">
            <a:avLst/>
          </a:prstGeom>
          <a:noFill/>
          <a:ln w="44450">
            <a:solidFill>
              <a:srgbClr val="8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9" name="Straight Connector 19">
            <a:extLst>
              <a:ext uri="{FF2B5EF4-FFF2-40B4-BE49-F238E27FC236}">
                <a16:creationId xmlns:a16="http://schemas.microsoft.com/office/drawing/2014/main" id="{011421CB-173D-4BFA-9ADB-D02D8551D756}"/>
              </a:ext>
            </a:extLst>
          </p:cNvPr>
          <p:cNvCxnSpPr>
            <a:cxnSpLocks noChangeShapeType="1"/>
          </p:cNvCxnSpPr>
          <p:nvPr/>
        </p:nvCxnSpPr>
        <p:spPr bwMode="auto">
          <a:xfrm>
            <a:off x="6407126" y="3256107"/>
            <a:ext cx="992188" cy="1588"/>
          </a:xfrm>
          <a:prstGeom prst="line">
            <a:avLst/>
          </a:prstGeom>
          <a:noFill/>
          <a:ln w="44450">
            <a:solidFill>
              <a:srgbClr val="8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0" name="Straight Connector 20">
            <a:extLst>
              <a:ext uri="{FF2B5EF4-FFF2-40B4-BE49-F238E27FC236}">
                <a16:creationId xmlns:a16="http://schemas.microsoft.com/office/drawing/2014/main" id="{64202DDC-94CA-4B70-873D-29C4DB0670AD}"/>
              </a:ext>
            </a:extLst>
          </p:cNvPr>
          <p:cNvCxnSpPr>
            <a:cxnSpLocks noChangeShapeType="1"/>
          </p:cNvCxnSpPr>
          <p:nvPr/>
        </p:nvCxnSpPr>
        <p:spPr bwMode="auto">
          <a:xfrm>
            <a:off x="7732689" y="3256107"/>
            <a:ext cx="990600" cy="1588"/>
          </a:xfrm>
          <a:prstGeom prst="line">
            <a:avLst/>
          </a:prstGeom>
          <a:noFill/>
          <a:ln w="44450">
            <a:solidFill>
              <a:srgbClr val="8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1" name="TextBox 21">
            <a:extLst>
              <a:ext uri="{FF2B5EF4-FFF2-40B4-BE49-F238E27FC236}">
                <a16:creationId xmlns:a16="http://schemas.microsoft.com/office/drawing/2014/main" id="{B9423BC4-78FD-4E9D-8D31-DC86ADAACA40}"/>
              </a:ext>
            </a:extLst>
          </p:cNvPr>
          <p:cNvSpPr txBox="1"/>
          <p:nvPr/>
        </p:nvSpPr>
        <p:spPr>
          <a:xfrm>
            <a:off x="3395639" y="3452957"/>
            <a:ext cx="817563" cy="369332"/>
          </a:xfrm>
          <a:prstGeom prst="rect">
            <a:avLst/>
          </a:prstGeom>
          <a:noFill/>
        </p:spPr>
        <p:txBody>
          <a:bodyPr wrap="square">
            <a:spAutoFit/>
          </a:bodyPr>
          <a:lstStyle>
            <a:lvl1pPr eaLnBrk="0" hangingPunct="0">
              <a:defRPr sz="2400">
                <a:solidFill>
                  <a:schemeClr val="tx1"/>
                </a:solidFill>
                <a:latin typeface="Arial" charset="0"/>
                <a:ea typeface="ＭＳ Ｐゴシック" pitchFamily="-109" charset="-128"/>
              </a:defRPr>
            </a:lvl1pPr>
            <a:lvl2pPr marL="37931725" indent="-37474525" eaLnBrk="0" hangingPunct="0">
              <a:defRPr sz="2400">
                <a:solidFill>
                  <a:schemeClr val="tx1"/>
                </a:solidFill>
                <a:latin typeface="Arial" charset="0"/>
                <a:ea typeface="ＭＳ Ｐゴシック" pitchFamily="-109" charset="-128"/>
              </a:defRPr>
            </a:lvl2pPr>
            <a:lvl3pPr eaLnBrk="0" hangingPunct="0">
              <a:defRPr sz="2400">
                <a:solidFill>
                  <a:schemeClr val="tx1"/>
                </a:solidFill>
                <a:latin typeface="Arial" charset="0"/>
                <a:ea typeface="ＭＳ Ｐゴシック" pitchFamily="-109" charset="-128"/>
              </a:defRPr>
            </a:lvl3pPr>
            <a:lvl4pPr eaLnBrk="0" hangingPunct="0">
              <a:defRPr sz="2400">
                <a:solidFill>
                  <a:schemeClr val="tx1"/>
                </a:solidFill>
                <a:latin typeface="Arial" charset="0"/>
                <a:ea typeface="ＭＳ Ｐゴシック" pitchFamily="-109" charset="-128"/>
              </a:defRPr>
            </a:lvl4pPr>
            <a:lvl5pPr eaLnBrk="0" hangingPunct="0">
              <a:defRPr sz="2400">
                <a:solidFill>
                  <a:schemeClr val="tx1"/>
                </a:solidFill>
                <a:latin typeface="Arial" charset="0"/>
                <a:ea typeface="ＭＳ Ｐゴシック" pitchFamily="-109" charset="-128"/>
              </a:defRPr>
            </a:lvl5pPr>
            <a:lvl6pPr marL="457200" eaLnBrk="0" fontAlgn="base" hangingPunct="0">
              <a:spcBef>
                <a:spcPct val="0"/>
              </a:spcBef>
              <a:spcAft>
                <a:spcPct val="0"/>
              </a:spcAft>
              <a:defRPr sz="2400">
                <a:solidFill>
                  <a:schemeClr val="tx1"/>
                </a:solidFill>
                <a:latin typeface="Arial" charset="0"/>
                <a:ea typeface="ＭＳ Ｐゴシック" pitchFamily="-109" charset="-128"/>
              </a:defRPr>
            </a:lvl6pPr>
            <a:lvl7pPr marL="914400" eaLnBrk="0" fontAlgn="base" hangingPunct="0">
              <a:spcBef>
                <a:spcPct val="0"/>
              </a:spcBef>
              <a:spcAft>
                <a:spcPct val="0"/>
              </a:spcAft>
              <a:defRPr sz="2400">
                <a:solidFill>
                  <a:schemeClr val="tx1"/>
                </a:solidFill>
                <a:latin typeface="Arial" charset="0"/>
                <a:ea typeface="ＭＳ Ｐゴシック" pitchFamily="-109" charset="-128"/>
              </a:defRPr>
            </a:lvl7pPr>
            <a:lvl8pPr marL="1371600" eaLnBrk="0" fontAlgn="base" hangingPunct="0">
              <a:spcBef>
                <a:spcPct val="0"/>
              </a:spcBef>
              <a:spcAft>
                <a:spcPct val="0"/>
              </a:spcAft>
              <a:defRPr sz="2400">
                <a:solidFill>
                  <a:schemeClr val="tx1"/>
                </a:solidFill>
                <a:latin typeface="Arial" charset="0"/>
                <a:ea typeface="ＭＳ Ｐゴシック" pitchFamily="-109" charset="-128"/>
              </a:defRPr>
            </a:lvl8pPr>
            <a:lvl9pPr marL="1828800" eaLnBrk="0" fontAlgn="base" hangingPunct="0">
              <a:spcBef>
                <a:spcPct val="0"/>
              </a:spcBef>
              <a:spcAft>
                <a:spcPct val="0"/>
              </a:spcAft>
              <a:defRPr sz="2400">
                <a:solidFill>
                  <a:schemeClr val="tx1"/>
                </a:solidFill>
                <a:latin typeface="Arial" charset="0"/>
                <a:ea typeface="ＭＳ Ｐゴシック" pitchFamily="-109" charset="-128"/>
              </a:defRPr>
            </a:lvl9pPr>
          </a:lstStyle>
          <a:p>
            <a:pPr eaLnBrk="1" hangingPunct="1"/>
            <a:r>
              <a:rPr lang="nb-NO" sz="1800" b="1" dirty="0">
                <a:solidFill>
                  <a:srgbClr val="191919"/>
                </a:solidFill>
              </a:rPr>
              <a:t>2018</a:t>
            </a:r>
          </a:p>
        </p:txBody>
      </p:sp>
      <p:sp>
        <p:nvSpPr>
          <p:cNvPr id="32" name="TextBox 22">
            <a:extLst>
              <a:ext uri="{FF2B5EF4-FFF2-40B4-BE49-F238E27FC236}">
                <a16:creationId xmlns:a16="http://schemas.microsoft.com/office/drawing/2014/main" id="{A45D74BC-BBCF-4ECC-B731-DA4D2552C380}"/>
              </a:ext>
            </a:extLst>
          </p:cNvPr>
          <p:cNvSpPr txBox="1"/>
          <p:nvPr/>
        </p:nvSpPr>
        <p:spPr>
          <a:xfrm>
            <a:off x="4684689" y="3470420"/>
            <a:ext cx="742950" cy="369887"/>
          </a:xfrm>
          <a:prstGeom prst="rect">
            <a:avLst/>
          </a:prstGeom>
          <a:noFill/>
        </p:spPr>
        <p:txBody>
          <a:bodyPr>
            <a:spAutoFit/>
          </a:bodyPr>
          <a:lstStyle>
            <a:lvl1pPr eaLnBrk="0" hangingPunct="0">
              <a:defRPr sz="2400">
                <a:solidFill>
                  <a:schemeClr val="tx1"/>
                </a:solidFill>
                <a:latin typeface="Arial" charset="0"/>
                <a:ea typeface="ＭＳ Ｐゴシック" pitchFamily="-109" charset="-128"/>
              </a:defRPr>
            </a:lvl1pPr>
            <a:lvl2pPr marL="37931725" indent="-37474525" eaLnBrk="0" hangingPunct="0">
              <a:defRPr sz="2400">
                <a:solidFill>
                  <a:schemeClr val="tx1"/>
                </a:solidFill>
                <a:latin typeface="Arial" charset="0"/>
                <a:ea typeface="ＭＳ Ｐゴシック" pitchFamily="-109" charset="-128"/>
              </a:defRPr>
            </a:lvl2pPr>
            <a:lvl3pPr eaLnBrk="0" hangingPunct="0">
              <a:defRPr sz="2400">
                <a:solidFill>
                  <a:schemeClr val="tx1"/>
                </a:solidFill>
                <a:latin typeface="Arial" charset="0"/>
                <a:ea typeface="ＭＳ Ｐゴシック" pitchFamily="-109" charset="-128"/>
              </a:defRPr>
            </a:lvl3pPr>
            <a:lvl4pPr eaLnBrk="0" hangingPunct="0">
              <a:defRPr sz="2400">
                <a:solidFill>
                  <a:schemeClr val="tx1"/>
                </a:solidFill>
                <a:latin typeface="Arial" charset="0"/>
                <a:ea typeface="ＭＳ Ｐゴシック" pitchFamily="-109" charset="-128"/>
              </a:defRPr>
            </a:lvl4pPr>
            <a:lvl5pPr eaLnBrk="0" hangingPunct="0">
              <a:defRPr sz="2400">
                <a:solidFill>
                  <a:schemeClr val="tx1"/>
                </a:solidFill>
                <a:latin typeface="Arial" charset="0"/>
                <a:ea typeface="ＭＳ Ｐゴシック" pitchFamily="-109" charset="-128"/>
              </a:defRPr>
            </a:lvl5pPr>
            <a:lvl6pPr marL="457200" eaLnBrk="0" fontAlgn="base" hangingPunct="0">
              <a:spcBef>
                <a:spcPct val="0"/>
              </a:spcBef>
              <a:spcAft>
                <a:spcPct val="0"/>
              </a:spcAft>
              <a:defRPr sz="2400">
                <a:solidFill>
                  <a:schemeClr val="tx1"/>
                </a:solidFill>
                <a:latin typeface="Arial" charset="0"/>
                <a:ea typeface="ＭＳ Ｐゴシック" pitchFamily="-109" charset="-128"/>
              </a:defRPr>
            </a:lvl6pPr>
            <a:lvl7pPr marL="914400" eaLnBrk="0" fontAlgn="base" hangingPunct="0">
              <a:spcBef>
                <a:spcPct val="0"/>
              </a:spcBef>
              <a:spcAft>
                <a:spcPct val="0"/>
              </a:spcAft>
              <a:defRPr sz="2400">
                <a:solidFill>
                  <a:schemeClr val="tx1"/>
                </a:solidFill>
                <a:latin typeface="Arial" charset="0"/>
                <a:ea typeface="ＭＳ Ｐゴシック" pitchFamily="-109" charset="-128"/>
              </a:defRPr>
            </a:lvl7pPr>
            <a:lvl8pPr marL="1371600" eaLnBrk="0" fontAlgn="base" hangingPunct="0">
              <a:spcBef>
                <a:spcPct val="0"/>
              </a:spcBef>
              <a:spcAft>
                <a:spcPct val="0"/>
              </a:spcAft>
              <a:defRPr sz="2400">
                <a:solidFill>
                  <a:schemeClr val="tx1"/>
                </a:solidFill>
                <a:latin typeface="Arial" charset="0"/>
                <a:ea typeface="ＭＳ Ｐゴシック" pitchFamily="-109" charset="-128"/>
              </a:defRPr>
            </a:lvl8pPr>
            <a:lvl9pPr marL="1828800" eaLnBrk="0" fontAlgn="base" hangingPunct="0">
              <a:spcBef>
                <a:spcPct val="0"/>
              </a:spcBef>
              <a:spcAft>
                <a:spcPct val="0"/>
              </a:spcAft>
              <a:defRPr sz="2400">
                <a:solidFill>
                  <a:schemeClr val="tx1"/>
                </a:solidFill>
                <a:latin typeface="Arial" charset="0"/>
                <a:ea typeface="ＭＳ Ｐゴシック" pitchFamily="-109" charset="-128"/>
              </a:defRPr>
            </a:lvl9pPr>
          </a:lstStyle>
          <a:p>
            <a:pPr eaLnBrk="1" hangingPunct="1"/>
            <a:r>
              <a:rPr lang="nb-NO" sz="1800" b="1" dirty="0">
                <a:solidFill>
                  <a:srgbClr val="191919"/>
                </a:solidFill>
              </a:rPr>
              <a:t>2019</a:t>
            </a:r>
          </a:p>
        </p:txBody>
      </p:sp>
      <p:sp>
        <p:nvSpPr>
          <p:cNvPr id="33" name="TextBox 23">
            <a:extLst>
              <a:ext uri="{FF2B5EF4-FFF2-40B4-BE49-F238E27FC236}">
                <a16:creationId xmlns:a16="http://schemas.microsoft.com/office/drawing/2014/main" id="{FC56D3B9-8573-44B7-AE01-1AFD048D74AD}"/>
              </a:ext>
            </a:extLst>
          </p:cNvPr>
          <p:cNvSpPr txBox="1"/>
          <p:nvPr/>
        </p:nvSpPr>
        <p:spPr>
          <a:xfrm>
            <a:off x="5954689" y="3470420"/>
            <a:ext cx="742950" cy="369887"/>
          </a:xfrm>
          <a:prstGeom prst="rect">
            <a:avLst/>
          </a:prstGeom>
          <a:noFill/>
        </p:spPr>
        <p:txBody>
          <a:bodyPr>
            <a:spAutoFit/>
          </a:bodyPr>
          <a:lstStyle>
            <a:lvl1pPr eaLnBrk="0" hangingPunct="0">
              <a:defRPr sz="2400">
                <a:solidFill>
                  <a:schemeClr val="tx1"/>
                </a:solidFill>
                <a:latin typeface="Arial" charset="0"/>
                <a:ea typeface="ＭＳ Ｐゴシック" pitchFamily="-109" charset="-128"/>
              </a:defRPr>
            </a:lvl1pPr>
            <a:lvl2pPr marL="37931725" indent="-37474525" eaLnBrk="0" hangingPunct="0">
              <a:defRPr sz="2400">
                <a:solidFill>
                  <a:schemeClr val="tx1"/>
                </a:solidFill>
                <a:latin typeface="Arial" charset="0"/>
                <a:ea typeface="ＭＳ Ｐゴシック" pitchFamily="-109" charset="-128"/>
              </a:defRPr>
            </a:lvl2pPr>
            <a:lvl3pPr eaLnBrk="0" hangingPunct="0">
              <a:defRPr sz="2400">
                <a:solidFill>
                  <a:schemeClr val="tx1"/>
                </a:solidFill>
                <a:latin typeface="Arial" charset="0"/>
                <a:ea typeface="ＭＳ Ｐゴシック" pitchFamily="-109" charset="-128"/>
              </a:defRPr>
            </a:lvl3pPr>
            <a:lvl4pPr eaLnBrk="0" hangingPunct="0">
              <a:defRPr sz="2400">
                <a:solidFill>
                  <a:schemeClr val="tx1"/>
                </a:solidFill>
                <a:latin typeface="Arial" charset="0"/>
                <a:ea typeface="ＭＳ Ｐゴシック" pitchFamily="-109" charset="-128"/>
              </a:defRPr>
            </a:lvl4pPr>
            <a:lvl5pPr eaLnBrk="0" hangingPunct="0">
              <a:defRPr sz="2400">
                <a:solidFill>
                  <a:schemeClr val="tx1"/>
                </a:solidFill>
                <a:latin typeface="Arial" charset="0"/>
                <a:ea typeface="ＭＳ Ｐゴシック" pitchFamily="-109" charset="-128"/>
              </a:defRPr>
            </a:lvl5pPr>
            <a:lvl6pPr marL="457200" eaLnBrk="0" fontAlgn="base" hangingPunct="0">
              <a:spcBef>
                <a:spcPct val="0"/>
              </a:spcBef>
              <a:spcAft>
                <a:spcPct val="0"/>
              </a:spcAft>
              <a:defRPr sz="2400">
                <a:solidFill>
                  <a:schemeClr val="tx1"/>
                </a:solidFill>
                <a:latin typeface="Arial" charset="0"/>
                <a:ea typeface="ＭＳ Ｐゴシック" pitchFamily="-109" charset="-128"/>
              </a:defRPr>
            </a:lvl6pPr>
            <a:lvl7pPr marL="914400" eaLnBrk="0" fontAlgn="base" hangingPunct="0">
              <a:spcBef>
                <a:spcPct val="0"/>
              </a:spcBef>
              <a:spcAft>
                <a:spcPct val="0"/>
              </a:spcAft>
              <a:defRPr sz="2400">
                <a:solidFill>
                  <a:schemeClr val="tx1"/>
                </a:solidFill>
                <a:latin typeface="Arial" charset="0"/>
                <a:ea typeface="ＭＳ Ｐゴシック" pitchFamily="-109" charset="-128"/>
              </a:defRPr>
            </a:lvl7pPr>
            <a:lvl8pPr marL="1371600" eaLnBrk="0" fontAlgn="base" hangingPunct="0">
              <a:spcBef>
                <a:spcPct val="0"/>
              </a:spcBef>
              <a:spcAft>
                <a:spcPct val="0"/>
              </a:spcAft>
              <a:defRPr sz="2400">
                <a:solidFill>
                  <a:schemeClr val="tx1"/>
                </a:solidFill>
                <a:latin typeface="Arial" charset="0"/>
                <a:ea typeface="ＭＳ Ｐゴシック" pitchFamily="-109" charset="-128"/>
              </a:defRPr>
            </a:lvl8pPr>
            <a:lvl9pPr marL="1828800" eaLnBrk="0" fontAlgn="base" hangingPunct="0">
              <a:spcBef>
                <a:spcPct val="0"/>
              </a:spcBef>
              <a:spcAft>
                <a:spcPct val="0"/>
              </a:spcAft>
              <a:defRPr sz="2400">
                <a:solidFill>
                  <a:schemeClr val="tx1"/>
                </a:solidFill>
                <a:latin typeface="Arial" charset="0"/>
                <a:ea typeface="ＭＳ Ｐゴシック" pitchFamily="-109" charset="-128"/>
              </a:defRPr>
            </a:lvl9pPr>
          </a:lstStyle>
          <a:p>
            <a:pPr eaLnBrk="1" hangingPunct="1"/>
            <a:r>
              <a:rPr lang="nb-NO" sz="1800" b="1" dirty="0">
                <a:solidFill>
                  <a:srgbClr val="191919"/>
                </a:solidFill>
              </a:rPr>
              <a:t>2020</a:t>
            </a:r>
          </a:p>
        </p:txBody>
      </p:sp>
      <p:sp>
        <p:nvSpPr>
          <p:cNvPr id="34" name="TextBox 24">
            <a:extLst>
              <a:ext uri="{FF2B5EF4-FFF2-40B4-BE49-F238E27FC236}">
                <a16:creationId xmlns:a16="http://schemas.microsoft.com/office/drawing/2014/main" id="{F1C1A873-239C-46BB-B652-233821D6EBFE}"/>
              </a:ext>
            </a:extLst>
          </p:cNvPr>
          <p:cNvSpPr txBox="1"/>
          <p:nvPr/>
        </p:nvSpPr>
        <p:spPr>
          <a:xfrm>
            <a:off x="7169126" y="3470420"/>
            <a:ext cx="744538" cy="369887"/>
          </a:xfrm>
          <a:prstGeom prst="rect">
            <a:avLst/>
          </a:prstGeom>
          <a:noFill/>
        </p:spPr>
        <p:txBody>
          <a:bodyPr>
            <a:spAutoFit/>
          </a:bodyPr>
          <a:lstStyle>
            <a:lvl1pPr eaLnBrk="0" hangingPunct="0">
              <a:defRPr sz="2400">
                <a:solidFill>
                  <a:schemeClr val="tx1"/>
                </a:solidFill>
                <a:latin typeface="Arial" charset="0"/>
                <a:ea typeface="ＭＳ Ｐゴシック" pitchFamily="-109" charset="-128"/>
              </a:defRPr>
            </a:lvl1pPr>
            <a:lvl2pPr marL="37931725" indent="-37474525" eaLnBrk="0" hangingPunct="0">
              <a:defRPr sz="2400">
                <a:solidFill>
                  <a:schemeClr val="tx1"/>
                </a:solidFill>
                <a:latin typeface="Arial" charset="0"/>
                <a:ea typeface="ＭＳ Ｐゴシック" pitchFamily="-109" charset="-128"/>
              </a:defRPr>
            </a:lvl2pPr>
            <a:lvl3pPr eaLnBrk="0" hangingPunct="0">
              <a:defRPr sz="2400">
                <a:solidFill>
                  <a:schemeClr val="tx1"/>
                </a:solidFill>
                <a:latin typeface="Arial" charset="0"/>
                <a:ea typeface="ＭＳ Ｐゴシック" pitchFamily="-109" charset="-128"/>
              </a:defRPr>
            </a:lvl3pPr>
            <a:lvl4pPr eaLnBrk="0" hangingPunct="0">
              <a:defRPr sz="2400">
                <a:solidFill>
                  <a:schemeClr val="tx1"/>
                </a:solidFill>
                <a:latin typeface="Arial" charset="0"/>
                <a:ea typeface="ＭＳ Ｐゴシック" pitchFamily="-109" charset="-128"/>
              </a:defRPr>
            </a:lvl4pPr>
            <a:lvl5pPr eaLnBrk="0" hangingPunct="0">
              <a:defRPr sz="2400">
                <a:solidFill>
                  <a:schemeClr val="tx1"/>
                </a:solidFill>
                <a:latin typeface="Arial" charset="0"/>
                <a:ea typeface="ＭＳ Ｐゴシック" pitchFamily="-109" charset="-128"/>
              </a:defRPr>
            </a:lvl5pPr>
            <a:lvl6pPr marL="457200" eaLnBrk="0" fontAlgn="base" hangingPunct="0">
              <a:spcBef>
                <a:spcPct val="0"/>
              </a:spcBef>
              <a:spcAft>
                <a:spcPct val="0"/>
              </a:spcAft>
              <a:defRPr sz="2400">
                <a:solidFill>
                  <a:schemeClr val="tx1"/>
                </a:solidFill>
                <a:latin typeface="Arial" charset="0"/>
                <a:ea typeface="ＭＳ Ｐゴシック" pitchFamily="-109" charset="-128"/>
              </a:defRPr>
            </a:lvl6pPr>
            <a:lvl7pPr marL="914400" eaLnBrk="0" fontAlgn="base" hangingPunct="0">
              <a:spcBef>
                <a:spcPct val="0"/>
              </a:spcBef>
              <a:spcAft>
                <a:spcPct val="0"/>
              </a:spcAft>
              <a:defRPr sz="2400">
                <a:solidFill>
                  <a:schemeClr val="tx1"/>
                </a:solidFill>
                <a:latin typeface="Arial" charset="0"/>
                <a:ea typeface="ＭＳ Ｐゴシック" pitchFamily="-109" charset="-128"/>
              </a:defRPr>
            </a:lvl7pPr>
            <a:lvl8pPr marL="1371600" eaLnBrk="0" fontAlgn="base" hangingPunct="0">
              <a:spcBef>
                <a:spcPct val="0"/>
              </a:spcBef>
              <a:spcAft>
                <a:spcPct val="0"/>
              </a:spcAft>
              <a:defRPr sz="2400">
                <a:solidFill>
                  <a:schemeClr val="tx1"/>
                </a:solidFill>
                <a:latin typeface="Arial" charset="0"/>
                <a:ea typeface="ＭＳ Ｐゴシック" pitchFamily="-109" charset="-128"/>
              </a:defRPr>
            </a:lvl8pPr>
            <a:lvl9pPr marL="1828800" eaLnBrk="0" fontAlgn="base" hangingPunct="0">
              <a:spcBef>
                <a:spcPct val="0"/>
              </a:spcBef>
              <a:spcAft>
                <a:spcPct val="0"/>
              </a:spcAft>
              <a:defRPr sz="2400">
                <a:solidFill>
                  <a:schemeClr val="tx1"/>
                </a:solidFill>
                <a:latin typeface="Arial" charset="0"/>
                <a:ea typeface="ＭＳ Ｐゴシック" pitchFamily="-109" charset="-128"/>
              </a:defRPr>
            </a:lvl9pPr>
          </a:lstStyle>
          <a:p>
            <a:pPr eaLnBrk="1" hangingPunct="1"/>
            <a:r>
              <a:rPr lang="nb-NO" sz="1800" b="1" dirty="0">
                <a:solidFill>
                  <a:srgbClr val="191919"/>
                </a:solidFill>
              </a:rPr>
              <a:t>2021</a:t>
            </a:r>
          </a:p>
        </p:txBody>
      </p:sp>
      <p:sp>
        <p:nvSpPr>
          <p:cNvPr id="35" name="TextBox 25">
            <a:extLst>
              <a:ext uri="{FF2B5EF4-FFF2-40B4-BE49-F238E27FC236}">
                <a16:creationId xmlns:a16="http://schemas.microsoft.com/office/drawing/2014/main" id="{B1D54917-0082-482F-B25C-05D38E37F30C}"/>
              </a:ext>
            </a:extLst>
          </p:cNvPr>
          <p:cNvSpPr txBox="1"/>
          <p:nvPr/>
        </p:nvSpPr>
        <p:spPr>
          <a:xfrm>
            <a:off x="8693126" y="3673620"/>
            <a:ext cx="744538" cy="369887"/>
          </a:xfrm>
          <a:prstGeom prst="rect">
            <a:avLst/>
          </a:prstGeom>
          <a:noFill/>
        </p:spPr>
        <p:txBody>
          <a:bodyPr>
            <a:spAutoFit/>
          </a:bodyPr>
          <a:lstStyle>
            <a:lvl1pPr eaLnBrk="0" hangingPunct="0">
              <a:defRPr sz="2400">
                <a:solidFill>
                  <a:schemeClr val="tx1"/>
                </a:solidFill>
                <a:latin typeface="Arial" charset="0"/>
                <a:ea typeface="ＭＳ Ｐゴシック" pitchFamily="-109" charset="-128"/>
              </a:defRPr>
            </a:lvl1pPr>
            <a:lvl2pPr marL="37931725" indent="-37474525" eaLnBrk="0" hangingPunct="0">
              <a:defRPr sz="2400">
                <a:solidFill>
                  <a:schemeClr val="tx1"/>
                </a:solidFill>
                <a:latin typeface="Arial" charset="0"/>
                <a:ea typeface="ＭＳ Ｐゴシック" pitchFamily="-109" charset="-128"/>
              </a:defRPr>
            </a:lvl2pPr>
            <a:lvl3pPr eaLnBrk="0" hangingPunct="0">
              <a:defRPr sz="2400">
                <a:solidFill>
                  <a:schemeClr val="tx1"/>
                </a:solidFill>
                <a:latin typeface="Arial" charset="0"/>
                <a:ea typeface="ＭＳ Ｐゴシック" pitchFamily="-109" charset="-128"/>
              </a:defRPr>
            </a:lvl3pPr>
            <a:lvl4pPr eaLnBrk="0" hangingPunct="0">
              <a:defRPr sz="2400">
                <a:solidFill>
                  <a:schemeClr val="tx1"/>
                </a:solidFill>
                <a:latin typeface="Arial" charset="0"/>
                <a:ea typeface="ＭＳ Ｐゴシック" pitchFamily="-109" charset="-128"/>
              </a:defRPr>
            </a:lvl4pPr>
            <a:lvl5pPr eaLnBrk="0" hangingPunct="0">
              <a:defRPr sz="2400">
                <a:solidFill>
                  <a:schemeClr val="tx1"/>
                </a:solidFill>
                <a:latin typeface="Arial" charset="0"/>
                <a:ea typeface="ＭＳ Ｐゴシック" pitchFamily="-109" charset="-128"/>
              </a:defRPr>
            </a:lvl5pPr>
            <a:lvl6pPr marL="457200" eaLnBrk="0" fontAlgn="base" hangingPunct="0">
              <a:spcBef>
                <a:spcPct val="0"/>
              </a:spcBef>
              <a:spcAft>
                <a:spcPct val="0"/>
              </a:spcAft>
              <a:defRPr sz="2400">
                <a:solidFill>
                  <a:schemeClr val="tx1"/>
                </a:solidFill>
                <a:latin typeface="Arial" charset="0"/>
                <a:ea typeface="ＭＳ Ｐゴシック" pitchFamily="-109" charset="-128"/>
              </a:defRPr>
            </a:lvl6pPr>
            <a:lvl7pPr marL="914400" eaLnBrk="0" fontAlgn="base" hangingPunct="0">
              <a:spcBef>
                <a:spcPct val="0"/>
              </a:spcBef>
              <a:spcAft>
                <a:spcPct val="0"/>
              </a:spcAft>
              <a:defRPr sz="2400">
                <a:solidFill>
                  <a:schemeClr val="tx1"/>
                </a:solidFill>
                <a:latin typeface="Arial" charset="0"/>
                <a:ea typeface="ＭＳ Ｐゴシック" pitchFamily="-109" charset="-128"/>
              </a:defRPr>
            </a:lvl7pPr>
            <a:lvl8pPr marL="1371600" eaLnBrk="0" fontAlgn="base" hangingPunct="0">
              <a:spcBef>
                <a:spcPct val="0"/>
              </a:spcBef>
              <a:spcAft>
                <a:spcPct val="0"/>
              </a:spcAft>
              <a:defRPr sz="2400">
                <a:solidFill>
                  <a:schemeClr val="tx1"/>
                </a:solidFill>
                <a:latin typeface="Arial" charset="0"/>
                <a:ea typeface="ＭＳ Ｐゴシック" pitchFamily="-109" charset="-128"/>
              </a:defRPr>
            </a:lvl8pPr>
            <a:lvl9pPr marL="1828800" eaLnBrk="0" fontAlgn="base" hangingPunct="0">
              <a:spcBef>
                <a:spcPct val="0"/>
              </a:spcBef>
              <a:spcAft>
                <a:spcPct val="0"/>
              </a:spcAft>
              <a:defRPr sz="2400">
                <a:solidFill>
                  <a:schemeClr val="tx1"/>
                </a:solidFill>
                <a:latin typeface="Arial" charset="0"/>
                <a:ea typeface="ＭＳ Ｐゴシック" pitchFamily="-109" charset="-128"/>
              </a:defRPr>
            </a:lvl9pPr>
          </a:lstStyle>
          <a:p>
            <a:pPr eaLnBrk="1" hangingPunct="1"/>
            <a:r>
              <a:rPr lang="nb-NO" sz="1800" dirty="0">
                <a:solidFill>
                  <a:srgbClr val="191919"/>
                </a:solidFill>
              </a:rPr>
              <a:t>2022</a:t>
            </a:r>
          </a:p>
        </p:txBody>
      </p:sp>
      <p:sp>
        <p:nvSpPr>
          <p:cNvPr id="36" name="Line 33">
            <a:extLst>
              <a:ext uri="{FF2B5EF4-FFF2-40B4-BE49-F238E27FC236}">
                <a16:creationId xmlns:a16="http://schemas.microsoft.com/office/drawing/2014/main" id="{B06F1D24-BFA6-4A55-91CD-4E3892C3ECAD}"/>
              </a:ext>
            </a:extLst>
          </p:cNvPr>
          <p:cNvSpPr>
            <a:spLocks noChangeShapeType="1"/>
          </p:cNvSpPr>
          <p:nvPr/>
        </p:nvSpPr>
        <p:spPr bwMode="auto">
          <a:xfrm flipH="1" flipV="1">
            <a:off x="3449614" y="2476645"/>
            <a:ext cx="269875" cy="568325"/>
          </a:xfrm>
          <a:prstGeom prst="line">
            <a:avLst/>
          </a:prstGeom>
          <a:noFill/>
          <a:ln w="19050">
            <a:solidFill>
              <a:srgbClr val="D7D8D9">
                <a:lumMod val="25000"/>
              </a:srgbClr>
            </a:solidFill>
            <a:prstDash val="sysDot"/>
            <a:round/>
            <a:headEnd/>
            <a:tailEnd/>
          </a:ln>
          <a:effectLst/>
        </p:spPr>
        <p:txBody>
          <a:bodyPr/>
          <a:lstStyle/>
          <a:p>
            <a:pPr defTabSz="914400" fontAlgn="auto">
              <a:spcBef>
                <a:spcPts val="0"/>
              </a:spcBef>
              <a:spcAft>
                <a:spcPts val="0"/>
              </a:spcAft>
              <a:defRPr/>
            </a:pPr>
            <a:endParaRPr lang="da-DK" kern="0">
              <a:solidFill>
                <a:sysClr val="windowText" lastClr="000000"/>
              </a:solidFill>
              <a:latin typeface="Arial" pitchFamily="34" charset="0"/>
              <a:ea typeface="+mn-ea"/>
            </a:endParaRPr>
          </a:p>
        </p:txBody>
      </p:sp>
      <p:sp>
        <p:nvSpPr>
          <p:cNvPr id="37" name="Rektangel 52">
            <a:extLst>
              <a:ext uri="{FF2B5EF4-FFF2-40B4-BE49-F238E27FC236}">
                <a16:creationId xmlns:a16="http://schemas.microsoft.com/office/drawing/2014/main" id="{5563B8D3-F0D3-45E8-9201-54412EE50AC0}"/>
              </a:ext>
            </a:extLst>
          </p:cNvPr>
          <p:cNvSpPr>
            <a:spLocks noChangeArrowheads="1"/>
          </p:cNvSpPr>
          <p:nvPr/>
        </p:nvSpPr>
        <p:spPr bwMode="auto">
          <a:xfrm>
            <a:off x="2854301" y="2033732"/>
            <a:ext cx="10858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100" dirty="0">
                <a:latin typeface="方正大黑简体" panose="02010601030101010101" pitchFamily="2" charset="-122"/>
                <a:ea typeface="方正大黑简体" panose="02010601030101010101" pitchFamily="2" charset="-122"/>
              </a:rPr>
              <a:t>点击输入标题</a:t>
            </a:r>
            <a:endParaRPr lang="en-US" altLang="zh-CN" sz="1100" dirty="0">
              <a:latin typeface="方正大黑简体" panose="02010601030101010101" pitchFamily="2" charset="-122"/>
              <a:ea typeface="方正大黑简体" panose="02010601030101010101" pitchFamily="2" charset="-122"/>
            </a:endParaRPr>
          </a:p>
        </p:txBody>
      </p:sp>
      <p:sp>
        <p:nvSpPr>
          <p:cNvPr id="38" name="Line 33">
            <a:extLst>
              <a:ext uri="{FF2B5EF4-FFF2-40B4-BE49-F238E27FC236}">
                <a16:creationId xmlns:a16="http://schemas.microsoft.com/office/drawing/2014/main" id="{EEB5388C-2450-4A1F-BF9B-DDBD4DAB2DDA}"/>
              </a:ext>
            </a:extLst>
          </p:cNvPr>
          <p:cNvSpPr>
            <a:spLocks noChangeShapeType="1"/>
          </p:cNvSpPr>
          <p:nvPr/>
        </p:nvSpPr>
        <p:spPr bwMode="auto">
          <a:xfrm flipH="1" flipV="1">
            <a:off x="4738664" y="2476645"/>
            <a:ext cx="268287" cy="568325"/>
          </a:xfrm>
          <a:prstGeom prst="line">
            <a:avLst/>
          </a:prstGeom>
          <a:noFill/>
          <a:ln w="19050">
            <a:solidFill>
              <a:srgbClr val="D7D8D9">
                <a:lumMod val="25000"/>
              </a:srgbClr>
            </a:solidFill>
            <a:prstDash val="sysDot"/>
            <a:round/>
            <a:headEnd/>
            <a:tailEnd/>
          </a:ln>
          <a:effectLst/>
        </p:spPr>
        <p:txBody>
          <a:bodyPr/>
          <a:lstStyle/>
          <a:p>
            <a:pPr defTabSz="914400" fontAlgn="auto">
              <a:spcBef>
                <a:spcPts val="0"/>
              </a:spcBef>
              <a:spcAft>
                <a:spcPts val="0"/>
              </a:spcAft>
              <a:defRPr/>
            </a:pPr>
            <a:endParaRPr lang="da-DK" kern="0">
              <a:solidFill>
                <a:sysClr val="windowText" lastClr="000000"/>
              </a:solidFill>
              <a:latin typeface="Arial" pitchFamily="34" charset="0"/>
              <a:ea typeface="+mn-ea"/>
            </a:endParaRPr>
          </a:p>
        </p:txBody>
      </p:sp>
      <p:sp>
        <p:nvSpPr>
          <p:cNvPr id="39" name="Rektangel 52">
            <a:extLst>
              <a:ext uri="{FF2B5EF4-FFF2-40B4-BE49-F238E27FC236}">
                <a16:creationId xmlns:a16="http://schemas.microsoft.com/office/drawing/2014/main" id="{06481ED8-6B7A-4762-965C-0FCE3664AC2F}"/>
              </a:ext>
            </a:extLst>
          </p:cNvPr>
          <p:cNvSpPr>
            <a:spLocks noChangeArrowheads="1"/>
          </p:cNvSpPr>
          <p:nvPr/>
        </p:nvSpPr>
        <p:spPr bwMode="auto">
          <a:xfrm>
            <a:off x="4143351" y="2033732"/>
            <a:ext cx="10414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100" dirty="0">
                <a:latin typeface="方正大黑简体" panose="02010601030101010101" pitchFamily="2" charset="-122"/>
                <a:ea typeface="方正大黑简体" panose="02010601030101010101" pitchFamily="2" charset="-122"/>
              </a:rPr>
              <a:t>点击输入标题</a:t>
            </a:r>
            <a:endParaRPr lang="en-US" altLang="zh-CN" sz="1100" dirty="0">
              <a:latin typeface="方正大黑简体" panose="02010601030101010101" pitchFamily="2" charset="-122"/>
              <a:ea typeface="方正大黑简体" panose="02010601030101010101" pitchFamily="2" charset="-122"/>
            </a:endParaRPr>
          </a:p>
        </p:txBody>
      </p:sp>
      <p:sp>
        <p:nvSpPr>
          <p:cNvPr id="40" name="Line 33">
            <a:extLst>
              <a:ext uri="{FF2B5EF4-FFF2-40B4-BE49-F238E27FC236}">
                <a16:creationId xmlns:a16="http://schemas.microsoft.com/office/drawing/2014/main" id="{EB1C76FA-94BC-450E-BCD6-61BB3CAEEE30}"/>
              </a:ext>
            </a:extLst>
          </p:cNvPr>
          <p:cNvSpPr>
            <a:spLocks noChangeShapeType="1"/>
          </p:cNvSpPr>
          <p:nvPr/>
        </p:nvSpPr>
        <p:spPr bwMode="auto">
          <a:xfrm flipH="1" flipV="1">
            <a:off x="6008664" y="2476645"/>
            <a:ext cx="268287" cy="568325"/>
          </a:xfrm>
          <a:prstGeom prst="line">
            <a:avLst/>
          </a:prstGeom>
          <a:noFill/>
          <a:ln w="19050">
            <a:solidFill>
              <a:srgbClr val="D7D8D9">
                <a:lumMod val="25000"/>
              </a:srgbClr>
            </a:solidFill>
            <a:prstDash val="sysDot"/>
            <a:round/>
            <a:headEnd/>
            <a:tailEnd/>
          </a:ln>
          <a:effectLst/>
        </p:spPr>
        <p:txBody>
          <a:bodyPr/>
          <a:lstStyle/>
          <a:p>
            <a:pPr defTabSz="914400" fontAlgn="auto">
              <a:spcBef>
                <a:spcPts val="0"/>
              </a:spcBef>
              <a:spcAft>
                <a:spcPts val="0"/>
              </a:spcAft>
              <a:defRPr/>
            </a:pPr>
            <a:endParaRPr lang="da-DK" kern="0">
              <a:solidFill>
                <a:sysClr val="windowText" lastClr="000000"/>
              </a:solidFill>
              <a:latin typeface="Arial" pitchFamily="34" charset="0"/>
              <a:ea typeface="+mn-ea"/>
            </a:endParaRPr>
          </a:p>
        </p:txBody>
      </p:sp>
      <p:sp>
        <p:nvSpPr>
          <p:cNvPr id="41" name="Rektangel 52">
            <a:extLst>
              <a:ext uri="{FF2B5EF4-FFF2-40B4-BE49-F238E27FC236}">
                <a16:creationId xmlns:a16="http://schemas.microsoft.com/office/drawing/2014/main" id="{8A2C766C-FA30-487A-82F5-F7D01CF3CD8C}"/>
              </a:ext>
            </a:extLst>
          </p:cNvPr>
          <p:cNvSpPr>
            <a:spLocks noChangeArrowheads="1"/>
          </p:cNvSpPr>
          <p:nvPr/>
        </p:nvSpPr>
        <p:spPr bwMode="auto">
          <a:xfrm>
            <a:off x="5413351" y="2033732"/>
            <a:ext cx="10414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100" dirty="0">
                <a:latin typeface="方正大黑简体" panose="02010601030101010101" pitchFamily="2" charset="-122"/>
                <a:ea typeface="方正大黑简体" panose="02010601030101010101" pitchFamily="2" charset="-122"/>
              </a:rPr>
              <a:t>点击输入标题</a:t>
            </a:r>
            <a:endParaRPr lang="en-US" altLang="zh-CN" sz="1100" dirty="0">
              <a:latin typeface="方正大黑简体" panose="02010601030101010101" pitchFamily="2" charset="-122"/>
              <a:ea typeface="方正大黑简体" panose="02010601030101010101" pitchFamily="2" charset="-122"/>
            </a:endParaRPr>
          </a:p>
        </p:txBody>
      </p:sp>
      <p:sp>
        <p:nvSpPr>
          <p:cNvPr id="42" name="Line 33">
            <a:extLst>
              <a:ext uri="{FF2B5EF4-FFF2-40B4-BE49-F238E27FC236}">
                <a16:creationId xmlns:a16="http://schemas.microsoft.com/office/drawing/2014/main" id="{3E99602F-8BBB-4706-9411-90C6668FA985}"/>
              </a:ext>
            </a:extLst>
          </p:cNvPr>
          <p:cNvSpPr>
            <a:spLocks noChangeShapeType="1"/>
          </p:cNvSpPr>
          <p:nvPr/>
        </p:nvSpPr>
        <p:spPr bwMode="auto">
          <a:xfrm flipH="1" flipV="1">
            <a:off x="7277076" y="2476645"/>
            <a:ext cx="269875" cy="568325"/>
          </a:xfrm>
          <a:prstGeom prst="line">
            <a:avLst/>
          </a:prstGeom>
          <a:noFill/>
          <a:ln w="19050">
            <a:solidFill>
              <a:srgbClr val="D7D8D9">
                <a:lumMod val="25000"/>
              </a:srgbClr>
            </a:solidFill>
            <a:prstDash val="sysDot"/>
            <a:round/>
            <a:headEnd/>
            <a:tailEnd/>
          </a:ln>
          <a:effectLst/>
        </p:spPr>
        <p:txBody>
          <a:bodyPr/>
          <a:lstStyle/>
          <a:p>
            <a:pPr defTabSz="914400" fontAlgn="auto">
              <a:spcBef>
                <a:spcPts val="0"/>
              </a:spcBef>
              <a:spcAft>
                <a:spcPts val="0"/>
              </a:spcAft>
              <a:defRPr/>
            </a:pPr>
            <a:endParaRPr lang="da-DK" sz="1100" kern="0">
              <a:solidFill>
                <a:sysClr val="windowText" lastClr="000000"/>
              </a:solidFill>
              <a:latin typeface="Arial" pitchFamily="34" charset="0"/>
              <a:ea typeface="+mn-ea"/>
            </a:endParaRPr>
          </a:p>
        </p:txBody>
      </p:sp>
      <p:sp>
        <p:nvSpPr>
          <p:cNvPr id="43" name="Rektangel 52">
            <a:extLst>
              <a:ext uri="{FF2B5EF4-FFF2-40B4-BE49-F238E27FC236}">
                <a16:creationId xmlns:a16="http://schemas.microsoft.com/office/drawing/2014/main" id="{1DB21E9E-22EA-4284-BDC9-DDED6ED20ED5}"/>
              </a:ext>
            </a:extLst>
          </p:cNvPr>
          <p:cNvSpPr>
            <a:spLocks noChangeArrowheads="1"/>
          </p:cNvSpPr>
          <p:nvPr/>
        </p:nvSpPr>
        <p:spPr bwMode="auto">
          <a:xfrm>
            <a:off x="6627789" y="2033732"/>
            <a:ext cx="9953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100" dirty="0">
                <a:latin typeface="方正大黑简体" panose="02010601030101010101" pitchFamily="2" charset="-122"/>
                <a:ea typeface="方正大黑简体" panose="02010601030101010101" pitchFamily="2" charset="-122"/>
              </a:rPr>
              <a:t>点击输入标题</a:t>
            </a:r>
            <a:endParaRPr lang="en-US" altLang="zh-CN" sz="1100" dirty="0">
              <a:latin typeface="方正大黑简体" panose="02010601030101010101" pitchFamily="2" charset="-122"/>
              <a:ea typeface="方正大黑简体" panose="02010601030101010101" pitchFamily="2" charset="-122"/>
            </a:endParaRPr>
          </a:p>
        </p:txBody>
      </p:sp>
      <p:sp>
        <p:nvSpPr>
          <p:cNvPr id="48" name="Oval 10">
            <a:extLst>
              <a:ext uri="{FF2B5EF4-FFF2-40B4-BE49-F238E27FC236}">
                <a16:creationId xmlns:a16="http://schemas.microsoft.com/office/drawing/2014/main" id="{A82E1CF0-9440-4181-AEA1-018AB1886118}"/>
              </a:ext>
            </a:extLst>
          </p:cNvPr>
          <p:cNvSpPr>
            <a:spLocks noChangeArrowheads="1"/>
          </p:cNvSpPr>
          <p:nvPr/>
        </p:nvSpPr>
        <p:spPr bwMode="auto">
          <a:xfrm>
            <a:off x="4859314" y="3111645"/>
            <a:ext cx="290512" cy="290512"/>
          </a:xfrm>
          <a:prstGeom prst="ellipse">
            <a:avLst/>
          </a:prstGeom>
          <a:noFill/>
          <a:ln w="47625">
            <a:solidFill>
              <a:srgbClr val="800000"/>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endParaRPr lang="nb-NO">
              <a:solidFill>
                <a:srgbClr val="FFFFFF"/>
              </a:solidFill>
              <a:latin typeface="Calibri" pitchFamily="-109" charset="0"/>
            </a:endParaRPr>
          </a:p>
        </p:txBody>
      </p:sp>
      <p:sp>
        <p:nvSpPr>
          <p:cNvPr id="49" name="Oval 11">
            <a:extLst>
              <a:ext uri="{FF2B5EF4-FFF2-40B4-BE49-F238E27FC236}">
                <a16:creationId xmlns:a16="http://schemas.microsoft.com/office/drawing/2014/main" id="{500DB033-ED23-4F1C-B6C8-24FE746B3C1A}"/>
              </a:ext>
            </a:extLst>
          </p:cNvPr>
          <p:cNvSpPr>
            <a:spLocks noChangeArrowheads="1"/>
          </p:cNvSpPr>
          <p:nvPr/>
        </p:nvSpPr>
        <p:spPr bwMode="auto">
          <a:xfrm>
            <a:off x="3576614" y="3111645"/>
            <a:ext cx="290512" cy="290512"/>
          </a:xfrm>
          <a:prstGeom prst="ellipse">
            <a:avLst/>
          </a:prstGeom>
          <a:noFill/>
          <a:ln w="47625">
            <a:solidFill>
              <a:srgbClr val="800000"/>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endParaRPr lang="nb-NO">
              <a:solidFill>
                <a:srgbClr val="FFFFFF"/>
              </a:solidFill>
              <a:latin typeface="Calibri" pitchFamily="-109" charset="0"/>
            </a:endParaRPr>
          </a:p>
        </p:txBody>
      </p:sp>
      <p:sp>
        <p:nvSpPr>
          <p:cNvPr id="50" name="Oval 12">
            <a:extLst>
              <a:ext uri="{FF2B5EF4-FFF2-40B4-BE49-F238E27FC236}">
                <a16:creationId xmlns:a16="http://schemas.microsoft.com/office/drawing/2014/main" id="{484BED08-307B-4685-B6AA-C7D19E26D73A}"/>
              </a:ext>
            </a:extLst>
          </p:cNvPr>
          <p:cNvSpPr>
            <a:spLocks noChangeArrowheads="1"/>
          </p:cNvSpPr>
          <p:nvPr/>
        </p:nvSpPr>
        <p:spPr bwMode="auto">
          <a:xfrm>
            <a:off x="6142014" y="3111645"/>
            <a:ext cx="290512" cy="290512"/>
          </a:xfrm>
          <a:prstGeom prst="ellipse">
            <a:avLst/>
          </a:prstGeom>
          <a:noFill/>
          <a:ln w="47625">
            <a:solidFill>
              <a:srgbClr val="800000"/>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endParaRPr lang="nb-NO">
              <a:solidFill>
                <a:srgbClr val="FFFFFF"/>
              </a:solidFill>
              <a:latin typeface="Calibri" pitchFamily="-109" charset="0"/>
            </a:endParaRPr>
          </a:p>
        </p:txBody>
      </p:sp>
      <p:sp>
        <p:nvSpPr>
          <p:cNvPr id="51" name="Oval 13">
            <a:extLst>
              <a:ext uri="{FF2B5EF4-FFF2-40B4-BE49-F238E27FC236}">
                <a16:creationId xmlns:a16="http://schemas.microsoft.com/office/drawing/2014/main" id="{5AE2FEA0-635D-4672-85E6-7964060D75B5}"/>
              </a:ext>
            </a:extLst>
          </p:cNvPr>
          <p:cNvSpPr>
            <a:spLocks noChangeArrowheads="1"/>
          </p:cNvSpPr>
          <p:nvPr/>
        </p:nvSpPr>
        <p:spPr bwMode="auto">
          <a:xfrm>
            <a:off x="7423126" y="3111645"/>
            <a:ext cx="290513" cy="290512"/>
          </a:xfrm>
          <a:prstGeom prst="ellipse">
            <a:avLst/>
          </a:prstGeom>
          <a:noFill/>
          <a:ln w="47625">
            <a:solidFill>
              <a:srgbClr val="800000"/>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endParaRPr lang="nb-NO">
              <a:solidFill>
                <a:srgbClr val="FFFFFF"/>
              </a:solidFill>
              <a:latin typeface="Calibri" pitchFamily="-109" charset="0"/>
            </a:endParaRPr>
          </a:p>
        </p:txBody>
      </p:sp>
      <p:sp>
        <p:nvSpPr>
          <p:cNvPr id="52" name="Oval 14">
            <a:extLst>
              <a:ext uri="{FF2B5EF4-FFF2-40B4-BE49-F238E27FC236}">
                <a16:creationId xmlns:a16="http://schemas.microsoft.com/office/drawing/2014/main" id="{2435EBBF-F533-41BC-8E73-3DEF05E6B51D}"/>
              </a:ext>
            </a:extLst>
          </p:cNvPr>
          <p:cNvSpPr>
            <a:spLocks noChangeArrowheads="1"/>
          </p:cNvSpPr>
          <p:nvPr/>
        </p:nvSpPr>
        <p:spPr bwMode="auto">
          <a:xfrm>
            <a:off x="8656614" y="2803670"/>
            <a:ext cx="871537" cy="869950"/>
          </a:xfrm>
          <a:prstGeom prst="ellipse">
            <a:avLst/>
          </a:prstGeom>
          <a:solidFill>
            <a:srgbClr val="800000"/>
          </a:solidFill>
          <a:ln w="47625">
            <a:solidFill>
              <a:srgbClr val="800000"/>
            </a:solidFill>
            <a:round/>
            <a:headEnd/>
            <a:tailEnd/>
          </a:ln>
          <a:effectLst>
            <a:outerShdw blurRad="40000" dist="23000" dir="5400000" rotWithShape="0">
              <a:srgbClr val="808080">
                <a:alpha val="34999"/>
              </a:srgbClr>
            </a:outerShdw>
          </a:effectLst>
        </p:spPr>
        <p:txBody>
          <a:bodyPr anchor="ctr"/>
          <a:lstStyle/>
          <a:p>
            <a:pPr algn="ctr"/>
            <a:endParaRPr lang="nb-NO">
              <a:solidFill>
                <a:srgbClr val="FFFFFF"/>
              </a:solidFill>
              <a:latin typeface="Calibri" pitchFamily="-109" charset="0"/>
            </a:endParaRPr>
          </a:p>
        </p:txBody>
      </p:sp>
      <p:sp>
        <p:nvSpPr>
          <p:cNvPr id="53" name="TextBox 15">
            <a:extLst>
              <a:ext uri="{FF2B5EF4-FFF2-40B4-BE49-F238E27FC236}">
                <a16:creationId xmlns:a16="http://schemas.microsoft.com/office/drawing/2014/main" id="{91EA0999-C2F3-4ED4-B825-099D163F1A31}"/>
              </a:ext>
            </a:extLst>
          </p:cNvPr>
          <p:cNvSpPr txBox="1">
            <a:spLocks noChangeArrowheads="1"/>
          </p:cNvSpPr>
          <p:nvPr/>
        </p:nvSpPr>
        <p:spPr bwMode="auto">
          <a:xfrm>
            <a:off x="8823302" y="3038620"/>
            <a:ext cx="730249"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09" charset="-128"/>
              </a:defRPr>
            </a:lvl1pPr>
            <a:lvl2pPr marL="37931725" indent="-37474525" eaLnBrk="0" hangingPunct="0">
              <a:defRPr sz="2400">
                <a:solidFill>
                  <a:schemeClr val="tx1"/>
                </a:solidFill>
                <a:latin typeface="Arial" charset="0"/>
                <a:ea typeface="ＭＳ Ｐゴシック" pitchFamily="-109" charset="-128"/>
              </a:defRPr>
            </a:lvl2pPr>
            <a:lvl3pPr eaLnBrk="0" hangingPunct="0">
              <a:defRPr sz="2400">
                <a:solidFill>
                  <a:schemeClr val="tx1"/>
                </a:solidFill>
                <a:latin typeface="Arial" charset="0"/>
                <a:ea typeface="ＭＳ Ｐゴシック" pitchFamily="-109" charset="-128"/>
              </a:defRPr>
            </a:lvl3pPr>
            <a:lvl4pPr eaLnBrk="0" hangingPunct="0">
              <a:defRPr sz="2400">
                <a:solidFill>
                  <a:schemeClr val="tx1"/>
                </a:solidFill>
                <a:latin typeface="Arial" charset="0"/>
                <a:ea typeface="ＭＳ Ｐゴシック" pitchFamily="-109" charset="-128"/>
              </a:defRPr>
            </a:lvl4pPr>
            <a:lvl5pPr eaLnBrk="0" hangingPunct="0">
              <a:defRPr sz="2400">
                <a:solidFill>
                  <a:schemeClr val="tx1"/>
                </a:solidFill>
                <a:latin typeface="Arial" charset="0"/>
                <a:ea typeface="ＭＳ Ｐゴシック" pitchFamily="-109" charset="-128"/>
              </a:defRPr>
            </a:lvl5pPr>
            <a:lvl6pPr marL="457200" eaLnBrk="0" fontAlgn="base" hangingPunct="0">
              <a:spcBef>
                <a:spcPct val="0"/>
              </a:spcBef>
              <a:spcAft>
                <a:spcPct val="0"/>
              </a:spcAft>
              <a:defRPr sz="2400">
                <a:solidFill>
                  <a:schemeClr val="tx1"/>
                </a:solidFill>
                <a:latin typeface="Arial" charset="0"/>
                <a:ea typeface="ＭＳ Ｐゴシック" pitchFamily="-109" charset="-128"/>
              </a:defRPr>
            </a:lvl6pPr>
            <a:lvl7pPr marL="914400" eaLnBrk="0" fontAlgn="base" hangingPunct="0">
              <a:spcBef>
                <a:spcPct val="0"/>
              </a:spcBef>
              <a:spcAft>
                <a:spcPct val="0"/>
              </a:spcAft>
              <a:defRPr sz="2400">
                <a:solidFill>
                  <a:schemeClr val="tx1"/>
                </a:solidFill>
                <a:latin typeface="Arial" charset="0"/>
                <a:ea typeface="ＭＳ Ｐゴシック" pitchFamily="-109" charset="-128"/>
              </a:defRPr>
            </a:lvl7pPr>
            <a:lvl8pPr marL="1371600" eaLnBrk="0" fontAlgn="base" hangingPunct="0">
              <a:spcBef>
                <a:spcPct val="0"/>
              </a:spcBef>
              <a:spcAft>
                <a:spcPct val="0"/>
              </a:spcAft>
              <a:defRPr sz="2400">
                <a:solidFill>
                  <a:schemeClr val="tx1"/>
                </a:solidFill>
                <a:latin typeface="Arial" charset="0"/>
                <a:ea typeface="ＭＳ Ｐゴシック" pitchFamily="-109" charset="-128"/>
              </a:defRPr>
            </a:lvl8pPr>
            <a:lvl9pPr marL="1828800" eaLnBrk="0" fontAlgn="base" hangingPunct="0">
              <a:spcBef>
                <a:spcPct val="0"/>
              </a:spcBef>
              <a:spcAft>
                <a:spcPct val="0"/>
              </a:spcAft>
              <a:defRPr sz="2400">
                <a:solidFill>
                  <a:schemeClr val="tx1"/>
                </a:solidFill>
                <a:latin typeface="Arial" charset="0"/>
                <a:ea typeface="ＭＳ Ｐゴシック" pitchFamily="-109" charset="-128"/>
              </a:defRPr>
            </a:lvl9pPr>
          </a:lstStyle>
          <a:p>
            <a:pPr eaLnBrk="1" hangingPunct="1"/>
            <a:r>
              <a:rPr lang="nb-NO" sz="1600" dirty="0"/>
              <a:t>5 </a:t>
            </a:r>
            <a:r>
              <a:rPr lang="zh-CN" altLang="en-US" sz="1600" dirty="0"/>
              <a:t>年</a:t>
            </a:r>
            <a:endParaRPr lang="en-US" sz="1600" dirty="0"/>
          </a:p>
        </p:txBody>
      </p:sp>
      <p:cxnSp>
        <p:nvCxnSpPr>
          <p:cNvPr id="54" name="Straight Connector 43">
            <a:extLst>
              <a:ext uri="{FF2B5EF4-FFF2-40B4-BE49-F238E27FC236}">
                <a16:creationId xmlns:a16="http://schemas.microsoft.com/office/drawing/2014/main" id="{6B479BAA-69E5-47AC-AED9-6E343CC97242}"/>
              </a:ext>
            </a:extLst>
          </p:cNvPr>
          <p:cNvCxnSpPr>
            <a:cxnSpLocks noChangeShapeType="1"/>
          </p:cNvCxnSpPr>
          <p:nvPr/>
        </p:nvCxnSpPr>
        <p:spPr bwMode="auto">
          <a:xfrm rot="5400000" flipH="1" flipV="1">
            <a:off x="2779688" y="3230708"/>
            <a:ext cx="714375" cy="946150"/>
          </a:xfrm>
          <a:prstGeom prst="line">
            <a:avLst/>
          </a:prstGeom>
          <a:noFill/>
          <a:ln w="25400">
            <a:solidFill>
              <a:srgbClr val="800000"/>
            </a:solidFill>
            <a:prstDash val="dash"/>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55" name="Straight Connector 46">
            <a:extLst>
              <a:ext uri="{FF2B5EF4-FFF2-40B4-BE49-F238E27FC236}">
                <a16:creationId xmlns:a16="http://schemas.microsoft.com/office/drawing/2014/main" id="{853D5FA1-2425-494D-9D64-866A3FE0D245}"/>
              </a:ext>
            </a:extLst>
          </p:cNvPr>
          <p:cNvCxnSpPr>
            <a:cxnSpLocks noChangeShapeType="1"/>
            <a:stCxn id="58" idx="6"/>
            <a:endCxn id="57" idx="2"/>
          </p:cNvCxnSpPr>
          <p:nvPr/>
        </p:nvCxnSpPr>
        <p:spPr bwMode="auto">
          <a:xfrm>
            <a:off x="2687614" y="4119707"/>
            <a:ext cx="565150" cy="0"/>
          </a:xfrm>
          <a:prstGeom prst="line">
            <a:avLst/>
          </a:prstGeom>
          <a:noFill/>
          <a:ln w="25400">
            <a:solidFill>
              <a:srgbClr val="800000"/>
            </a:solidFill>
            <a:prstDash val="dash"/>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56" name="Straight Connector 47">
            <a:extLst>
              <a:ext uri="{FF2B5EF4-FFF2-40B4-BE49-F238E27FC236}">
                <a16:creationId xmlns:a16="http://schemas.microsoft.com/office/drawing/2014/main" id="{F0DBFA20-04D4-4868-8EAB-6EF7255FA823}"/>
              </a:ext>
            </a:extLst>
          </p:cNvPr>
          <p:cNvCxnSpPr>
            <a:cxnSpLocks noChangeShapeType="1"/>
          </p:cNvCxnSpPr>
          <p:nvPr/>
        </p:nvCxnSpPr>
        <p:spPr bwMode="auto">
          <a:xfrm>
            <a:off x="3421039" y="4119707"/>
            <a:ext cx="563562" cy="0"/>
          </a:xfrm>
          <a:prstGeom prst="line">
            <a:avLst/>
          </a:prstGeom>
          <a:noFill/>
          <a:ln w="25400">
            <a:solidFill>
              <a:srgbClr val="800000"/>
            </a:solidFill>
            <a:prstDash val="dash"/>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57" name="Oval 50">
            <a:extLst>
              <a:ext uri="{FF2B5EF4-FFF2-40B4-BE49-F238E27FC236}">
                <a16:creationId xmlns:a16="http://schemas.microsoft.com/office/drawing/2014/main" id="{A73C0CBA-A7C6-4E14-839D-4BD77708946E}"/>
              </a:ext>
            </a:extLst>
          </p:cNvPr>
          <p:cNvSpPr>
            <a:spLocks noChangeArrowheads="1"/>
          </p:cNvSpPr>
          <p:nvPr/>
        </p:nvSpPr>
        <p:spPr bwMode="auto">
          <a:xfrm>
            <a:off x="3252764" y="4037157"/>
            <a:ext cx="165100" cy="165100"/>
          </a:xfrm>
          <a:prstGeom prst="ellipse">
            <a:avLst/>
          </a:prstGeom>
          <a:solidFill>
            <a:srgbClr val="800000"/>
          </a:solidFill>
          <a:ln w="47625">
            <a:solidFill>
              <a:srgbClr val="800000"/>
            </a:solidFill>
            <a:round/>
            <a:headEnd/>
            <a:tailEnd/>
          </a:ln>
          <a:effectLst>
            <a:outerShdw blurRad="40000" dist="23000" dir="5400000" rotWithShape="0">
              <a:srgbClr val="808080">
                <a:alpha val="34999"/>
              </a:srgbClr>
            </a:outerShdw>
          </a:effectLst>
        </p:spPr>
        <p:txBody>
          <a:bodyPr anchor="ctr"/>
          <a:lstStyle/>
          <a:p>
            <a:pPr algn="ctr"/>
            <a:endParaRPr lang="nb-NO">
              <a:solidFill>
                <a:srgbClr val="FFFFFF"/>
              </a:solidFill>
              <a:latin typeface="Calibri" pitchFamily="-109" charset="0"/>
            </a:endParaRPr>
          </a:p>
        </p:txBody>
      </p:sp>
      <p:sp>
        <p:nvSpPr>
          <p:cNvPr id="58" name="Oval 51">
            <a:extLst>
              <a:ext uri="{FF2B5EF4-FFF2-40B4-BE49-F238E27FC236}">
                <a16:creationId xmlns:a16="http://schemas.microsoft.com/office/drawing/2014/main" id="{B6559749-FCDF-4D5D-95FE-A4EA9F23CB93}"/>
              </a:ext>
            </a:extLst>
          </p:cNvPr>
          <p:cNvSpPr>
            <a:spLocks noChangeArrowheads="1"/>
          </p:cNvSpPr>
          <p:nvPr/>
        </p:nvSpPr>
        <p:spPr bwMode="auto">
          <a:xfrm>
            <a:off x="2522514" y="4037157"/>
            <a:ext cx="165100" cy="165100"/>
          </a:xfrm>
          <a:prstGeom prst="ellipse">
            <a:avLst/>
          </a:prstGeom>
          <a:solidFill>
            <a:srgbClr val="800000"/>
          </a:solidFill>
          <a:ln w="47625">
            <a:solidFill>
              <a:srgbClr val="800000"/>
            </a:solidFill>
            <a:round/>
            <a:headEnd/>
            <a:tailEnd/>
          </a:ln>
          <a:effectLst>
            <a:outerShdw blurRad="40000" dist="23000" dir="5400000" rotWithShape="0">
              <a:srgbClr val="808080">
                <a:alpha val="34999"/>
              </a:srgbClr>
            </a:outerShdw>
          </a:effectLst>
        </p:spPr>
        <p:txBody>
          <a:bodyPr anchor="ctr"/>
          <a:lstStyle/>
          <a:p>
            <a:pPr algn="ctr"/>
            <a:endParaRPr lang="nb-NO">
              <a:solidFill>
                <a:srgbClr val="FFFFFF"/>
              </a:solidFill>
              <a:latin typeface="Calibri" pitchFamily="-109" charset="0"/>
            </a:endParaRPr>
          </a:p>
        </p:txBody>
      </p:sp>
      <p:sp>
        <p:nvSpPr>
          <p:cNvPr id="59" name="Oval 53">
            <a:extLst>
              <a:ext uri="{FF2B5EF4-FFF2-40B4-BE49-F238E27FC236}">
                <a16:creationId xmlns:a16="http://schemas.microsoft.com/office/drawing/2014/main" id="{E5B00565-981A-47AF-9C27-7A5874591007}"/>
              </a:ext>
            </a:extLst>
          </p:cNvPr>
          <p:cNvSpPr>
            <a:spLocks noChangeArrowheads="1"/>
          </p:cNvSpPr>
          <p:nvPr/>
        </p:nvSpPr>
        <p:spPr bwMode="auto">
          <a:xfrm>
            <a:off x="3983014" y="4037157"/>
            <a:ext cx="165100" cy="165100"/>
          </a:xfrm>
          <a:prstGeom prst="ellipse">
            <a:avLst/>
          </a:prstGeom>
          <a:solidFill>
            <a:srgbClr val="800000"/>
          </a:solidFill>
          <a:ln w="47625">
            <a:solidFill>
              <a:srgbClr val="800000"/>
            </a:solidFill>
            <a:round/>
            <a:headEnd/>
            <a:tailEnd/>
          </a:ln>
          <a:effectLst>
            <a:outerShdw blurRad="40000" dist="23000" dir="5400000" rotWithShape="0">
              <a:srgbClr val="808080">
                <a:alpha val="34999"/>
              </a:srgbClr>
            </a:outerShdw>
          </a:effectLst>
        </p:spPr>
        <p:txBody>
          <a:bodyPr anchor="ctr"/>
          <a:lstStyle/>
          <a:p>
            <a:pPr algn="ctr"/>
            <a:endParaRPr lang="nb-NO">
              <a:solidFill>
                <a:srgbClr val="FFFFFF"/>
              </a:solidFill>
              <a:latin typeface="Calibri" pitchFamily="-109" charset="0"/>
            </a:endParaRPr>
          </a:p>
        </p:txBody>
      </p:sp>
      <p:cxnSp>
        <p:nvCxnSpPr>
          <p:cNvPr id="60" name="Straight Connector 61">
            <a:extLst>
              <a:ext uri="{FF2B5EF4-FFF2-40B4-BE49-F238E27FC236}">
                <a16:creationId xmlns:a16="http://schemas.microsoft.com/office/drawing/2014/main" id="{22841C73-6CA1-4142-AD23-DAA1AD9E872E}"/>
              </a:ext>
            </a:extLst>
          </p:cNvPr>
          <p:cNvCxnSpPr>
            <a:cxnSpLocks noChangeShapeType="1"/>
            <a:stCxn id="62" idx="6"/>
            <a:endCxn id="61" idx="2"/>
          </p:cNvCxnSpPr>
          <p:nvPr/>
        </p:nvCxnSpPr>
        <p:spPr bwMode="auto">
          <a:xfrm>
            <a:off x="4910114" y="4119707"/>
            <a:ext cx="565150" cy="0"/>
          </a:xfrm>
          <a:prstGeom prst="line">
            <a:avLst/>
          </a:prstGeom>
          <a:noFill/>
          <a:ln w="25400">
            <a:solidFill>
              <a:srgbClr val="800000"/>
            </a:solidFill>
            <a:prstDash val="dash"/>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61" name="Oval 63">
            <a:extLst>
              <a:ext uri="{FF2B5EF4-FFF2-40B4-BE49-F238E27FC236}">
                <a16:creationId xmlns:a16="http://schemas.microsoft.com/office/drawing/2014/main" id="{7A4A3D87-80B6-48BE-B3F1-718EDC04C0AE}"/>
              </a:ext>
            </a:extLst>
          </p:cNvPr>
          <p:cNvSpPr>
            <a:spLocks noChangeArrowheads="1"/>
          </p:cNvSpPr>
          <p:nvPr/>
        </p:nvSpPr>
        <p:spPr bwMode="auto">
          <a:xfrm>
            <a:off x="5475264" y="4037157"/>
            <a:ext cx="165100" cy="165100"/>
          </a:xfrm>
          <a:prstGeom prst="ellipse">
            <a:avLst/>
          </a:prstGeom>
          <a:solidFill>
            <a:srgbClr val="800000"/>
          </a:solidFill>
          <a:ln w="47625">
            <a:solidFill>
              <a:srgbClr val="800000"/>
            </a:solidFill>
            <a:round/>
            <a:headEnd/>
            <a:tailEnd/>
          </a:ln>
          <a:effectLst>
            <a:outerShdw blurRad="40000" dist="23000" dir="5400000" rotWithShape="0">
              <a:srgbClr val="808080">
                <a:alpha val="34999"/>
              </a:srgbClr>
            </a:outerShdw>
          </a:effectLst>
        </p:spPr>
        <p:txBody>
          <a:bodyPr anchor="ctr"/>
          <a:lstStyle/>
          <a:p>
            <a:pPr algn="ctr"/>
            <a:endParaRPr lang="nb-NO">
              <a:solidFill>
                <a:srgbClr val="FFFFFF"/>
              </a:solidFill>
              <a:latin typeface="Calibri" pitchFamily="-109" charset="0"/>
            </a:endParaRPr>
          </a:p>
        </p:txBody>
      </p:sp>
      <p:sp>
        <p:nvSpPr>
          <p:cNvPr id="62" name="Oval 64">
            <a:extLst>
              <a:ext uri="{FF2B5EF4-FFF2-40B4-BE49-F238E27FC236}">
                <a16:creationId xmlns:a16="http://schemas.microsoft.com/office/drawing/2014/main" id="{861CF13D-E760-4A53-BFFF-108051AAE3F7}"/>
              </a:ext>
            </a:extLst>
          </p:cNvPr>
          <p:cNvSpPr>
            <a:spLocks noChangeArrowheads="1"/>
          </p:cNvSpPr>
          <p:nvPr/>
        </p:nvSpPr>
        <p:spPr bwMode="auto">
          <a:xfrm>
            <a:off x="4745014" y="4037157"/>
            <a:ext cx="165100" cy="165100"/>
          </a:xfrm>
          <a:prstGeom prst="ellipse">
            <a:avLst/>
          </a:prstGeom>
          <a:solidFill>
            <a:srgbClr val="800000"/>
          </a:solidFill>
          <a:ln w="47625">
            <a:solidFill>
              <a:srgbClr val="800000"/>
            </a:solidFill>
            <a:round/>
            <a:headEnd/>
            <a:tailEnd/>
          </a:ln>
          <a:effectLst>
            <a:outerShdw blurRad="40000" dist="23000" dir="5400000" rotWithShape="0">
              <a:srgbClr val="808080">
                <a:alpha val="34999"/>
              </a:srgbClr>
            </a:outerShdw>
          </a:effectLst>
        </p:spPr>
        <p:txBody>
          <a:bodyPr anchor="ctr"/>
          <a:lstStyle/>
          <a:p>
            <a:pPr algn="ctr"/>
            <a:endParaRPr lang="nb-NO">
              <a:solidFill>
                <a:srgbClr val="FFFFFF"/>
              </a:solidFill>
              <a:latin typeface="Calibri" pitchFamily="-109" charset="0"/>
            </a:endParaRPr>
          </a:p>
        </p:txBody>
      </p:sp>
      <p:cxnSp>
        <p:nvCxnSpPr>
          <p:cNvPr id="63" name="Straight Connector 70">
            <a:extLst>
              <a:ext uri="{FF2B5EF4-FFF2-40B4-BE49-F238E27FC236}">
                <a16:creationId xmlns:a16="http://schemas.microsoft.com/office/drawing/2014/main" id="{1387A721-10AA-4FBF-A6DA-EB0ACE8834BC}"/>
              </a:ext>
            </a:extLst>
          </p:cNvPr>
          <p:cNvCxnSpPr>
            <a:cxnSpLocks noChangeShapeType="1"/>
          </p:cNvCxnSpPr>
          <p:nvPr/>
        </p:nvCxnSpPr>
        <p:spPr bwMode="auto">
          <a:xfrm>
            <a:off x="4170339" y="4119707"/>
            <a:ext cx="563562" cy="0"/>
          </a:xfrm>
          <a:prstGeom prst="line">
            <a:avLst/>
          </a:prstGeom>
          <a:noFill/>
          <a:ln w="25400">
            <a:solidFill>
              <a:srgbClr val="800000"/>
            </a:solidFill>
            <a:prstDash val="dash"/>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64" name="Line 33">
            <a:extLst>
              <a:ext uri="{FF2B5EF4-FFF2-40B4-BE49-F238E27FC236}">
                <a16:creationId xmlns:a16="http://schemas.microsoft.com/office/drawing/2014/main" id="{7768611C-4411-4E95-A0F7-6AD4B9DAE916}"/>
              </a:ext>
            </a:extLst>
          </p:cNvPr>
          <p:cNvSpPr>
            <a:spLocks noChangeShapeType="1"/>
          </p:cNvSpPr>
          <p:nvPr/>
        </p:nvSpPr>
        <p:spPr bwMode="auto">
          <a:xfrm flipH="1" flipV="1">
            <a:off x="2649514" y="4267345"/>
            <a:ext cx="269875" cy="568325"/>
          </a:xfrm>
          <a:prstGeom prst="line">
            <a:avLst/>
          </a:prstGeom>
          <a:noFill/>
          <a:ln w="19050">
            <a:solidFill>
              <a:srgbClr val="D7D8D9">
                <a:lumMod val="25000"/>
              </a:srgbClr>
            </a:solidFill>
            <a:prstDash val="sysDot"/>
            <a:round/>
            <a:headEnd/>
            <a:tailEnd/>
          </a:ln>
          <a:effectLst/>
        </p:spPr>
        <p:txBody>
          <a:bodyPr/>
          <a:lstStyle/>
          <a:p>
            <a:pPr defTabSz="914400" fontAlgn="auto">
              <a:spcBef>
                <a:spcPts val="0"/>
              </a:spcBef>
              <a:spcAft>
                <a:spcPts val="0"/>
              </a:spcAft>
              <a:defRPr/>
            </a:pPr>
            <a:endParaRPr lang="da-DK" kern="0">
              <a:solidFill>
                <a:sysClr val="windowText" lastClr="000000"/>
              </a:solidFill>
              <a:latin typeface="Arial" pitchFamily="34" charset="0"/>
              <a:ea typeface="+mn-ea"/>
            </a:endParaRPr>
          </a:p>
        </p:txBody>
      </p:sp>
      <p:sp>
        <p:nvSpPr>
          <p:cNvPr id="65" name="Line 33">
            <a:extLst>
              <a:ext uri="{FF2B5EF4-FFF2-40B4-BE49-F238E27FC236}">
                <a16:creationId xmlns:a16="http://schemas.microsoft.com/office/drawing/2014/main" id="{BB665FC9-3117-4058-88A5-C465850DF924}"/>
              </a:ext>
            </a:extLst>
          </p:cNvPr>
          <p:cNvSpPr>
            <a:spLocks noChangeShapeType="1"/>
          </p:cNvSpPr>
          <p:nvPr/>
        </p:nvSpPr>
        <p:spPr bwMode="auto">
          <a:xfrm flipH="1" flipV="1">
            <a:off x="3386114" y="4267345"/>
            <a:ext cx="82550" cy="190500"/>
          </a:xfrm>
          <a:prstGeom prst="line">
            <a:avLst/>
          </a:prstGeom>
          <a:noFill/>
          <a:ln w="19050">
            <a:solidFill>
              <a:srgbClr val="D7D8D9">
                <a:lumMod val="25000"/>
              </a:srgbClr>
            </a:solidFill>
            <a:prstDash val="sysDot"/>
            <a:round/>
            <a:headEnd/>
            <a:tailEnd/>
          </a:ln>
          <a:effectLst/>
        </p:spPr>
        <p:txBody>
          <a:bodyPr/>
          <a:lstStyle/>
          <a:p>
            <a:pPr defTabSz="914400" fontAlgn="auto">
              <a:spcBef>
                <a:spcPts val="0"/>
              </a:spcBef>
              <a:spcAft>
                <a:spcPts val="0"/>
              </a:spcAft>
              <a:defRPr/>
            </a:pPr>
            <a:endParaRPr lang="da-DK" kern="0">
              <a:solidFill>
                <a:sysClr val="windowText" lastClr="000000"/>
              </a:solidFill>
              <a:latin typeface="Arial" pitchFamily="34" charset="0"/>
              <a:ea typeface="+mn-ea"/>
            </a:endParaRPr>
          </a:p>
        </p:txBody>
      </p:sp>
      <p:sp>
        <p:nvSpPr>
          <p:cNvPr id="66" name="Line 33">
            <a:extLst>
              <a:ext uri="{FF2B5EF4-FFF2-40B4-BE49-F238E27FC236}">
                <a16:creationId xmlns:a16="http://schemas.microsoft.com/office/drawing/2014/main" id="{66A5571E-48EE-4339-9341-67C33C7795B4}"/>
              </a:ext>
            </a:extLst>
          </p:cNvPr>
          <p:cNvSpPr>
            <a:spLocks noChangeShapeType="1"/>
          </p:cNvSpPr>
          <p:nvPr/>
        </p:nvSpPr>
        <p:spPr bwMode="auto">
          <a:xfrm flipH="1" flipV="1">
            <a:off x="4116364" y="4267345"/>
            <a:ext cx="268287" cy="568325"/>
          </a:xfrm>
          <a:prstGeom prst="line">
            <a:avLst/>
          </a:prstGeom>
          <a:noFill/>
          <a:ln w="19050">
            <a:solidFill>
              <a:srgbClr val="D7D8D9">
                <a:lumMod val="25000"/>
              </a:srgbClr>
            </a:solidFill>
            <a:prstDash val="sysDot"/>
            <a:round/>
            <a:headEnd/>
            <a:tailEnd/>
          </a:ln>
          <a:effectLst/>
        </p:spPr>
        <p:txBody>
          <a:bodyPr/>
          <a:lstStyle/>
          <a:p>
            <a:pPr defTabSz="914400" fontAlgn="auto">
              <a:spcBef>
                <a:spcPts val="0"/>
              </a:spcBef>
              <a:spcAft>
                <a:spcPts val="0"/>
              </a:spcAft>
              <a:defRPr/>
            </a:pPr>
            <a:endParaRPr lang="da-DK" kern="0">
              <a:solidFill>
                <a:sysClr val="windowText" lastClr="000000"/>
              </a:solidFill>
              <a:latin typeface="Arial" pitchFamily="34" charset="0"/>
              <a:ea typeface="+mn-ea"/>
            </a:endParaRPr>
          </a:p>
        </p:txBody>
      </p:sp>
      <p:sp>
        <p:nvSpPr>
          <p:cNvPr id="67" name="Rektangel 52">
            <a:extLst>
              <a:ext uri="{FF2B5EF4-FFF2-40B4-BE49-F238E27FC236}">
                <a16:creationId xmlns:a16="http://schemas.microsoft.com/office/drawing/2014/main" id="{F55E7FFB-B446-456A-8CF5-F838466A43FD}"/>
              </a:ext>
            </a:extLst>
          </p:cNvPr>
          <p:cNvSpPr>
            <a:spLocks noChangeArrowheads="1"/>
          </p:cNvSpPr>
          <p:nvPr/>
        </p:nvSpPr>
        <p:spPr bwMode="auto">
          <a:xfrm>
            <a:off x="2473301" y="4815032"/>
            <a:ext cx="1047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100" dirty="0">
                <a:latin typeface="方正大黑简体" panose="02010601030101010101" pitchFamily="2" charset="-122"/>
                <a:ea typeface="方正大黑简体" panose="02010601030101010101" pitchFamily="2" charset="-122"/>
              </a:rPr>
              <a:t>点击输入标题</a:t>
            </a:r>
            <a:endParaRPr lang="en-US" altLang="zh-CN" sz="1100" dirty="0">
              <a:latin typeface="方正大黑简体" panose="02010601030101010101" pitchFamily="2" charset="-122"/>
              <a:ea typeface="方正大黑简体" panose="02010601030101010101" pitchFamily="2" charset="-122"/>
            </a:endParaRPr>
          </a:p>
        </p:txBody>
      </p:sp>
      <p:sp>
        <p:nvSpPr>
          <p:cNvPr id="68" name="Rektangel 52">
            <a:extLst>
              <a:ext uri="{FF2B5EF4-FFF2-40B4-BE49-F238E27FC236}">
                <a16:creationId xmlns:a16="http://schemas.microsoft.com/office/drawing/2014/main" id="{F0CC8FB9-799B-4405-BF0E-176678C84062}"/>
              </a:ext>
            </a:extLst>
          </p:cNvPr>
          <p:cNvSpPr>
            <a:spLocks noChangeArrowheads="1"/>
          </p:cNvSpPr>
          <p:nvPr/>
        </p:nvSpPr>
        <p:spPr bwMode="auto">
          <a:xfrm>
            <a:off x="3762351" y="4815032"/>
            <a:ext cx="10414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100" dirty="0">
                <a:latin typeface="方正大黑简体" panose="02010601030101010101" pitchFamily="2" charset="-122"/>
                <a:ea typeface="方正大黑简体" panose="02010601030101010101" pitchFamily="2" charset="-122"/>
              </a:rPr>
              <a:t>点击输入标题</a:t>
            </a:r>
            <a:endParaRPr lang="en-US" altLang="zh-CN" sz="1100" dirty="0">
              <a:latin typeface="方正大黑简体" panose="02010601030101010101" pitchFamily="2" charset="-122"/>
              <a:ea typeface="方正大黑简体" panose="02010601030101010101" pitchFamily="2" charset="-122"/>
            </a:endParaRPr>
          </a:p>
        </p:txBody>
      </p:sp>
      <p:sp>
        <p:nvSpPr>
          <p:cNvPr id="69" name="Rektangel 52">
            <a:extLst>
              <a:ext uri="{FF2B5EF4-FFF2-40B4-BE49-F238E27FC236}">
                <a16:creationId xmlns:a16="http://schemas.microsoft.com/office/drawing/2014/main" id="{9B8FB925-0082-41A6-9FD9-FD389EAAD04C}"/>
              </a:ext>
            </a:extLst>
          </p:cNvPr>
          <p:cNvSpPr>
            <a:spLocks noChangeArrowheads="1"/>
          </p:cNvSpPr>
          <p:nvPr/>
        </p:nvSpPr>
        <p:spPr bwMode="auto">
          <a:xfrm>
            <a:off x="3089251" y="4408632"/>
            <a:ext cx="10922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100" dirty="0">
                <a:latin typeface="方正大黑简体" panose="02010601030101010101" pitchFamily="2" charset="-122"/>
                <a:ea typeface="方正大黑简体" panose="02010601030101010101" pitchFamily="2" charset="-122"/>
              </a:rPr>
              <a:t>点击输入标题</a:t>
            </a:r>
            <a:endParaRPr lang="en-US" altLang="zh-CN" sz="1100" dirty="0">
              <a:latin typeface="方正大黑简体" panose="02010601030101010101" pitchFamily="2" charset="-122"/>
              <a:ea typeface="方正大黑简体" panose="02010601030101010101" pitchFamily="2" charset="-122"/>
            </a:endParaRPr>
          </a:p>
        </p:txBody>
      </p:sp>
      <p:sp>
        <p:nvSpPr>
          <p:cNvPr id="70" name="Line 33">
            <a:extLst>
              <a:ext uri="{FF2B5EF4-FFF2-40B4-BE49-F238E27FC236}">
                <a16:creationId xmlns:a16="http://schemas.microsoft.com/office/drawing/2014/main" id="{A6D27D12-F518-4018-8A4E-847E67E4980E}"/>
              </a:ext>
            </a:extLst>
          </p:cNvPr>
          <p:cNvSpPr>
            <a:spLocks noChangeShapeType="1"/>
          </p:cNvSpPr>
          <p:nvPr/>
        </p:nvSpPr>
        <p:spPr bwMode="auto">
          <a:xfrm flipH="1" flipV="1">
            <a:off x="4884714" y="4267345"/>
            <a:ext cx="269875" cy="568325"/>
          </a:xfrm>
          <a:prstGeom prst="line">
            <a:avLst/>
          </a:prstGeom>
          <a:noFill/>
          <a:ln w="19050">
            <a:solidFill>
              <a:srgbClr val="D7D8D9">
                <a:lumMod val="25000"/>
              </a:srgbClr>
            </a:solidFill>
            <a:prstDash val="sysDot"/>
            <a:round/>
            <a:headEnd/>
            <a:tailEnd/>
          </a:ln>
          <a:effectLst/>
        </p:spPr>
        <p:txBody>
          <a:bodyPr/>
          <a:lstStyle/>
          <a:p>
            <a:pPr defTabSz="914400" fontAlgn="auto">
              <a:spcBef>
                <a:spcPts val="0"/>
              </a:spcBef>
              <a:spcAft>
                <a:spcPts val="0"/>
              </a:spcAft>
              <a:defRPr/>
            </a:pPr>
            <a:endParaRPr lang="da-DK" kern="0">
              <a:solidFill>
                <a:sysClr val="windowText" lastClr="000000"/>
              </a:solidFill>
              <a:latin typeface="Arial" pitchFamily="34" charset="0"/>
              <a:ea typeface="+mn-ea"/>
            </a:endParaRPr>
          </a:p>
        </p:txBody>
      </p:sp>
      <p:sp>
        <p:nvSpPr>
          <p:cNvPr id="71" name="Line 33">
            <a:extLst>
              <a:ext uri="{FF2B5EF4-FFF2-40B4-BE49-F238E27FC236}">
                <a16:creationId xmlns:a16="http://schemas.microsoft.com/office/drawing/2014/main" id="{885249B8-5DE2-4B52-8C9F-000F341D419E}"/>
              </a:ext>
            </a:extLst>
          </p:cNvPr>
          <p:cNvSpPr>
            <a:spLocks noChangeShapeType="1"/>
          </p:cNvSpPr>
          <p:nvPr/>
        </p:nvSpPr>
        <p:spPr bwMode="auto">
          <a:xfrm flipH="1" flipV="1">
            <a:off x="5621314" y="4267345"/>
            <a:ext cx="82550" cy="190500"/>
          </a:xfrm>
          <a:prstGeom prst="line">
            <a:avLst/>
          </a:prstGeom>
          <a:noFill/>
          <a:ln w="19050">
            <a:solidFill>
              <a:srgbClr val="D7D8D9">
                <a:lumMod val="25000"/>
              </a:srgbClr>
            </a:solidFill>
            <a:prstDash val="sysDot"/>
            <a:round/>
            <a:headEnd/>
            <a:tailEnd/>
          </a:ln>
          <a:effectLst/>
        </p:spPr>
        <p:txBody>
          <a:bodyPr/>
          <a:lstStyle/>
          <a:p>
            <a:pPr defTabSz="914400" fontAlgn="auto">
              <a:spcBef>
                <a:spcPts val="0"/>
              </a:spcBef>
              <a:spcAft>
                <a:spcPts val="0"/>
              </a:spcAft>
              <a:defRPr/>
            </a:pPr>
            <a:endParaRPr lang="da-DK" kern="0">
              <a:solidFill>
                <a:sysClr val="windowText" lastClr="000000"/>
              </a:solidFill>
              <a:latin typeface="Arial" pitchFamily="34" charset="0"/>
              <a:ea typeface="+mn-ea"/>
            </a:endParaRPr>
          </a:p>
        </p:txBody>
      </p:sp>
      <p:sp>
        <p:nvSpPr>
          <p:cNvPr id="72" name="Rektangel 52">
            <a:extLst>
              <a:ext uri="{FF2B5EF4-FFF2-40B4-BE49-F238E27FC236}">
                <a16:creationId xmlns:a16="http://schemas.microsoft.com/office/drawing/2014/main" id="{8131D611-6127-4E9F-810C-31455D8C53DA}"/>
              </a:ext>
            </a:extLst>
          </p:cNvPr>
          <p:cNvSpPr>
            <a:spLocks noChangeArrowheads="1"/>
          </p:cNvSpPr>
          <p:nvPr/>
        </p:nvSpPr>
        <p:spPr bwMode="auto">
          <a:xfrm>
            <a:off x="4924401" y="4815032"/>
            <a:ext cx="10223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100" dirty="0">
                <a:latin typeface="方正大黑简体" panose="02010601030101010101" pitchFamily="2" charset="-122"/>
                <a:ea typeface="方正大黑简体" panose="02010601030101010101" pitchFamily="2" charset="-122"/>
              </a:rPr>
              <a:t>点击输入标题</a:t>
            </a:r>
            <a:endParaRPr lang="en-US" altLang="zh-CN" sz="1100" dirty="0">
              <a:latin typeface="方正大黑简体" panose="02010601030101010101" pitchFamily="2" charset="-122"/>
              <a:ea typeface="方正大黑简体" panose="02010601030101010101" pitchFamily="2" charset="-122"/>
            </a:endParaRPr>
          </a:p>
        </p:txBody>
      </p:sp>
      <p:sp>
        <p:nvSpPr>
          <p:cNvPr id="73" name="Rektangel 52">
            <a:extLst>
              <a:ext uri="{FF2B5EF4-FFF2-40B4-BE49-F238E27FC236}">
                <a16:creationId xmlns:a16="http://schemas.microsoft.com/office/drawing/2014/main" id="{276CA5CE-6FEA-44E4-87F2-DA1F7B18434D}"/>
              </a:ext>
            </a:extLst>
          </p:cNvPr>
          <p:cNvSpPr>
            <a:spLocks noChangeArrowheads="1"/>
          </p:cNvSpPr>
          <p:nvPr/>
        </p:nvSpPr>
        <p:spPr bwMode="auto">
          <a:xfrm>
            <a:off x="5324451" y="4408632"/>
            <a:ext cx="1066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100" dirty="0">
                <a:latin typeface="方正大黑简体" panose="02010601030101010101" pitchFamily="2" charset="-122"/>
                <a:ea typeface="方正大黑简体" panose="02010601030101010101" pitchFamily="2" charset="-122"/>
              </a:rPr>
              <a:t>点击输入标题</a:t>
            </a:r>
            <a:endParaRPr lang="en-US" altLang="zh-CN" sz="1100" dirty="0">
              <a:latin typeface="方正大黑简体" panose="02010601030101010101" pitchFamily="2" charset="-122"/>
              <a:ea typeface="方正大黑简体" panose="02010601030101010101" pitchFamily="2" charset="-122"/>
            </a:endParaRPr>
          </a:p>
        </p:txBody>
      </p:sp>
    </p:spTree>
    <p:extLst>
      <p:ext uri="{BB962C8B-B14F-4D97-AF65-F5344CB8AC3E}">
        <p14:creationId xmlns:p14="http://schemas.microsoft.com/office/powerpoint/2010/main" val="35435057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图片 131">
            <a:extLst>
              <a:ext uri="{FF2B5EF4-FFF2-40B4-BE49-F238E27FC236}">
                <a16:creationId xmlns:a16="http://schemas.microsoft.com/office/drawing/2014/main" id="{57D1307E-A0D4-42B7-9886-BCAE683047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6784" y="1402648"/>
            <a:ext cx="4551277" cy="3160115"/>
          </a:xfrm>
          <a:prstGeom prst="rect">
            <a:avLst/>
          </a:prstGeom>
        </p:spPr>
      </p:pic>
      <p:graphicFrame>
        <p:nvGraphicFramePr>
          <p:cNvPr id="4" name="图示 3">
            <a:extLst>
              <a:ext uri="{FF2B5EF4-FFF2-40B4-BE49-F238E27FC236}">
                <a16:creationId xmlns:a16="http://schemas.microsoft.com/office/drawing/2014/main" id="{3DA1089F-84B9-4F7B-ACA2-3BE35DA610AC}"/>
              </a:ext>
            </a:extLst>
          </p:cNvPr>
          <p:cNvGraphicFramePr/>
          <p:nvPr>
            <p:extLst>
              <p:ext uri="{D42A27DB-BD31-4B8C-83A1-F6EECF244321}">
                <p14:modId xmlns:p14="http://schemas.microsoft.com/office/powerpoint/2010/main" val="3204351411"/>
              </p:ext>
            </p:extLst>
          </p:nvPr>
        </p:nvGraphicFramePr>
        <p:xfrm>
          <a:off x="1117965" y="221069"/>
          <a:ext cx="6271126" cy="35333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文本框 10">
            <a:extLst>
              <a:ext uri="{FF2B5EF4-FFF2-40B4-BE49-F238E27FC236}">
                <a16:creationId xmlns:a16="http://schemas.microsoft.com/office/drawing/2014/main" id="{EA3C51AE-9648-40B6-B90F-618D32BD88CF}"/>
              </a:ext>
            </a:extLst>
          </p:cNvPr>
          <p:cNvSpPr txBox="1"/>
          <p:nvPr/>
        </p:nvSpPr>
        <p:spPr>
          <a:xfrm>
            <a:off x="1509172" y="3339674"/>
            <a:ext cx="4603841" cy="1127937"/>
          </a:xfrm>
          <a:prstGeom prst="rect">
            <a:avLst/>
          </a:prstGeom>
          <a:noFill/>
        </p:spPr>
        <p:txBody>
          <a:bodyPr wrap="square" rtlCol="0">
            <a:spAutoFit/>
          </a:bodyPr>
          <a:lstStyle/>
          <a:p>
            <a:pPr>
              <a:lnSpc>
                <a:spcPct val="200000"/>
              </a:lnSpc>
            </a:pPr>
            <a:r>
              <a:rPr lang="zh-CN" altLang="en-US" b="1" dirty="0">
                <a:solidFill>
                  <a:schemeClr val="accent1">
                    <a:lumMod val="50000"/>
                  </a:schemeClr>
                </a:solidFill>
                <a:latin typeface="方正宋黑简体" panose="02010601030101010101" pitchFamily="2" charset="-122"/>
                <a:ea typeface="方正宋黑简体" panose="02010601030101010101" pitchFamily="2" charset="-122"/>
              </a:rPr>
              <a:t>☆研发背景     ☆产品概述         ☆产品分析</a:t>
            </a:r>
            <a:endParaRPr lang="en-US" altLang="zh-CN" b="1" dirty="0">
              <a:solidFill>
                <a:schemeClr val="accent1">
                  <a:lumMod val="50000"/>
                </a:schemeClr>
              </a:solidFill>
              <a:latin typeface="方正宋黑简体" panose="02010601030101010101" pitchFamily="2" charset="-122"/>
              <a:ea typeface="方正宋黑简体" panose="02010601030101010101" pitchFamily="2" charset="-122"/>
            </a:endParaRPr>
          </a:p>
          <a:p>
            <a:pPr>
              <a:lnSpc>
                <a:spcPct val="200000"/>
              </a:lnSpc>
            </a:pPr>
            <a:r>
              <a:rPr lang="zh-CN" altLang="en-US" b="1" dirty="0">
                <a:solidFill>
                  <a:schemeClr val="accent1">
                    <a:lumMod val="50000"/>
                  </a:schemeClr>
                </a:solidFill>
                <a:latin typeface="方正宋黑简体" panose="02010601030101010101" pitchFamily="2" charset="-122"/>
                <a:ea typeface="方正宋黑简体" panose="02010601030101010101" pitchFamily="2" charset="-122"/>
              </a:rPr>
              <a:t>☆产品优点     ☆产品展示</a:t>
            </a:r>
          </a:p>
        </p:txBody>
      </p:sp>
      <p:sp>
        <p:nvSpPr>
          <p:cNvPr id="5" name="矩形 4">
            <a:extLst>
              <a:ext uri="{FF2B5EF4-FFF2-40B4-BE49-F238E27FC236}">
                <a16:creationId xmlns:a16="http://schemas.microsoft.com/office/drawing/2014/main" id="{FF7BB907-D69D-4FE6-B219-AE6D60793573}"/>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F91150D6-6FB0-4BB1-87E3-CE7F929B5FBE}"/>
              </a:ext>
            </a:extLst>
          </p:cNvPr>
          <p:cNvSpPr/>
          <p:nvPr/>
        </p:nvSpPr>
        <p:spPr>
          <a:xfrm>
            <a:off x="-1" y="6650182"/>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97256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研发背景</a:t>
            </a:r>
          </a:p>
        </p:txBody>
      </p:sp>
      <p:grpSp>
        <p:nvGrpSpPr>
          <p:cNvPr id="26" name="组合 25">
            <a:extLst>
              <a:ext uri="{FF2B5EF4-FFF2-40B4-BE49-F238E27FC236}">
                <a16:creationId xmlns:a16="http://schemas.microsoft.com/office/drawing/2014/main" id="{172E562E-DEC8-40A2-ADC5-A3CB445D3DD9}"/>
              </a:ext>
            </a:extLst>
          </p:cNvPr>
          <p:cNvGrpSpPr/>
          <p:nvPr/>
        </p:nvGrpSpPr>
        <p:grpSpPr>
          <a:xfrm>
            <a:off x="1140662" y="2315226"/>
            <a:ext cx="2309081" cy="847775"/>
            <a:chOff x="9831675" y="1697374"/>
            <a:chExt cx="2309081" cy="847775"/>
          </a:xfrm>
        </p:grpSpPr>
        <p:sp>
          <p:nvSpPr>
            <p:cNvPr id="27" name="文本框 26">
              <a:extLst>
                <a:ext uri="{FF2B5EF4-FFF2-40B4-BE49-F238E27FC236}">
                  <a16:creationId xmlns:a16="http://schemas.microsoft.com/office/drawing/2014/main" id="{F87723F9-3305-4D3B-822E-1DE934177519}"/>
                </a:ext>
              </a:extLst>
            </p:cNvPr>
            <p:cNvSpPr txBox="1"/>
            <p:nvPr/>
          </p:nvSpPr>
          <p:spPr>
            <a:xfrm>
              <a:off x="10133077" y="1697374"/>
              <a:ext cx="1620957" cy="523220"/>
            </a:xfrm>
            <a:prstGeom prst="rect">
              <a:avLst/>
            </a:prstGeom>
            <a:noFill/>
          </p:spPr>
          <p:txBody>
            <a:bodyPr wrap="none" rtlCol="0">
              <a:spAutoFit/>
            </a:bodyPr>
            <a:lstStyle/>
            <a:p>
              <a:r>
                <a:rPr lang="zh-CN" altLang="en-US" sz="2800" dirty="0">
                  <a:solidFill>
                    <a:schemeClr val="accent1">
                      <a:lumMod val="50000"/>
                    </a:schemeClr>
                  </a:solidFill>
                  <a:latin typeface="方正宋黑简体" panose="02010601030101010101" pitchFamily="2" charset="-122"/>
                  <a:ea typeface="方正宋黑简体" panose="02010601030101010101" pitchFamily="2" charset="-122"/>
                </a:rPr>
                <a:t>研发背景</a:t>
              </a:r>
            </a:p>
          </p:txBody>
        </p:sp>
        <p:sp>
          <p:nvSpPr>
            <p:cNvPr id="30" name="文本框 29">
              <a:extLst>
                <a:ext uri="{FF2B5EF4-FFF2-40B4-BE49-F238E27FC236}">
                  <a16:creationId xmlns:a16="http://schemas.microsoft.com/office/drawing/2014/main" id="{F26FCD97-FF25-49AA-8E60-265A8A8CF552}"/>
                </a:ext>
              </a:extLst>
            </p:cNvPr>
            <p:cNvSpPr txBox="1"/>
            <p:nvPr/>
          </p:nvSpPr>
          <p:spPr>
            <a:xfrm>
              <a:off x="9831675" y="2145039"/>
              <a:ext cx="2309081" cy="400110"/>
            </a:xfrm>
            <a:prstGeom prst="rect">
              <a:avLst/>
            </a:prstGeom>
            <a:noFill/>
          </p:spPr>
          <p:txBody>
            <a:bodyPr wrap="square" rtlCol="0">
              <a:spAutoFit/>
            </a:bodyPr>
            <a:lstStyle/>
            <a:p>
              <a:r>
                <a:rPr lang="en-US" altLang="zh-CN" sz="2000" dirty="0">
                  <a:solidFill>
                    <a:schemeClr val="accent1">
                      <a:lumMod val="50000"/>
                    </a:schemeClr>
                  </a:solidFill>
                  <a:latin typeface="方正宋黑简体" panose="02010601030101010101" pitchFamily="2" charset="-122"/>
                  <a:ea typeface="方正宋黑简体" panose="02010601030101010101" pitchFamily="2" charset="-122"/>
                </a:rPr>
                <a:t>R &amp; D background</a:t>
              </a:r>
              <a:endParaRPr lang="zh-CN" altLang="en-US" sz="2400" dirty="0">
                <a:solidFill>
                  <a:schemeClr val="accent1">
                    <a:lumMod val="50000"/>
                  </a:schemeClr>
                </a:solidFill>
                <a:latin typeface="方正宋黑简体" panose="02010601030101010101" pitchFamily="2" charset="-122"/>
                <a:ea typeface="方正宋黑简体" panose="02010601030101010101" pitchFamily="2" charset="-122"/>
              </a:endParaRPr>
            </a:p>
          </p:txBody>
        </p:sp>
      </p:grpSp>
      <p:cxnSp>
        <p:nvCxnSpPr>
          <p:cNvPr id="3" name="直接连接符 2">
            <a:extLst>
              <a:ext uri="{FF2B5EF4-FFF2-40B4-BE49-F238E27FC236}">
                <a16:creationId xmlns:a16="http://schemas.microsoft.com/office/drawing/2014/main" id="{D8062A9D-22E5-4EA4-99A3-EBEB5A5E25F0}"/>
              </a:ext>
            </a:extLst>
          </p:cNvPr>
          <p:cNvCxnSpPr>
            <a:cxnSpLocks/>
          </p:cNvCxnSpPr>
          <p:nvPr/>
        </p:nvCxnSpPr>
        <p:spPr>
          <a:xfrm>
            <a:off x="3740727" y="2004291"/>
            <a:ext cx="0" cy="4082473"/>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683A422D-C20E-4EC6-B708-D4CFF7CCEB27}"/>
              </a:ext>
            </a:extLst>
          </p:cNvPr>
          <p:cNvCxnSpPr/>
          <p:nvPr/>
        </p:nvCxnSpPr>
        <p:spPr>
          <a:xfrm>
            <a:off x="2262909" y="5070764"/>
            <a:ext cx="8331200"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id="{5A647F0A-C618-47D3-B399-6EBCA115A598}"/>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479513" y="1589888"/>
            <a:ext cx="2466456" cy="1634588"/>
          </a:xfrm>
          <a:prstGeom prst="rect">
            <a:avLst/>
          </a:prstGeom>
        </p:spPr>
      </p:pic>
      <p:pic>
        <p:nvPicPr>
          <p:cNvPr id="12" name="图片 11">
            <a:extLst>
              <a:ext uri="{FF2B5EF4-FFF2-40B4-BE49-F238E27FC236}">
                <a16:creationId xmlns:a16="http://schemas.microsoft.com/office/drawing/2014/main" id="{A43E95A7-DD2A-47D9-AAC5-A0D5EBF07A5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788410" y="1315350"/>
            <a:ext cx="2163717" cy="1746891"/>
          </a:xfrm>
          <a:prstGeom prst="rect">
            <a:avLst/>
          </a:prstGeom>
        </p:spPr>
      </p:pic>
      <p:pic>
        <p:nvPicPr>
          <p:cNvPr id="5" name="图片 4">
            <a:extLst>
              <a:ext uri="{FF2B5EF4-FFF2-40B4-BE49-F238E27FC236}">
                <a16:creationId xmlns:a16="http://schemas.microsoft.com/office/drawing/2014/main" id="{C9593C11-17AF-4F9B-B561-BB0861741EA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968848" y="2941685"/>
            <a:ext cx="2466450" cy="1825147"/>
          </a:xfrm>
          <a:prstGeom prst="rect">
            <a:avLst/>
          </a:prstGeom>
        </p:spPr>
      </p:pic>
      <p:sp>
        <p:nvSpPr>
          <p:cNvPr id="25" name="文本框 24">
            <a:extLst>
              <a:ext uri="{FF2B5EF4-FFF2-40B4-BE49-F238E27FC236}">
                <a16:creationId xmlns:a16="http://schemas.microsoft.com/office/drawing/2014/main" id="{782B38C9-13D0-4DA5-B9FA-A674758B6680}"/>
              </a:ext>
            </a:extLst>
          </p:cNvPr>
          <p:cNvSpPr txBox="1"/>
          <p:nvPr/>
        </p:nvSpPr>
        <p:spPr>
          <a:xfrm>
            <a:off x="4031712" y="3062241"/>
            <a:ext cx="1916501" cy="1592744"/>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a:t>
            </a:r>
          </a:p>
        </p:txBody>
      </p:sp>
      <p:sp>
        <p:nvSpPr>
          <p:cNvPr id="28" name="文本框 27">
            <a:extLst>
              <a:ext uri="{FF2B5EF4-FFF2-40B4-BE49-F238E27FC236}">
                <a16:creationId xmlns:a16="http://schemas.microsoft.com/office/drawing/2014/main" id="{CF858665-3421-4C44-84B4-18684A1D4D17}"/>
              </a:ext>
            </a:extLst>
          </p:cNvPr>
          <p:cNvSpPr txBox="1"/>
          <p:nvPr/>
        </p:nvSpPr>
        <p:spPr>
          <a:xfrm>
            <a:off x="8497119" y="2999388"/>
            <a:ext cx="1916501" cy="1592744"/>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a:t>
            </a:r>
          </a:p>
        </p:txBody>
      </p:sp>
      <p:sp>
        <p:nvSpPr>
          <p:cNvPr id="29" name="文本框 28">
            <a:extLst>
              <a:ext uri="{FF2B5EF4-FFF2-40B4-BE49-F238E27FC236}">
                <a16:creationId xmlns:a16="http://schemas.microsoft.com/office/drawing/2014/main" id="{EDE43D6A-A7E5-4E06-B2F4-16BA7F46A9D7}"/>
              </a:ext>
            </a:extLst>
          </p:cNvPr>
          <p:cNvSpPr txBox="1"/>
          <p:nvPr/>
        </p:nvSpPr>
        <p:spPr>
          <a:xfrm>
            <a:off x="4031712" y="5223021"/>
            <a:ext cx="6340722" cy="577081"/>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a:t>
            </a:r>
          </a:p>
        </p:txBody>
      </p:sp>
    </p:spTree>
    <p:extLst>
      <p:ext uri="{BB962C8B-B14F-4D97-AF65-F5344CB8AC3E}">
        <p14:creationId xmlns:p14="http://schemas.microsoft.com/office/powerpoint/2010/main" val="14172976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20" presetClass="entr" presetSubtype="0" fill="hold" grpId="1"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edge">
                                      <p:cBhvr>
                                        <p:cTn id="27" dur="2000"/>
                                        <p:tgtEl>
                                          <p:spTgt spid="25"/>
                                        </p:tgtEl>
                                      </p:cBhvr>
                                    </p:animEffect>
                                  </p:childTnLst>
                                </p:cTn>
                              </p:par>
                              <p:par>
                                <p:cTn id="28" presetID="20" presetClass="entr" presetSubtype="0" fill="hold" grpId="2"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edge">
                                      <p:cBhvr>
                                        <p:cTn id="30" dur="2000"/>
                                        <p:tgtEl>
                                          <p:spTgt spid="25"/>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anim calcmode="lin" valueType="num">
                                      <p:cBhvr>
                                        <p:cTn id="34" dur="1000" fill="hold"/>
                                        <p:tgtEl>
                                          <p:spTgt spid="28"/>
                                        </p:tgtEl>
                                        <p:attrNameLst>
                                          <p:attrName>ppt_x</p:attrName>
                                        </p:attrNameLst>
                                      </p:cBhvr>
                                      <p:tavLst>
                                        <p:tav tm="0">
                                          <p:val>
                                            <p:strVal val="#ppt_x"/>
                                          </p:val>
                                        </p:tav>
                                        <p:tav tm="100000">
                                          <p:val>
                                            <p:strVal val="#ppt_x"/>
                                          </p:val>
                                        </p:tav>
                                      </p:tavLst>
                                    </p:anim>
                                    <p:anim calcmode="lin" valueType="num">
                                      <p:cBhvr>
                                        <p:cTn id="35" dur="1000" fill="hold"/>
                                        <p:tgtEl>
                                          <p:spTgt spid="28"/>
                                        </p:tgtEl>
                                        <p:attrNameLst>
                                          <p:attrName>ppt_y</p:attrName>
                                        </p:attrNameLst>
                                      </p:cBhvr>
                                      <p:tavLst>
                                        <p:tav tm="0">
                                          <p:val>
                                            <p:strVal val="#ppt_y+.1"/>
                                          </p:val>
                                        </p:tav>
                                        <p:tav tm="100000">
                                          <p:val>
                                            <p:strVal val="#ppt_y"/>
                                          </p:val>
                                        </p:tav>
                                      </p:tavLst>
                                    </p:anim>
                                  </p:childTnLst>
                                </p:cTn>
                              </p:par>
                              <p:par>
                                <p:cTn id="36" presetID="20" presetClass="entr" presetSubtype="0" fill="hold" grpId="1"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edge">
                                      <p:cBhvr>
                                        <p:cTn id="38" dur="2000"/>
                                        <p:tgtEl>
                                          <p:spTgt spid="28"/>
                                        </p:tgtEl>
                                      </p:cBhvr>
                                    </p:animEffect>
                                  </p:childTnLst>
                                </p:cTn>
                              </p:par>
                              <p:par>
                                <p:cTn id="39" presetID="20" presetClass="entr" presetSubtype="0" fill="hold" grpId="2"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edge">
                                      <p:cBhvr>
                                        <p:cTn id="41" dur="2000"/>
                                        <p:tgtEl>
                                          <p:spTgt spid="28"/>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par>
                                <p:cTn id="47" presetID="20" presetClass="entr" presetSubtype="0" fill="hold" grpId="1"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edge">
                                      <p:cBhvr>
                                        <p:cTn id="49" dur="2000"/>
                                        <p:tgtEl>
                                          <p:spTgt spid="29"/>
                                        </p:tgtEl>
                                      </p:cBhvr>
                                    </p:animEffect>
                                  </p:childTnLst>
                                </p:cTn>
                              </p:par>
                              <p:par>
                                <p:cTn id="50" presetID="20" presetClass="entr" presetSubtype="0" fill="hold" grpId="2"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edge">
                                      <p:cBhvr>
                                        <p:cTn id="52"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5" grpId="2"/>
      <p:bldP spid="28" grpId="0"/>
      <p:bldP spid="28" grpId="1"/>
      <p:bldP spid="28" grpId="2"/>
      <p:bldP spid="29" grpId="0"/>
      <p:bldP spid="29" grpId="1"/>
      <p:bldP spid="29" grpId="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研发产品</a:t>
            </a:r>
          </a:p>
        </p:txBody>
      </p:sp>
      <p:sp>
        <p:nvSpPr>
          <p:cNvPr id="18" name="手繪多邊形 51">
            <a:extLst>
              <a:ext uri="{FF2B5EF4-FFF2-40B4-BE49-F238E27FC236}">
                <a16:creationId xmlns:a16="http://schemas.microsoft.com/office/drawing/2014/main" id="{AB06B18E-3725-425E-8E51-1DC60418CA7A}"/>
              </a:ext>
            </a:extLst>
          </p:cNvPr>
          <p:cNvSpPr/>
          <p:nvPr/>
        </p:nvSpPr>
        <p:spPr>
          <a:xfrm rot="5460000">
            <a:off x="5379603" y="5110400"/>
            <a:ext cx="482600" cy="895350"/>
          </a:xfrm>
          <a:custGeom>
            <a:avLst/>
            <a:gdLst>
              <a:gd name="connsiteX0" fmla="*/ 92989 w 464949"/>
              <a:gd name="connsiteY0" fmla="*/ 0 h 604434"/>
              <a:gd name="connsiteX1" fmla="*/ 464949 w 464949"/>
              <a:gd name="connsiteY1" fmla="*/ 371959 h 604434"/>
              <a:gd name="connsiteX2" fmla="*/ 0 w 464949"/>
              <a:gd name="connsiteY2" fmla="*/ 604434 h 604434"/>
              <a:gd name="connsiteX3" fmla="*/ 92989 w 464949"/>
              <a:gd name="connsiteY3" fmla="*/ 0 h 604434"/>
              <a:gd name="connsiteX0" fmla="*/ 92989 w 464949"/>
              <a:gd name="connsiteY0" fmla="*/ 0 h 604434"/>
              <a:gd name="connsiteX1" fmla="*/ 464949 w 464949"/>
              <a:gd name="connsiteY1" fmla="*/ 371959 h 604434"/>
              <a:gd name="connsiteX2" fmla="*/ 0 w 464949"/>
              <a:gd name="connsiteY2" fmla="*/ 604434 h 604434"/>
              <a:gd name="connsiteX3" fmla="*/ 92989 w 464949"/>
              <a:gd name="connsiteY3" fmla="*/ 0 h 604434"/>
              <a:gd name="connsiteX0" fmla="*/ 92989 w 464949"/>
              <a:gd name="connsiteY0" fmla="*/ 0 h 604434"/>
              <a:gd name="connsiteX1" fmla="*/ 464949 w 464949"/>
              <a:gd name="connsiteY1" fmla="*/ 371959 h 604434"/>
              <a:gd name="connsiteX2" fmla="*/ 0 w 464949"/>
              <a:gd name="connsiteY2" fmla="*/ 604434 h 604434"/>
              <a:gd name="connsiteX3" fmla="*/ 92989 w 464949"/>
              <a:gd name="connsiteY3" fmla="*/ 0 h 604434"/>
              <a:gd name="connsiteX0" fmla="*/ 92989 w 464949"/>
              <a:gd name="connsiteY0" fmla="*/ 0 h 604434"/>
              <a:gd name="connsiteX1" fmla="*/ 464949 w 464949"/>
              <a:gd name="connsiteY1" fmla="*/ 371959 h 604434"/>
              <a:gd name="connsiteX2" fmla="*/ 0 w 464949"/>
              <a:gd name="connsiteY2" fmla="*/ 604434 h 604434"/>
              <a:gd name="connsiteX3" fmla="*/ 92989 w 464949"/>
              <a:gd name="connsiteY3" fmla="*/ 0 h 604434"/>
              <a:gd name="connsiteX0" fmla="*/ 92989 w 464949"/>
              <a:gd name="connsiteY0" fmla="*/ 0 h 604434"/>
              <a:gd name="connsiteX1" fmla="*/ 464949 w 464949"/>
              <a:gd name="connsiteY1" fmla="*/ 371959 h 604434"/>
              <a:gd name="connsiteX2" fmla="*/ 0 w 464949"/>
              <a:gd name="connsiteY2" fmla="*/ 604434 h 604434"/>
              <a:gd name="connsiteX3" fmla="*/ 92989 w 464949"/>
              <a:gd name="connsiteY3" fmla="*/ 0 h 604434"/>
              <a:gd name="connsiteX0" fmla="*/ 92989 w 464949"/>
              <a:gd name="connsiteY0" fmla="*/ 0 h 604434"/>
              <a:gd name="connsiteX1" fmla="*/ 464949 w 464949"/>
              <a:gd name="connsiteY1" fmla="*/ 366992 h 604434"/>
              <a:gd name="connsiteX2" fmla="*/ 0 w 464949"/>
              <a:gd name="connsiteY2" fmla="*/ 604434 h 604434"/>
              <a:gd name="connsiteX3" fmla="*/ 92989 w 464949"/>
              <a:gd name="connsiteY3" fmla="*/ 0 h 604434"/>
              <a:gd name="connsiteX0" fmla="*/ 92989 w 464949"/>
              <a:gd name="connsiteY0" fmla="*/ 0 h 604434"/>
              <a:gd name="connsiteX1" fmla="*/ 464949 w 464949"/>
              <a:gd name="connsiteY1" fmla="*/ 311936 h 604434"/>
              <a:gd name="connsiteX2" fmla="*/ 0 w 464949"/>
              <a:gd name="connsiteY2" fmla="*/ 604434 h 604434"/>
              <a:gd name="connsiteX3" fmla="*/ 92989 w 464949"/>
              <a:gd name="connsiteY3" fmla="*/ 0 h 604434"/>
              <a:gd name="connsiteX0" fmla="*/ 92989 w 420373"/>
              <a:gd name="connsiteY0" fmla="*/ 0 h 604434"/>
              <a:gd name="connsiteX1" fmla="*/ 420373 w 420373"/>
              <a:gd name="connsiteY1" fmla="*/ 366992 h 604434"/>
              <a:gd name="connsiteX2" fmla="*/ 0 w 420373"/>
              <a:gd name="connsiteY2" fmla="*/ 604434 h 604434"/>
              <a:gd name="connsiteX3" fmla="*/ 92989 w 420373"/>
              <a:gd name="connsiteY3" fmla="*/ 0 h 604434"/>
              <a:gd name="connsiteX0" fmla="*/ 92989 w 420373"/>
              <a:gd name="connsiteY0" fmla="*/ 0 h 604434"/>
              <a:gd name="connsiteX1" fmla="*/ 420373 w 420373"/>
              <a:gd name="connsiteY1" fmla="*/ 366992 h 604434"/>
              <a:gd name="connsiteX2" fmla="*/ 0 w 420373"/>
              <a:gd name="connsiteY2" fmla="*/ 604434 h 604434"/>
              <a:gd name="connsiteX3" fmla="*/ 92989 w 420373"/>
              <a:gd name="connsiteY3" fmla="*/ 0 h 604434"/>
              <a:gd name="connsiteX0" fmla="*/ 109825 w 420373"/>
              <a:gd name="connsiteY0" fmla="*/ 0 h 604434"/>
              <a:gd name="connsiteX1" fmla="*/ 420373 w 420373"/>
              <a:gd name="connsiteY1" fmla="*/ 366992 h 604434"/>
              <a:gd name="connsiteX2" fmla="*/ 0 w 420373"/>
              <a:gd name="connsiteY2" fmla="*/ 604434 h 604434"/>
              <a:gd name="connsiteX3" fmla="*/ 109825 w 420373"/>
              <a:gd name="connsiteY3" fmla="*/ 0 h 604434"/>
              <a:gd name="connsiteX0" fmla="*/ 109825 w 420373"/>
              <a:gd name="connsiteY0" fmla="*/ 0 h 604434"/>
              <a:gd name="connsiteX1" fmla="*/ 420373 w 420373"/>
              <a:gd name="connsiteY1" fmla="*/ 366992 h 604434"/>
              <a:gd name="connsiteX2" fmla="*/ 0 w 420373"/>
              <a:gd name="connsiteY2" fmla="*/ 604434 h 604434"/>
              <a:gd name="connsiteX3" fmla="*/ 109825 w 420373"/>
              <a:gd name="connsiteY3" fmla="*/ 0 h 604434"/>
              <a:gd name="connsiteX0" fmla="*/ 109825 w 420373"/>
              <a:gd name="connsiteY0" fmla="*/ 0 h 604434"/>
              <a:gd name="connsiteX1" fmla="*/ 420373 w 420373"/>
              <a:gd name="connsiteY1" fmla="*/ 366992 h 604434"/>
              <a:gd name="connsiteX2" fmla="*/ 0 w 420373"/>
              <a:gd name="connsiteY2" fmla="*/ 604434 h 604434"/>
              <a:gd name="connsiteX3" fmla="*/ 109825 w 420373"/>
              <a:gd name="connsiteY3" fmla="*/ 0 h 604434"/>
              <a:gd name="connsiteX0" fmla="*/ 109825 w 420373"/>
              <a:gd name="connsiteY0" fmla="*/ 0 h 604434"/>
              <a:gd name="connsiteX1" fmla="*/ 420373 w 420373"/>
              <a:gd name="connsiteY1" fmla="*/ 366992 h 604434"/>
              <a:gd name="connsiteX2" fmla="*/ 0 w 420373"/>
              <a:gd name="connsiteY2" fmla="*/ 604434 h 604434"/>
              <a:gd name="connsiteX3" fmla="*/ 109825 w 420373"/>
              <a:gd name="connsiteY3" fmla="*/ 0 h 604434"/>
              <a:gd name="connsiteX0" fmla="*/ 109825 w 420373"/>
              <a:gd name="connsiteY0" fmla="*/ 0 h 604434"/>
              <a:gd name="connsiteX1" fmla="*/ 420373 w 420373"/>
              <a:gd name="connsiteY1" fmla="*/ 366992 h 604434"/>
              <a:gd name="connsiteX2" fmla="*/ 0 w 420373"/>
              <a:gd name="connsiteY2" fmla="*/ 604434 h 604434"/>
              <a:gd name="connsiteX3" fmla="*/ 109825 w 420373"/>
              <a:gd name="connsiteY3" fmla="*/ 0 h 604434"/>
              <a:gd name="connsiteX0" fmla="*/ 109825 w 489104"/>
              <a:gd name="connsiteY0" fmla="*/ 0 h 604434"/>
              <a:gd name="connsiteX1" fmla="*/ 489104 w 489104"/>
              <a:gd name="connsiteY1" fmla="*/ 362455 h 604434"/>
              <a:gd name="connsiteX2" fmla="*/ 0 w 489104"/>
              <a:gd name="connsiteY2" fmla="*/ 604434 h 604434"/>
              <a:gd name="connsiteX3" fmla="*/ 109825 w 489104"/>
              <a:gd name="connsiteY3" fmla="*/ 0 h 604434"/>
              <a:gd name="connsiteX0" fmla="*/ 137767 w 489104"/>
              <a:gd name="connsiteY0" fmla="*/ 0 h 604434"/>
              <a:gd name="connsiteX1" fmla="*/ 489104 w 489104"/>
              <a:gd name="connsiteY1" fmla="*/ 362455 h 604434"/>
              <a:gd name="connsiteX2" fmla="*/ 0 w 489104"/>
              <a:gd name="connsiteY2" fmla="*/ 604434 h 604434"/>
              <a:gd name="connsiteX3" fmla="*/ 137767 w 489104"/>
              <a:gd name="connsiteY3" fmla="*/ 0 h 604434"/>
              <a:gd name="connsiteX0" fmla="*/ 137767 w 489104"/>
              <a:gd name="connsiteY0" fmla="*/ 0 h 723061"/>
              <a:gd name="connsiteX1" fmla="*/ 489104 w 489104"/>
              <a:gd name="connsiteY1" fmla="*/ 481082 h 723061"/>
              <a:gd name="connsiteX2" fmla="*/ 0 w 489104"/>
              <a:gd name="connsiteY2" fmla="*/ 723061 h 723061"/>
              <a:gd name="connsiteX3" fmla="*/ 137767 w 489104"/>
              <a:gd name="connsiteY3" fmla="*/ 0 h 723061"/>
              <a:gd name="connsiteX0" fmla="*/ 137767 w 489104"/>
              <a:gd name="connsiteY0" fmla="*/ 0 h 723061"/>
              <a:gd name="connsiteX1" fmla="*/ 489104 w 489104"/>
              <a:gd name="connsiteY1" fmla="*/ 481082 h 723061"/>
              <a:gd name="connsiteX2" fmla="*/ 0 w 489104"/>
              <a:gd name="connsiteY2" fmla="*/ 723061 h 723061"/>
              <a:gd name="connsiteX3" fmla="*/ 137767 w 489104"/>
              <a:gd name="connsiteY3" fmla="*/ 0 h 723061"/>
              <a:gd name="connsiteX0" fmla="*/ 142675 w 489104"/>
              <a:gd name="connsiteY0" fmla="*/ 0 h 883202"/>
              <a:gd name="connsiteX1" fmla="*/ 489104 w 489104"/>
              <a:gd name="connsiteY1" fmla="*/ 641223 h 883202"/>
              <a:gd name="connsiteX2" fmla="*/ 0 w 489104"/>
              <a:gd name="connsiteY2" fmla="*/ 883202 h 883202"/>
              <a:gd name="connsiteX3" fmla="*/ 142675 w 489104"/>
              <a:gd name="connsiteY3" fmla="*/ 0 h 883202"/>
              <a:gd name="connsiteX0" fmla="*/ 142675 w 489104"/>
              <a:gd name="connsiteY0" fmla="*/ 0 h 883202"/>
              <a:gd name="connsiteX1" fmla="*/ 489104 w 489104"/>
              <a:gd name="connsiteY1" fmla="*/ 641223 h 883202"/>
              <a:gd name="connsiteX2" fmla="*/ 0 w 489104"/>
              <a:gd name="connsiteY2" fmla="*/ 883202 h 883202"/>
              <a:gd name="connsiteX3" fmla="*/ 142675 w 489104"/>
              <a:gd name="connsiteY3" fmla="*/ 0 h 883202"/>
              <a:gd name="connsiteX0" fmla="*/ 142675 w 489104"/>
              <a:gd name="connsiteY0" fmla="*/ 0 h 883202"/>
              <a:gd name="connsiteX1" fmla="*/ 489104 w 489104"/>
              <a:gd name="connsiteY1" fmla="*/ 641223 h 883202"/>
              <a:gd name="connsiteX2" fmla="*/ 0 w 489104"/>
              <a:gd name="connsiteY2" fmla="*/ 883202 h 883202"/>
              <a:gd name="connsiteX3" fmla="*/ 142675 w 489104"/>
              <a:gd name="connsiteY3" fmla="*/ 0 h 883202"/>
              <a:gd name="connsiteX0" fmla="*/ 142675 w 489104"/>
              <a:gd name="connsiteY0" fmla="*/ 0 h 883202"/>
              <a:gd name="connsiteX1" fmla="*/ 489104 w 489104"/>
              <a:gd name="connsiteY1" fmla="*/ 641223 h 883202"/>
              <a:gd name="connsiteX2" fmla="*/ 0 w 489104"/>
              <a:gd name="connsiteY2" fmla="*/ 883202 h 883202"/>
              <a:gd name="connsiteX3" fmla="*/ 142675 w 489104"/>
              <a:gd name="connsiteY3" fmla="*/ 0 h 883202"/>
            </a:gdLst>
            <a:ahLst/>
            <a:cxnLst>
              <a:cxn ang="0">
                <a:pos x="connsiteX0" y="connsiteY0"/>
              </a:cxn>
              <a:cxn ang="0">
                <a:pos x="connsiteX1" y="connsiteY1"/>
              </a:cxn>
              <a:cxn ang="0">
                <a:pos x="connsiteX2" y="connsiteY2"/>
              </a:cxn>
              <a:cxn ang="0">
                <a:pos x="connsiteX3" y="connsiteY3"/>
              </a:cxn>
            </a:cxnLst>
            <a:rect l="l" t="t" r="r" b="b"/>
            <a:pathLst>
              <a:path w="489104" h="883202">
                <a:moveTo>
                  <a:pt x="142675" y="0"/>
                </a:moveTo>
                <a:cubicBezTo>
                  <a:pt x="270794" y="84839"/>
                  <a:pt x="478829" y="471774"/>
                  <a:pt x="489104" y="641223"/>
                </a:cubicBezTo>
                <a:cubicBezTo>
                  <a:pt x="380272" y="730279"/>
                  <a:pt x="218111" y="818194"/>
                  <a:pt x="0" y="883202"/>
                </a:cubicBezTo>
                <a:cubicBezTo>
                  <a:pt x="106354" y="639789"/>
                  <a:pt x="186297" y="325741"/>
                  <a:pt x="142675"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9" name="手繪多邊形 50">
            <a:extLst>
              <a:ext uri="{FF2B5EF4-FFF2-40B4-BE49-F238E27FC236}">
                <a16:creationId xmlns:a16="http://schemas.microsoft.com/office/drawing/2014/main" id="{82CF7850-298B-4DFF-970A-8AD745C68348}"/>
              </a:ext>
            </a:extLst>
          </p:cNvPr>
          <p:cNvSpPr/>
          <p:nvPr/>
        </p:nvSpPr>
        <p:spPr>
          <a:xfrm>
            <a:off x="7776728" y="3495913"/>
            <a:ext cx="482600" cy="731837"/>
          </a:xfrm>
          <a:custGeom>
            <a:avLst/>
            <a:gdLst>
              <a:gd name="connsiteX0" fmla="*/ 92989 w 464949"/>
              <a:gd name="connsiteY0" fmla="*/ 0 h 604434"/>
              <a:gd name="connsiteX1" fmla="*/ 464949 w 464949"/>
              <a:gd name="connsiteY1" fmla="*/ 371959 h 604434"/>
              <a:gd name="connsiteX2" fmla="*/ 0 w 464949"/>
              <a:gd name="connsiteY2" fmla="*/ 604434 h 604434"/>
              <a:gd name="connsiteX3" fmla="*/ 92989 w 464949"/>
              <a:gd name="connsiteY3" fmla="*/ 0 h 604434"/>
              <a:gd name="connsiteX0" fmla="*/ 92989 w 464949"/>
              <a:gd name="connsiteY0" fmla="*/ 0 h 604434"/>
              <a:gd name="connsiteX1" fmla="*/ 464949 w 464949"/>
              <a:gd name="connsiteY1" fmla="*/ 371959 h 604434"/>
              <a:gd name="connsiteX2" fmla="*/ 0 w 464949"/>
              <a:gd name="connsiteY2" fmla="*/ 604434 h 604434"/>
              <a:gd name="connsiteX3" fmla="*/ 92989 w 464949"/>
              <a:gd name="connsiteY3" fmla="*/ 0 h 604434"/>
              <a:gd name="connsiteX0" fmla="*/ 92989 w 464949"/>
              <a:gd name="connsiteY0" fmla="*/ 0 h 604434"/>
              <a:gd name="connsiteX1" fmla="*/ 464949 w 464949"/>
              <a:gd name="connsiteY1" fmla="*/ 371959 h 604434"/>
              <a:gd name="connsiteX2" fmla="*/ 0 w 464949"/>
              <a:gd name="connsiteY2" fmla="*/ 604434 h 604434"/>
              <a:gd name="connsiteX3" fmla="*/ 92989 w 464949"/>
              <a:gd name="connsiteY3" fmla="*/ 0 h 604434"/>
              <a:gd name="connsiteX0" fmla="*/ 92989 w 464949"/>
              <a:gd name="connsiteY0" fmla="*/ 0 h 604434"/>
              <a:gd name="connsiteX1" fmla="*/ 464949 w 464949"/>
              <a:gd name="connsiteY1" fmla="*/ 371959 h 604434"/>
              <a:gd name="connsiteX2" fmla="*/ 0 w 464949"/>
              <a:gd name="connsiteY2" fmla="*/ 604434 h 604434"/>
              <a:gd name="connsiteX3" fmla="*/ 92989 w 464949"/>
              <a:gd name="connsiteY3" fmla="*/ 0 h 604434"/>
              <a:gd name="connsiteX0" fmla="*/ 92989 w 464949"/>
              <a:gd name="connsiteY0" fmla="*/ 0 h 604434"/>
              <a:gd name="connsiteX1" fmla="*/ 464949 w 464949"/>
              <a:gd name="connsiteY1" fmla="*/ 371959 h 604434"/>
              <a:gd name="connsiteX2" fmla="*/ 0 w 464949"/>
              <a:gd name="connsiteY2" fmla="*/ 604434 h 604434"/>
              <a:gd name="connsiteX3" fmla="*/ 92989 w 464949"/>
              <a:gd name="connsiteY3" fmla="*/ 0 h 604434"/>
              <a:gd name="connsiteX0" fmla="*/ 92989 w 464949"/>
              <a:gd name="connsiteY0" fmla="*/ 0 h 604434"/>
              <a:gd name="connsiteX1" fmla="*/ 464949 w 464949"/>
              <a:gd name="connsiteY1" fmla="*/ 366992 h 604434"/>
              <a:gd name="connsiteX2" fmla="*/ 0 w 464949"/>
              <a:gd name="connsiteY2" fmla="*/ 604434 h 604434"/>
              <a:gd name="connsiteX3" fmla="*/ 92989 w 464949"/>
              <a:gd name="connsiteY3" fmla="*/ 0 h 604434"/>
              <a:gd name="connsiteX0" fmla="*/ 92989 w 464949"/>
              <a:gd name="connsiteY0" fmla="*/ 0 h 604434"/>
              <a:gd name="connsiteX1" fmla="*/ 464949 w 464949"/>
              <a:gd name="connsiteY1" fmla="*/ 311936 h 604434"/>
              <a:gd name="connsiteX2" fmla="*/ 0 w 464949"/>
              <a:gd name="connsiteY2" fmla="*/ 604434 h 604434"/>
              <a:gd name="connsiteX3" fmla="*/ 92989 w 464949"/>
              <a:gd name="connsiteY3" fmla="*/ 0 h 604434"/>
              <a:gd name="connsiteX0" fmla="*/ 92989 w 420373"/>
              <a:gd name="connsiteY0" fmla="*/ 0 h 604434"/>
              <a:gd name="connsiteX1" fmla="*/ 420373 w 420373"/>
              <a:gd name="connsiteY1" fmla="*/ 366992 h 604434"/>
              <a:gd name="connsiteX2" fmla="*/ 0 w 420373"/>
              <a:gd name="connsiteY2" fmla="*/ 604434 h 604434"/>
              <a:gd name="connsiteX3" fmla="*/ 92989 w 420373"/>
              <a:gd name="connsiteY3" fmla="*/ 0 h 604434"/>
              <a:gd name="connsiteX0" fmla="*/ 92989 w 420373"/>
              <a:gd name="connsiteY0" fmla="*/ 0 h 604434"/>
              <a:gd name="connsiteX1" fmla="*/ 420373 w 420373"/>
              <a:gd name="connsiteY1" fmla="*/ 366992 h 604434"/>
              <a:gd name="connsiteX2" fmla="*/ 0 w 420373"/>
              <a:gd name="connsiteY2" fmla="*/ 604434 h 604434"/>
              <a:gd name="connsiteX3" fmla="*/ 92989 w 420373"/>
              <a:gd name="connsiteY3" fmla="*/ 0 h 604434"/>
              <a:gd name="connsiteX0" fmla="*/ 109825 w 420373"/>
              <a:gd name="connsiteY0" fmla="*/ 0 h 604434"/>
              <a:gd name="connsiteX1" fmla="*/ 420373 w 420373"/>
              <a:gd name="connsiteY1" fmla="*/ 366992 h 604434"/>
              <a:gd name="connsiteX2" fmla="*/ 0 w 420373"/>
              <a:gd name="connsiteY2" fmla="*/ 604434 h 604434"/>
              <a:gd name="connsiteX3" fmla="*/ 109825 w 420373"/>
              <a:gd name="connsiteY3" fmla="*/ 0 h 604434"/>
              <a:gd name="connsiteX0" fmla="*/ 109825 w 420373"/>
              <a:gd name="connsiteY0" fmla="*/ 0 h 604434"/>
              <a:gd name="connsiteX1" fmla="*/ 420373 w 420373"/>
              <a:gd name="connsiteY1" fmla="*/ 366992 h 604434"/>
              <a:gd name="connsiteX2" fmla="*/ 0 w 420373"/>
              <a:gd name="connsiteY2" fmla="*/ 604434 h 604434"/>
              <a:gd name="connsiteX3" fmla="*/ 109825 w 420373"/>
              <a:gd name="connsiteY3" fmla="*/ 0 h 604434"/>
              <a:gd name="connsiteX0" fmla="*/ 109825 w 420373"/>
              <a:gd name="connsiteY0" fmla="*/ 0 h 604434"/>
              <a:gd name="connsiteX1" fmla="*/ 420373 w 420373"/>
              <a:gd name="connsiteY1" fmla="*/ 366992 h 604434"/>
              <a:gd name="connsiteX2" fmla="*/ 0 w 420373"/>
              <a:gd name="connsiteY2" fmla="*/ 604434 h 604434"/>
              <a:gd name="connsiteX3" fmla="*/ 109825 w 420373"/>
              <a:gd name="connsiteY3" fmla="*/ 0 h 604434"/>
              <a:gd name="connsiteX0" fmla="*/ 109825 w 420373"/>
              <a:gd name="connsiteY0" fmla="*/ 0 h 604434"/>
              <a:gd name="connsiteX1" fmla="*/ 420373 w 420373"/>
              <a:gd name="connsiteY1" fmla="*/ 366992 h 604434"/>
              <a:gd name="connsiteX2" fmla="*/ 0 w 420373"/>
              <a:gd name="connsiteY2" fmla="*/ 604434 h 604434"/>
              <a:gd name="connsiteX3" fmla="*/ 109825 w 420373"/>
              <a:gd name="connsiteY3" fmla="*/ 0 h 604434"/>
              <a:gd name="connsiteX0" fmla="*/ 109825 w 420373"/>
              <a:gd name="connsiteY0" fmla="*/ 0 h 604434"/>
              <a:gd name="connsiteX1" fmla="*/ 420373 w 420373"/>
              <a:gd name="connsiteY1" fmla="*/ 366992 h 604434"/>
              <a:gd name="connsiteX2" fmla="*/ 0 w 420373"/>
              <a:gd name="connsiteY2" fmla="*/ 604434 h 604434"/>
              <a:gd name="connsiteX3" fmla="*/ 109825 w 420373"/>
              <a:gd name="connsiteY3" fmla="*/ 0 h 604434"/>
              <a:gd name="connsiteX0" fmla="*/ 109825 w 489104"/>
              <a:gd name="connsiteY0" fmla="*/ 0 h 604434"/>
              <a:gd name="connsiteX1" fmla="*/ 489104 w 489104"/>
              <a:gd name="connsiteY1" fmla="*/ 362455 h 604434"/>
              <a:gd name="connsiteX2" fmla="*/ 0 w 489104"/>
              <a:gd name="connsiteY2" fmla="*/ 604434 h 604434"/>
              <a:gd name="connsiteX3" fmla="*/ 109825 w 489104"/>
              <a:gd name="connsiteY3" fmla="*/ 0 h 604434"/>
              <a:gd name="connsiteX0" fmla="*/ 137767 w 489104"/>
              <a:gd name="connsiteY0" fmla="*/ 0 h 604434"/>
              <a:gd name="connsiteX1" fmla="*/ 489104 w 489104"/>
              <a:gd name="connsiteY1" fmla="*/ 362455 h 604434"/>
              <a:gd name="connsiteX2" fmla="*/ 0 w 489104"/>
              <a:gd name="connsiteY2" fmla="*/ 604434 h 604434"/>
              <a:gd name="connsiteX3" fmla="*/ 137767 w 489104"/>
              <a:gd name="connsiteY3" fmla="*/ 0 h 604434"/>
              <a:gd name="connsiteX0" fmla="*/ 137767 w 489104"/>
              <a:gd name="connsiteY0" fmla="*/ 0 h 723061"/>
              <a:gd name="connsiteX1" fmla="*/ 489104 w 489104"/>
              <a:gd name="connsiteY1" fmla="*/ 481082 h 723061"/>
              <a:gd name="connsiteX2" fmla="*/ 0 w 489104"/>
              <a:gd name="connsiteY2" fmla="*/ 723061 h 723061"/>
              <a:gd name="connsiteX3" fmla="*/ 137767 w 489104"/>
              <a:gd name="connsiteY3" fmla="*/ 0 h 723061"/>
              <a:gd name="connsiteX0" fmla="*/ 137767 w 489104"/>
              <a:gd name="connsiteY0" fmla="*/ 0 h 723061"/>
              <a:gd name="connsiteX1" fmla="*/ 489104 w 489104"/>
              <a:gd name="connsiteY1" fmla="*/ 481082 h 723061"/>
              <a:gd name="connsiteX2" fmla="*/ 0 w 489104"/>
              <a:gd name="connsiteY2" fmla="*/ 723061 h 723061"/>
              <a:gd name="connsiteX3" fmla="*/ 137767 w 489104"/>
              <a:gd name="connsiteY3" fmla="*/ 0 h 723061"/>
            </a:gdLst>
            <a:ahLst/>
            <a:cxnLst>
              <a:cxn ang="0">
                <a:pos x="connsiteX0" y="connsiteY0"/>
              </a:cxn>
              <a:cxn ang="0">
                <a:pos x="connsiteX1" y="connsiteY1"/>
              </a:cxn>
              <a:cxn ang="0">
                <a:pos x="connsiteX2" y="connsiteY2"/>
              </a:cxn>
              <a:cxn ang="0">
                <a:pos x="connsiteX3" y="connsiteY3"/>
              </a:cxn>
            </a:cxnLst>
            <a:rect l="l" t="t" r="r" b="b"/>
            <a:pathLst>
              <a:path w="489104" h="723061">
                <a:moveTo>
                  <a:pt x="137767" y="0"/>
                </a:moveTo>
                <a:cubicBezTo>
                  <a:pt x="265886" y="84839"/>
                  <a:pt x="478829" y="311633"/>
                  <a:pt x="489104" y="481082"/>
                </a:cubicBezTo>
                <a:cubicBezTo>
                  <a:pt x="380272" y="570138"/>
                  <a:pt x="218111" y="658053"/>
                  <a:pt x="0" y="723061"/>
                </a:cubicBezTo>
                <a:cubicBezTo>
                  <a:pt x="23859" y="600012"/>
                  <a:pt x="137985" y="185430"/>
                  <a:pt x="137767"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0" name="手繪多邊形 49">
            <a:extLst>
              <a:ext uri="{FF2B5EF4-FFF2-40B4-BE49-F238E27FC236}">
                <a16:creationId xmlns:a16="http://schemas.microsoft.com/office/drawing/2014/main" id="{43AB698B-4B1E-49C4-BFB9-E53EE1F831FF}"/>
              </a:ext>
            </a:extLst>
          </p:cNvPr>
          <p:cNvSpPr/>
          <p:nvPr/>
        </p:nvSpPr>
        <p:spPr>
          <a:xfrm>
            <a:off x="6155891" y="1181338"/>
            <a:ext cx="609600" cy="546100"/>
          </a:xfrm>
          <a:custGeom>
            <a:avLst/>
            <a:gdLst>
              <a:gd name="connsiteX0" fmla="*/ 609600 w 609600"/>
              <a:gd name="connsiteY0" fmla="*/ 571500 h 571500"/>
              <a:gd name="connsiteX1" fmla="*/ 361950 w 609600"/>
              <a:gd name="connsiteY1" fmla="*/ 0 h 571500"/>
              <a:gd name="connsiteX2" fmla="*/ 0 w 609600"/>
              <a:gd name="connsiteY2" fmla="*/ 381000 h 571500"/>
              <a:gd name="connsiteX3" fmla="*/ 609600 w 609600"/>
              <a:gd name="connsiteY3" fmla="*/ 571500 h 571500"/>
              <a:gd name="connsiteX0" fmla="*/ 609600 w 609600"/>
              <a:gd name="connsiteY0" fmla="*/ 571500 h 571500"/>
              <a:gd name="connsiteX1" fmla="*/ 361950 w 609600"/>
              <a:gd name="connsiteY1" fmla="*/ 0 h 571500"/>
              <a:gd name="connsiteX2" fmla="*/ 0 w 609600"/>
              <a:gd name="connsiteY2" fmla="*/ 381000 h 571500"/>
              <a:gd name="connsiteX3" fmla="*/ 609600 w 609600"/>
              <a:gd name="connsiteY3" fmla="*/ 571500 h 571500"/>
              <a:gd name="connsiteX0" fmla="*/ 609600 w 609600"/>
              <a:gd name="connsiteY0" fmla="*/ 571500 h 571500"/>
              <a:gd name="connsiteX1" fmla="*/ 361950 w 609600"/>
              <a:gd name="connsiteY1" fmla="*/ 0 h 571500"/>
              <a:gd name="connsiteX2" fmla="*/ 0 w 609600"/>
              <a:gd name="connsiteY2" fmla="*/ 381000 h 571500"/>
              <a:gd name="connsiteX3" fmla="*/ 609600 w 609600"/>
              <a:gd name="connsiteY3" fmla="*/ 571500 h 571500"/>
              <a:gd name="connsiteX0" fmla="*/ 609600 w 609600"/>
              <a:gd name="connsiteY0" fmla="*/ 571500 h 571500"/>
              <a:gd name="connsiteX1" fmla="*/ 361950 w 609600"/>
              <a:gd name="connsiteY1" fmla="*/ 0 h 571500"/>
              <a:gd name="connsiteX2" fmla="*/ 0 w 609600"/>
              <a:gd name="connsiteY2" fmla="*/ 381000 h 571500"/>
              <a:gd name="connsiteX3" fmla="*/ 609600 w 609600"/>
              <a:gd name="connsiteY3" fmla="*/ 571500 h 571500"/>
              <a:gd name="connsiteX0" fmla="*/ 609600 w 609600"/>
              <a:gd name="connsiteY0" fmla="*/ 571500 h 571500"/>
              <a:gd name="connsiteX1" fmla="*/ 361950 w 609600"/>
              <a:gd name="connsiteY1" fmla="*/ 0 h 571500"/>
              <a:gd name="connsiteX2" fmla="*/ 0 w 609600"/>
              <a:gd name="connsiteY2" fmla="*/ 381000 h 571500"/>
              <a:gd name="connsiteX3" fmla="*/ 609600 w 609600"/>
              <a:gd name="connsiteY3" fmla="*/ 571500 h 571500"/>
              <a:gd name="connsiteX0" fmla="*/ 609600 w 609600"/>
              <a:gd name="connsiteY0" fmla="*/ 571500 h 571500"/>
              <a:gd name="connsiteX1" fmla="*/ 361950 w 609600"/>
              <a:gd name="connsiteY1" fmla="*/ 0 h 571500"/>
              <a:gd name="connsiteX2" fmla="*/ 0 w 609600"/>
              <a:gd name="connsiteY2" fmla="*/ 381000 h 571500"/>
              <a:gd name="connsiteX3" fmla="*/ 609600 w 609600"/>
              <a:gd name="connsiteY3" fmla="*/ 571500 h 571500"/>
              <a:gd name="connsiteX0" fmla="*/ 609600 w 609600"/>
              <a:gd name="connsiteY0" fmla="*/ 571500 h 571500"/>
              <a:gd name="connsiteX1" fmla="*/ 361950 w 609600"/>
              <a:gd name="connsiteY1" fmla="*/ 0 h 571500"/>
              <a:gd name="connsiteX2" fmla="*/ 0 w 609600"/>
              <a:gd name="connsiteY2" fmla="*/ 381000 h 571500"/>
              <a:gd name="connsiteX3" fmla="*/ 609600 w 609600"/>
              <a:gd name="connsiteY3" fmla="*/ 571500 h 571500"/>
              <a:gd name="connsiteX0" fmla="*/ 609600 w 609600"/>
              <a:gd name="connsiteY0" fmla="*/ 571500 h 571500"/>
              <a:gd name="connsiteX1" fmla="*/ 361950 w 609600"/>
              <a:gd name="connsiteY1" fmla="*/ 0 h 571500"/>
              <a:gd name="connsiteX2" fmla="*/ 0 w 609600"/>
              <a:gd name="connsiteY2" fmla="*/ 381000 h 571500"/>
              <a:gd name="connsiteX3" fmla="*/ 609600 w 609600"/>
              <a:gd name="connsiteY3" fmla="*/ 571500 h 571500"/>
              <a:gd name="connsiteX0" fmla="*/ 609600 w 609600"/>
              <a:gd name="connsiteY0" fmla="*/ 571500 h 571500"/>
              <a:gd name="connsiteX1" fmla="*/ 361950 w 609600"/>
              <a:gd name="connsiteY1" fmla="*/ 0 h 571500"/>
              <a:gd name="connsiteX2" fmla="*/ 0 w 609600"/>
              <a:gd name="connsiteY2" fmla="*/ 381000 h 571500"/>
              <a:gd name="connsiteX3" fmla="*/ 609600 w 609600"/>
              <a:gd name="connsiteY3" fmla="*/ 571500 h 571500"/>
              <a:gd name="connsiteX0" fmla="*/ 609600 w 609600"/>
              <a:gd name="connsiteY0" fmla="*/ 571500 h 571500"/>
              <a:gd name="connsiteX1" fmla="*/ 361950 w 609600"/>
              <a:gd name="connsiteY1" fmla="*/ 0 h 571500"/>
              <a:gd name="connsiteX2" fmla="*/ 0 w 609600"/>
              <a:gd name="connsiteY2" fmla="*/ 381000 h 571500"/>
              <a:gd name="connsiteX3" fmla="*/ 609600 w 609600"/>
              <a:gd name="connsiteY3" fmla="*/ 571500 h 571500"/>
              <a:gd name="connsiteX0" fmla="*/ 609600 w 609600"/>
              <a:gd name="connsiteY0" fmla="*/ 571500 h 571500"/>
              <a:gd name="connsiteX1" fmla="*/ 361950 w 609600"/>
              <a:gd name="connsiteY1" fmla="*/ 0 h 571500"/>
              <a:gd name="connsiteX2" fmla="*/ 0 w 609600"/>
              <a:gd name="connsiteY2" fmla="*/ 381000 h 571500"/>
              <a:gd name="connsiteX3" fmla="*/ 609600 w 609600"/>
              <a:gd name="connsiteY3" fmla="*/ 571500 h 571500"/>
              <a:gd name="connsiteX0" fmla="*/ 609600 w 609600"/>
              <a:gd name="connsiteY0" fmla="*/ 571500 h 571500"/>
              <a:gd name="connsiteX1" fmla="*/ 361950 w 609600"/>
              <a:gd name="connsiteY1" fmla="*/ 0 h 571500"/>
              <a:gd name="connsiteX2" fmla="*/ 0 w 609600"/>
              <a:gd name="connsiteY2" fmla="*/ 381000 h 571500"/>
              <a:gd name="connsiteX3" fmla="*/ 609600 w 609600"/>
              <a:gd name="connsiteY3" fmla="*/ 571500 h 571500"/>
              <a:gd name="connsiteX0" fmla="*/ 609600 w 609600"/>
              <a:gd name="connsiteY0" fmla="*/ 571500 h 571500"/>
              <a:gd name="connsiteX1" fmla="*/ 294506 w 609600"/>
              <a:gd name="connsiteY1" fmla="*/ 0 h 571500"/>
              <a:gd name="connsiteX2" fmla="*/ 0 w 609600"/>
              <a:gd name="connsiteY2" fmla="*/ 381000 h 571500"/>
              <a:gd name="connsiteX3" fmla="*/ 609600 w 609600"/>
              <a:gd name="connsiteY3" fmla="*/ 571500 h 571500"/>
              <a:gd name="connsiteX0" fmla="*/ 609600 w 609600"/>
              <a:gd name="connsiteY0" fmla="*/ 479648 h 479648"/>
              <a:gd name="connsiteX1" fmla="*/ 357056 w 609600"/>
              <a:gd name="connsiteY1" fmla="*/ 0 h 479648"/>
              <a:gd name="connsiteX2" fmla="*/ 0 w 609600"/>
              <a:gd name="connsiteY2" fmla="*/ 289148 h 479648"/>
              <a:gd name="connsiteX3" fmla="*/ 609600 w 609600"/>
              <a:gd name="connsiteY3" fmla="*/ 479648 h 479648"/>
              <a:gd name="connsiteX0" fmla="*/ 609600 w 609600"/>
              <a:gd name="connsiteY0" fmla="*/ 479648 h 479648"/>
              <a:gd name="connsiteX1" fmla="*/ 357056 w 609600"/>
              <a:gd name="connsiteY1" fmla="*/ 0 h 479648"/>
              <a:gd name="connsiteX2" fmla="*/ 0 w 609600"/>
              <a:gd name="connsiteY2" fmla="*/ 289148 h 479648"/>
              <a:gd name="connsiteX3" fmla="*/ 609600 w 609600"/>
              <a:gd name="connsiteY3" fmla="*/ 479648 h 479648"/>
              <a:gd name="connsiteX0" fmla="*/ 609600 w 609600"/>
              <a:gd name="connsiteY0" fmla="*/ 479648 h 479648"/>
              <a:gd name="connsiteX1" fmla="*/ 357056 w 609600"/>
              <a:gd name="connsiteY1" fmla="*/ 0 h 479648"/>
              <a:gd name="connsiteX2" fmla="*/ 0 w 609600"/>
              <a:gd name="connsiteY2" fmla="*/ 289148 h 479648"/>
              <a:gd name="connsiteX3" fmla="*/ 609600 w 609600"/>
              <a:gd name="connsiteY3" fmla="*/ 479648 h 479648"/>
              <a:gd name="connsiteX0" fmla="*/ 609600 w 609600"/>
              <a:gd name="connsiteY0" fmla="*/ 479648 h 479648"/>
              <a:gd name="connsiteX1" fmla="*/ 357056 w 609600"/>
              <a:gd name="connsiteY1" fmla="*/ 0 h 479648"/>
              <a:gd name="connsiteX2" fmla="*/ 0 w 609600"/>
              <a:gd name="connsiteY2" fmla="*/ 289148 h 479648"/>
              <a:gd name="connsiteX3" fmla="*/ 609600 w 609600"/>
              <a:gd name="connsiteY3" fmla="*/ 479648 h 479648"/>
              <a:gd name="connsiteX0" fmla="*/ 609600 w 609600"/>
              <a:gd name="connsiteY0" fmla="*/ 607898 h 607898"/>
              <a:gd name="connsiteX1" fmla="*/ 360040 w 609600"/>
              <a:gd name="connsiteY1" fmla="*/ 0 h 607898"/>
              <a:gd name="connsiteX2" fmla="*/ 0 w 609600"/>
              <a:gd name="connsiteY2" fmla="*/ 417398 h 607898"/>
              <a:gd name="connsiteX3" fmla="*/ 609600 w 609600"/>
              <a:gd name="connsiteY3" fmla="*/ 607898 h 607898"/>
              <a:gd name="connsiteX0" fmla="*/ 609600 w 609600"/>
              <a:gd name="connsiteY0" fmla="*/ 631827 h 631827"/>
              <a:gd name="connsiteX1" fmla="*/ 360040 w 609600"/>
              <a:gd name="connsiteY1" fmla="*/ 0 h 631827"/>
              <a:gd name="connsiteX2" fmla="*/ 0 w 609600"/>
              <a:gd name="connsiteY2" fmla="*/ 417398 h 631827"/>
              <a:gd name="connsiteX3" fmla="*/ 609600 w 609600"/>
              <a:gd name="connsiteY3" fmla="*/ 631827 h 631827"/>
              <a:gd name="connsiteX0" fmla="*/ 609600 w 609600"/>
              <a:gd name="connsiteY0" fmla="*/ 631827 h 631827"/>
              <a:gd name="connsiteX1" fmla="*/ 360040 w 609600"/>
              <a:gd name="connsiteY1" fmla="*/ 0 h 631827"/>
              <a:gd name="connsiteX2" fmla="*/ 0 w 609600"/>
              <a:gd name="connsiteY2" fmla="*/ 417398 h 631827"/>
              <a:gd name="connsiteX3" fmla="*/ 609600 w 609600"/>
              <a:gd name="connsiteY3" fmla="*/ 631827 h 631827"/>
              <a:gd name="connsiteX0" fmla="*/ 609600 w 609600"/>
              <a:gd name="connsiteY0" fmla="*/ 631827 h 631827"/>
              <a:gd name="connsiteX1" fmla="*/ 360040 w 609600"/>
              <a:gd name="connsiteY1" fmla="*/ 0 h 631827"/>
              <a:gd name="connsiteX2" fmla="*/ 0 w 609600"/>
              <a:gd name="connsiteY2" fmla="*/ 417398 h 631827"/>
              <a:gd name="connsiteX3" fmla="*/ 609600 w 609600"/>
              <a:gd name="connsiteY3" fmla="*/ 631827 h 631827"/>
              <a:gd name="connsiteX0" fmla="*/ 609600 w 609600"/>
              <a:gd name="connsiteY0" fmla="*/ 631827 h 631827"/>
              <a:gd name="connsiteX1" fmla="*/ 360040 w 609600"/>
              <a:gd name="connsiteY1" fmla="*/ 0 h 631827"/>
              <a:gd name="connsiteX2" fmla="*/ 0 w 609600"/>
              <a:gd name="connsiteY2" fmla="*/ 417398 h 631827"/>
              <a:gd name="connsiteX3" fmla="*/ 609600 w 609600"/>
              <a:gd name="connsiteY3" fmla="*/ 631827 h 631827"/>
              <a:gd name="connsiteX0" fmla="*/ 609600 w 609600"/>
              <a:gd name="connsiteY0" fmla="*/ 641979 h 641979"/>
              <a:gd name="connsiteX1" fmla="*/ 360040 w 609600"/>
              <a:gd name="connsiteY1" fmla="*/ 10152 h 641979"/>
              <a:gd name="connsiteX2" fmla="*/ 0 w 609600"/>
              <a:gd name="connsiteY2" fmla="*/ 427550 h 641979"/>
              <a:gd name="connsiteX3" fmla="*/ 609600 w 609600"/>
              <a:gd name="connsiteY3" fmla="*/ 641979 h 641979"/>
              <a:gd name="connsiteX0" fmla="*/ 609600 w 609600"/>
              <a:gd name="connsiteY0" fmla="*/ 641979 h 641979"/>
              <a:gd name="connsiteX1" fmla="*/ 360040 w 609600"/>
              <a:gd name="connsiteY1" fmla="*/ 10152 h 641979"/>
              <a:gd name="connsiteX2" fmla="*/ 0 w 609600"/>
              <a:gd name="connsiteY2" fmla="*/ 427550 h 641979"/>
              <a:gd name="connsiteX3" fmla="*/ 609600 w 609600"/>
              <a:gd name="connsiteY3" fmla="*/ 641979 h 641979"/>
              <a:gd name="connsiteX0" fmla="*/ 609600 w 609600"/>
              <a:gd name="connsiteY0" fmla="*/ 641979 h 641979"/>
              <a:gd name="connsiteX1" fmla="*/ 360040 w 609600"/>
              <a:gd name="connsiteY1" fmla="*/ 10152 h 641979"/>
              <a:gd name="connsiteX2" fmla="*/ 0 w 609600"/>
              <a:gd name="connsiteY2" fmla="*/ 427550 h 641979"/>
              <a:gd name="connsiteX3" fmla="*/ 609600 w 609600"/>
              <a:gd name="connsiteY3" fmla="*/ 641979 h 641979"/>
              <a:gd name="connsiteX0" fmla="*/ 609600 w 609600"/>
              <a:gd name="connsiteY0" fmla="*/ 641979 h 641979"/>
              <a:gd name="connsiteX1" fmla="*/ 360040 w 609600"/>
              <a:gd name="connsiteY1" fmla="*/ 10152 h 641979"/>
              <a:gd name="connsiteX2" fmla="*/ 0 w 609600"/>
              <a:gd name="connsiteY2" fmla="*/ 427550 h 641979"/>
              <a:gd name="connsiteX3" fmla="*/ 609600 w 609600"/>
              <a:gd name="connsiteY3" fmla="*/ 641979 h 641979"/>
              <a:gd name="connsiteX0" fmla="*/ 609600 w 609600"/>
              <a:gd name="connsiteY0" fmla="*/ 641979 h 641979"/>
              <a:gd name="connsiteX1" fmla="*/ 360040 w 609600"/>
              <a:gd name="connsiteY1" fmla="*/ 10152 h 641979"/>
              <a:gd name="connsiteX2" fmla="*/ 0 w 609600"/>
              <a:gd name="connsiteY2" fmla="*/ 427550 h 641979"/>
              <a:gd name="connsiteX3" fmla="*/ 609600 w 609600"/>
              <a:gd name="connsiteY3" fmla="*/ 641979 h 641979"/>
              <a:gd name="connsiteX0" fmla="*/ 609600 w 609600"/>
              <a:gd name="connsiteY0" fmla="*/ 607570 h 607570"/>
              <a:gd name="connsiteX1" fmla="*/ 360040 w 609600"/>
              <a:gd name="connsiteY1" fmla="*/ 10152 h 607570"/>
              <a:gd name="connsiteX2" fmla="*/ 0 w 609600"/>
              <a:gd name="connsiteY2" fmla="*/ 427550 h 607570"/>
              <a:gd name="connsiteX3" fmla="*/ 609600 w 609600"/>
              <a:gd name="connsiteY3" fmla="*/ 607570 h 607570"/>
              <a:gd name="connsiteX0" fmla="*/ 609600 w 622401"/>
              <a:gd name="connsiteY0" fmla="*/ 607570 h 607570"/>
              <a:gd name="connsiteX1" fmla="*/ 360040 w 622401"/>
              <a:gd name="connsiteY1" fmla="*/ 10152 h 607570"/>
              <a:gd name="connsiteX2" fmla="*/ 0 w 622401"/>
              <a:gd name="connsiteY2" fmla="*/ 427550 h 607570"/>
              <a:gd name="connsiteX3" fmla="*/ 609600 w 622401"/>
              <a:gd name="connsiteY3" fmla="*/ 607570 h 607570"/>
              <a:gd name="connsiteX0" fmla="*/ 609600 w 609600"/>
              <a:gd name="connsiteY0" fmla="*/ 607570 h 607570"/>
              <a:gd name="connsiteX1" fmla="*/ 360040 w 609600"/>
              <a:gd name="connsiteY1" fmla="*/ 10152 h 607570"/>
              <a:gd name="connsiteX2" fmla="*/ 0 w 609600"/>
              <a:gd name="connsiteY2" fmla="*/ 427550 h 607570"/>
              <a:gd name="connsiteX3" fmla="*/ 609600 w 609600"/>
              <a:gd name="connsiteY3" fmla="*/ 607570 h 607570"/>
              <a:gd name="connsiteX0" fmla="*/ 609600 w 609600"/>
              <a:gd name="connsiteY0" fmla="*/ 607570 h 607570"/>
              <a:gd name="connsiteX1" fmla="*/ 360040 w 609600"/>
              <a:gd name="connsiteY1" fmla="*/ 10152 h 607570"/>
              <a:gd name="connsiteX2" fmla="*/ 0 w 609600"/>
              <a:gd name="connsiteY2" fmla="*/ 427550 h 607570"/>
              <a:gd name="connsiteX3" fmla="*/ 609600 w 609600"/>
              <a:gd name="connsiteY3" fmla="*/ 607570 h 607570"/>
              <a:gd name="connsiteX0" fmla="*/ 609600 w 609600"/>
              <a:gd name="connsiteY0" fmla="*/ 607570 h 607570"/>
              <a:gd name="connsiteX1" fmla="*/ 360040 w 609600"/>
              <a:gd name="connsiteY1" fmla="*/ 10152 h 607570"/>
              <a:gd name="connsiteX2" fmla="*/ 0 w 609600"/>
              <a:gd name="connsiteY2" fmla="*/ 427550 h 607570"/>
              <a:gd name="connsiteX3" fmla="*/ 609600 w 609600"/>
              <a:gd name="connsiteY3" fmla="*/ 607570 h 607570"/>
            </a:gdLst>
            <a:ahLst/>
            <a:cxnLst>
              <a:cxn ang="0">
                <a:pos x="connsiteX0" y="connsiteY0"/>
              </a:cxn>
              <a:cxn ang="0">
                <a:pos x="connsiteX1" y="connsiteY1"/>
              </a:cxn>
              <a:cxn ang="0">
                <a:pos x="connsiteX2" y="connsiteY2"/>
              </a:cxn>
              <a:cxn ang="0">
                <a:pos x="connsiteX3" y="connsiteY3"/>
              </a:cxn>
            </a:cxnLst>
            <a:rect l="l" t="t" r="r" b="b"/>
            <a:pathLst>
              <a:path w="609600" h="607570">
                <a:moveTo>
                  <a:pt x="609600" y="607570"/>
                </a:moveTo>
                <a:cubicBezTo>
                  <a:pt x="608563" y="530660"/>
                  <a:pt x="502881" y="199383"/>
                  <a:pt x="360040" y="10152"/>
                </a:cubicBezTo>
                <a:cubicBezTo>
                  <a:pt x="214477" y="0"/>
                  <a:pt x="109336" y="261190"/>
                  <a:pt x="0" y="427550"/>
                </a:cubicBezTo>
                <a:cubicBezTo>
                  <a:pt x="252507" y="448889"/>
                  <a:pt x="436425" y="517001"/>
                  <a:pt x="609600" y="60757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1" name="手繪多邊形 46">
            <a:extLst>
              <a:ext uri="{FF2B5EF4-FFF2-40B4-BE49-F238E27FC236}">
                <a16:creationId xmlns:a16="http://schemas.microsoft.com/office/drawing/2014/main" id="{2FB1F480-D59A-4E97-BCB6-2E7B0E3A0387}"/>
              </a:ext>
            </a:extLst>
          </p:cNvPr>
          <p:cNvSpPr/>
          <p:nvPr/>
        </p:nvSpPr>
        <p:spPr>
          <a:xfrm>
            <a:off x="3650816" y="1128950"/>
            <a:ext cx="2419350" cy="2282825"/>
          </a:xfrm>
          <a:custGeom>
            <a:avLst/>
            <a:gdLst>
              <a:gd name="connsiteX0" fmla="*/ 2349063 w 2349063"/>
              <a:gd name="connsiteY0" fmla="*/ 0 h 1907627"/>
              <a:gd name="connsiteX1" fmla="*/ 2159876 w 2349063"/>
              <a:gd name="connsiteY1" fmla="*/ 1907627 h 1907627"/>
              <a:gd name="connsiteX2" fmla="*/ 0 w 2349063"/>
              <a:gd name="connsiteY2" fmla="*/ 1891862 h 1907627"/>
              <a:gd name="connsiteX3" fmla="*/ 2349063 w 2349063"/>
              <a:gd name="connsiteY3" fmla="*/ 0 h 1907627"/>
              <a:gd name="connsiteX0" fmla="*/ 2349063 w 2709042"/>
              <a:gd name="connsiteY0" fmla="*/ 2627 h 1910254"/>
              <a:gd name="connsiteX1" fmla="*/ 2159876 w 2709042"/>
              <a:gd name="connsiteY1" fmla="*/ 1910254 h 1910254"/>
              <a:gd name="connsiteX2" fmla="*/ 0 w 2709042"/>
              <a:gd name="connsiteY2" fmla="*/ 1894489 h 1910254"/>
              <a:gd name="connsiteX3" fmla="*/ 2349063 w 2709042"/>
              <a:gd name="connsiteY3" fmla="*/ 2627 h 1910254"/>
              <a:gd name="connsiteX0" fmla="*/ 2380594 w 2740573"/>
              <a:gd name="connsiteY0" fmla="*/ 2627 h 2225564"/>
              <a:gd name="connsiteX1" fmla="*/ 2191407 w 2740573"/>
              <a:gd name="connsiteY1" fmla="*/ 1910254 h 2225564"/>
              <a:gd name="connsiteX2" fmla="*/ 31531 w 2740573"/>
              <a:gd name="connsiteY2" fmla="*/ 1894489 h 2225564"/>
              <a:gd name="connsiteX3" fmla="*/ 2380594 w 2740573"/>
              <a:gd name="connsiteY3" fmla="*/ 2627 h 2225564"/>
              <a:gd name="connsiteX0" fmla="*/ 2380594 w 2740573"/>
              <a:gd name="connsiteY0" fmla="*/ 2627 h 2225564"/>
              <a:gd name="connsiteX1" fmla="*/ 2191407 w 2740573"/>
              <a:gd name="connsiteY1" fmla="*/ 1910254 h 2225564"/>
              <a:gd name="connsiteX2" fmla="*/ 31531 w 2740573"/>
              <a:gd name="connsiteY2" fmla="*/ 1894489 h 2225564"/>
              <a:gd name="connsiteX3" fmla="*/ 2380594 w 2740573"/>
              <a:gd name="connsiteY3" fmla="*/ 2627 h 2225564"/>
              <a:gd name="connsiteX0" fmla="*/ 2380594 w 2740573"/>
              <a:gd name="connsiteY0" fmla="*/ 0 h 2222937"/>
              <a:gd name="connsiteX1" fmla="*/ 2191407 w 2740573"/>
              <a:gd name="connsiteY1" fmla="*/ 1907627 h 2222937"/>
              <a:gd name="connsiteX2" fmla="*/ 31531 w 2740573"/>
              <a:gd name="connsiteY2" fmla="*/ 1891862 h 2222937"/>
              <a:gd name="connsiteX3" fmla="*/ 2380594 w 2740573"/>
              <a:gd name="connsiteY3" fmla="*/ 0 h 2222937"/>
              <a:gd name="connsiteX0" fmla="*/ 2407391 w 2767370"/>
              <a:gd name="connsiteY0" fmla="*/ 81455 h 2304392"/>
              <a:gd name="connsiteX1" fmla="*/ 2218204 w 2767370"/>
              <a:gd name="connsiteY1" fmla="*/ 1989082 h 2304392"/>
              <a:gd name="connsiteX2" fmla="*/ 58328 w 2767370"/>
              <a:gd name="connsiteY2" fmla="*/ 1973317 h 2304392"/>
              <a:gd name="connsiteX3" fmla="*/ 1868238 w 2767370"/>
              <a:gd name="connsiteY3" fmla="*/ 1590069 h 2304392"/>
              <a:gd name="connsiteX4" fmla="*/ 2407391 w 2767370"/>
              <a:gd name="connsiteY4" fmla="*/ 81455 h 2304392"/>
              <a:gd name="connsiteX0" fmla="*/ 2407391 w 2767370"/>
              <a:gd name="connsiteY0" fmla="*/ 81455 h 2304392"/>
              <a:gd name="connsiteX1" fmla="*/ 2218204 w 2767370"/>
              <a:gd name="connsiteY1" fmla="*/ 1989082 h 2304392"/>
              <a:gd name="connsiteX2" fmla="*/ 58328 w 2767370"/>
              <a:gd name="connsiteY2" fmla="*/ 1973317 h 2304392"/>
              <a:gd name="connsiteX3" fmla="*/ 1868238 w 2767370"/>
              <a:gd name="connsiteY3" fmla="*/ 1662077 h 2304392"/>
              <a:gd name="connsiteX4" fmla="*/ 2407391 w 2767370"/>
              <a:gd name="connsiteY4" fmla="*/ 81455 h 2304392"/>
              <a:gd name="connsiteX0" fmla="*/ 2407391 w 2767370"/>
              <a:gd name="connsiteY0" fmla="*/ 81455 h 2304392"/>
              <a:gd name="connsiteX1" fmla="*/ 2218204 w 2767370"/>
              <a:gd name="connsiteY1" fmla="*/ 1989082 h 2304392"/>
              <a:gd name="connsiteX2" fmla="*/ 58328 w 2767370"/>
              <a:gd name="connsiteY2" fmla="*/ 1973317 h 2304392"/>
              <a:gd name="connsiteX3" fmla="*/ 1868238 w 2767370"/>
              <a:gd name="connsiteY3" fmla="*/ 1662077 h 2304392"/>
              <a:gd name="connsiteX4" fmla="*/ 2407391 w 2767370"/>
              <a:gd name="connsiteY4" fmla="*/ 81455 h 2304392"/>
              <a:gd name="connsiteX0" fmla="*/ 2407391 w 2767370"/>
              <a:gd name="connsiteY0" fmla="*/ 0 h 2222937"/>
              <a:gd name="connsiteX1" fmla="*/ 2218204 w 2767370"/>
              <a:gd name="connsiteY1" fmla="*/ 1907627 h 2222937"/>
              <a:gd name="connsiteX2" fmla="*/ 58328 w 2767370"/>
              <a:gd name="connsiteY2" fmla="*/ 1891862 h 2222937"/>
              <a:gd name="connsiteX3" fmla="*/ 1868238 w 2767370"/>
              <a:gd name="connsiteY3" fmla="*/ 1580622 h 2222937"/>
              <a:gd name="connsiteX4" fmla="*/ 2407391 w 2767370"/>
              <a:gd name="connsiteY4" fmla="*/ 0 h 2222937"/>
              <a:gd name="connsiteX0" fmla="*/ 2349063 w 2709042"/>
              <a:gd name="connsiteY0" fmla="*/ 0 h 2222937"/>
              <a:gd name="connsiteX1" fmla="*/ 2159876 w 2709042"/>
              <a:gd name="connsiteY1" fmla="*/ 1907627 h 2222937"/>
              <a:gd name="connsiteX2" fmla="*/ 0 w 2709042"/>
              <a:gd name="connsiteY2" fmla="*/ 1891862 h 2222937"/>
              <a:gd name="connsiteX3" fmla="*/ 1809910 w 2709042"/>
              <a:gd name="connsiteY3" fmla="*/ 1580622 h 2222937"/>
              <a:gd name="connsiteX4" fmla="*/ 2349063 w 2709042"/>
              <a:gd name="connsiteY4" fmla="*/ 0 h 2222937"/>
              <a:gd name="connsiteX0" fmla="*/ 2349063 w 2709042"/>
              <a:gd name="connsiteY0" fmla="*/ 0 h 2222937"/>
              <a:gd name="connsiteX1" fmla="*/ 2159876 w 2709042"/>
              <a:gd name="connsiteY1" fmla="*/ 1907627 h 2222937"/>
              <a:gd name="connsiteX2" fmla="*/ 0 w 2709042"/>
              <a:gd name="connsiteY2" fmla="*/ 1891862 h 2222937"/>
              <a:gd name="connsiteX3" fmla="*/ 1809910 w 2709042"/>
              <a:gd name="connsiteY3" fmla="*/ 1580622 h 2222937"/>
              <a:gd name="connsiteX4" fmla="*/ 2349063 w 2709042"/>
              <a:gd name="connsiteY4" fmla="*/ 0 h 2222937"/>
              <a:gd name="connsiteX0" fmla="*/ 2349063 w 2709042"/>
              <a:gd name="connsiteY0" fmla="*/ 0 h 2222937"/>
              <a:gd name="connsiteX1" fmla="*/ 2159876 w 2709042"/>
              <a:gd name="connsiteY1" fmla="*/ 1907627 h 2222937"/>
              <a:gd name="connsiteX2" fmla="*/ 0 w 2709042"/>
              <a:gd name="connsiteY2" fmla="*/ 1891862 h 2222937"/>
              <a:gd name="connsiteX3" fmla="*/ 1809910 w 2709042"/>
              <a:gd name="connsiteY3" fmla="*/ 1580622 h 2222937"/>
              <a:gd name="connsiteX4" fmla="*/ 2349063 w 2709042"/>
              <a:gd name="connsiteY4" fmla="*/ 0 h 2222937"/>
              <a:gd name="connsiteX0" fmla="*/ 2349063 w 2709042"/>
              <a:gd name="connsiteY0" fmla="*/ 0 h 2222937"/>
              <a:gd name="connsiteX1" fmla="*/ 2159876 w 2709042"/>
              <a:gd name="connsiteY1" fmla="*/ 1907627 h 2222937"/>
              <a:gd name="connsiteX2" fmla="*/ 0 w 2709042"/>
              <a:gd name="connsiteY2" fmla="*/ 1891862 h 2222937"/>
              <a:gd name="connsiteX3" fmla="*/ 1809910 w 2709042"/>
              <a:gd name="connsiteY3" fmla="*/ 1580622 h 2222937"/>
              <a:gd name="connsiteX4" fmla="*/ 2349063 w 2709042"/>
              <a:gd name="connsiteY4" fmla="*/ 0 h 2222937"/>
              <a:gd name="connsiteX0" fmla="*/ 2349063 w 2709042"/>
              <a:gd name="connsiteY0" fmla="*/ 0 h 2222937"/>
              <a:gd name="connsiteX1" fmla="*/ 2159876 w 2709042"/>
              <a:gd name="connsiteY1" fmla="*/ 1907627 h 2222937"/>
              <a:gd name="connsiteX2" fmla="*/ 0 w 2709042"/>
              <a:gd name="connsiteY2" fmla="*/ 1891862 h 2222937"/>
              <a:gd name="connsiteX3" fmla="*/ 1809910 w 2709042"/>
              <a:gd name="connsiteY3" fmla="*/ 1580622 h 2222937"/>
              <a:gd name="connsiteX4" fmla="*/ 2349063 w 2709042"/>
              <a:gd name="connsiteY4" fmla="*/ 0 h 2222937"/>
              <a:gd name="connsiteX0" fmla="*/ 2349063 w 2709042"/>
              <a:gd name="connsiteY0" fmla="*/ 0 h 2222937"/>
              <a:gd name="connsiteX1" fmla="*/ 2159876 w 2709042"/>
              <a:gd name="connsiteY1" fmla="*/ 1907627 h 2222937"/>
              <a:gd name="connsiteX2" fmla="*/ 0 w 2709042"/>
              <a:gd name="connsiteY2" fmla="*/ 1891862 h 2222937"/>
              <a:gd name="connsiteX3" fmla="*/ 1809910 w 2709042"/>
              <a:gd name="connsiteY3" fmla="*/ 1580622 h 2222937"/>
              <a:gd name="connsiteX4" fmla="*/ 2349063 w 2709042"/>
              <a:gd name="connsiteY4" fmla="*/ 0 h 2222937"/>
              <a:gd name="connsiteX0" fmla="*/ 2349063 w 2709042"/>
              <a:gd name="connsiteY0" fmla="*/ 0 h 2220035"/>
              <a:gd name="connsiteX1" fmla="*/ 2159876 w 2709042"/>
              <a:gd name="connsiteY1" fmla="*/ 1907627 h 2220035"/>
              <a:gd name="connsiteX2" fmla="*/ 0 w 2709042"/>
              <a:gd name="connsiteY2" fmla="*/ 1874446 h 2220035"/>
              <a:gd name="connsiteX3" fmla="*/ 1809910 w 2709042"/>
              <a:gd name="connsiteY3" fmla="*/ 1580622 h 2220035"/>
              <a:gd name="connsiteX4" fmla="*/ 2349063 w 2709042"/>
              <a:gd name="connsiteY4" fmla="*/ 0 h 2220035"/>
              <a:gd name="connsiteX0" fmla="*/ 2301765 w 2661744"/>
              <a:gd name="connsiteY0" fmla="*/ 0 h 2220035"/>
              <a:gd name="connsiteX1" fmla="*/ 2159876 w 2661744"/>
              <a:gd name="connsiteY1" fmla="*/ 1907627 h 2220035"/>
              <a:gd name="connsiteX2" fmla="*/ 0 w 2661744"/>
              <a:gd name="connsiteY2" fmla="*/ 1874446 h 2220035"/>
              <a:gd name="connsiteX3" fmla="*/ 1809910 w 2661744"/>
              <a:gd name="connsiteY3" fmla="*/ 1580622 h 2220035"/>
              <a:gd name="connsiteX4" fmla="*/ 2301765 w 2661744"/>
              <a:gd name="connsiteY4" fmla="*/ 0 h 2220035"/>
              <a:gd name="connsiteX0" fmla="*/ 2301765 w 2661744"/>
              <a:gd name="connsiteY0" fmla="*/ 0 h 2220035"/>
              <a:gd name="connsiteX1" fmla="*/ 2159876 w 2661744"/>
              <a:gd name="connsiteY1" fmla="*/ 1907627 h 2220035"/>
              <a:gd name="connsiteX2" fmla="*/ 0 w 2661744"/>
              <a:gd name="connsiteY2" fmla="*/ 1874446 h 2220035"/>
              <a:gd name="connsiteX3" fmla="*/ 1778378 w 2661744"/>
              <a:gd name="connsiteY3" fmla="*/ 1564856 h 2220035"/>
              <a:gd name="connsiteX4" fmla="*/ 2301765 w 2661744"/>
              <a:gd name="connsiteY4" fmla="*/ 0 h 2220035"/>
              <a:gd name="connsiteX0" fmla="*/ 2301765 w 2661744"/>
              <a:gd name="connsiteY0" fmla="*/ 0 h 2220035"/>
              <a:gd name="connsiteX1" fmla="*/ 2159876 w 2661744"/>
              <a:gd name="connsiteY1" fmla="*/ 1907627 h 2220035"/>
              <a:gd name="connsiteX2" fmla="*/ 0 w 2661744"/>
              <a:gd name="connsiteY2" fmla="*/ 1874446 h 2220035"/>
              <a:gd name="connsiteX3" fmla="*/ 1778378 w 2661744"/>
              <a:gd name="connsiteY3" fmla="*/ 1564856 h 2220035"/>
              <a:gd name="connsiteX4" fmla="*/ 2301765 w 2661744"/>
              <a:gd name="connsiteY4" fmla="*/ 0 h 2220035"/>
              <a:gd name="connsiteX0" fmla="*/ 2301765 w 2661744"/>
              <a:gd name="connsiteY0" fmla="*/ 0 h 2220035"/>
              <a:gd name="connsiteX1" fmla="*/ 2159876 w 2661744"/>
              <a:gd name="connsiteY1" fmla="*/ 1907627 h 2220035"/>
              <a:gd name="connsiteX2" fmla="*/ 0 w 2661744"/>
              <a:gd name="connsiteY2" fmla="*/ 1874446 h 2220035"/>
              <a:gd name="connsiteX3" fmla="*/ 1778378 w 2661744"/>
              <a:gd name="connsiteY3" fmla="*/ 1564856 h 2220035"/>
              <a:gd name="connsiteX4" fmla="*/ 2301765 w 2661744"/>
              <a:gd name="connsiteY4" fmla="*/ 0 h 2220035"/>
              <a:gd name="connsiteX0" fmla="*/ 2301765 w 2661744"/>
              <a:gd name="connsiteY0" fmla="*/ 0 h 2220035"/>
              <a:gd name="connsiteX1" fmla="*/ 2159876 w 2661744"/>
              <a:gd name="connsiteY1" fmla="*/ 1907627 h 2220035"/>
              <a:gd name="connsiteX2" fmla="*/ 0 w 2661744"/>
              <a:gd name="connsiteY2" fmla="*/ 1874446 h 2220035"/>
              <a:gd name="connsiteX3" fmla="*/ 1778378 w 2661744"/>
              <a:gd name="connsiteY3" fmla="*/ 1564856 h 2220035"/>
              <a:gd name="connsiteX4" fmla="*/ 2301765 w 2661744"/>
              <a:gd name="connsiteY4" fmla="*/ 0 h 2220035"/>
              <a:gd name="connsiteX0" fmla="*/ 2301765 w 2661744"/>
              <a:gd name="connsiteY0" fmla="*/ 0 h 2220035"/>
              <a:gd name="connsiteX1" fmla="*/ 2159876 w 2661744"/>
              <a:gd name="connsiteY1" fmla="*/ 1907627 h 2220035"/>
              <a:gd name="connsiteX2" fmla="*/ 0 w 2661744"/>
              <a:gd name="connsiteY2" fmla="*/ 1874446 h 2220035"/>
              <a:gd name="connsiteX3" fmla="*/ 1778378 w 2661744"/>
              <a:gd name="connsiteY3" fmla="*/ 1564856 h 2220035"/>
              <a:gd name="connsiteX4" fmla="*/ 2301765 w 2661744"/>
              <a:gd name="connsiteY4" fmla="*/ 0 h 2220035"/>
              <a:gd name="connsiteX0" fmla="*/ 2301765 w 2661744"/>
              <a:gd name="connsiteY0" fmla="*/ 0 h 2220035"/>
              <a:gd name="connsiteX1" fmla="*/ 2159876 w 2661744"/>
              <a:gd name="connsiteY1" fmla="*/ 1907627 h 2220035"/>
              <a:gd name="connsiteX2" fmla="*/ 0 w 2661744"/>
              <a:gd name="connsiteY2" fmla="*/ 1874446 h 2220035"/>
              <a:gd name="connsiteX3" fmla="*/ 1778378 w 2661744"/>
              <a:gd name="connsiteY3" fmla="*/ 1564856 h 2220035"/>
              <a:gd name="connsiteX4" fmla="*/ 2301765 w 2661744"/>
              <a:gd name="connsiteY4" fmla="*/ 0 h 2220035"/>
              <a:gd name="connsiteX0" fmla="*/ 2301765 w 2661744"/>
              <a:gd name="connsiteY0" fmla="*/ 0 h 2220035"/>
              <a:gd name="connsiteX1" fmla="*/ 2159876 w 2661744"/>
              <a:gd name="connsiteY1" fmla="*/ 1907627 h 2220035"/>
              <a:gd name="connsiteX2" fmla="*/ 0 w 2661744"/>
              <a:gd name="connsiteY2" fmla="*/ 1874446 h 2220035"/>
              <a:gd name="connsiteX3" fmla="*/ 1778378 w 2661744"/>
              <a:gd name="connsiteY3" fmla="*/ 1564856 h 2220035"/>
              <a:gd name="connsiteX4" fmla="*/ 2301765 w 2661744"/>
              <a:gd name="connsiteY4" fmla="*/ 0 h 2220035"/>
              <a:gd name="connsiteX0" fmla="*/ 2301765 w 2661744"/>
              <a:gd name="connsiteY0" fmla="*/ 0 h 2220035"/>
              <a:gd name="connsiteX1" fmla="*/ 2159876 w 2661744"/>
              <a:gd name="connsiteY1" fmla="*/ 1907627 h 2220035"/>
              <a:gd name="connsiteX2" fmla="*/ 0 w 2661744"/>
              <a:gd name="connsiteY2" fmla="*/ 1874446 h 2220035"/>
              <a:gd name="connsiteX3" fmla="*/ 1778378 w 2661744"/>
              <a:gd name="connsiteY3" fmla="*/ 1564856 h 2220035"/>
              <a:gd name="connsiteX4" fmla="*/ 2301765 w 2661744"/>
              <a:gd name="connsiteY4" fmla="*/ 0 h 2220035"/>
              <a:gd name="connsiteX0" fmla="*/ 2301765 w 2661744"/>
              <a:gd name="connsiteY0" fmla="*/ 0 h 2220035"/>
              <a:gd name="connsiteX1" fmla="*/ 2159876 w 2661744"/>
              <a:gd name="connsiteY1" fmla="*/ 1907627 h 2220035"/>
              <a:gd name="connsiteX2" fmla="*/ 0 w 2661744"/>
              <a:gd name="connsiteY2" fmla="*/ 1874446 h 2220035"/>
              <a:gd name="connsiteX3" fmla="*/ 1778378 w 2661744"/>
              <a:gd name="connsiteY3" fmla="*/ 1564856 h 2220035"/>
              <a:gd name="connsiteX4" fmla="*/ 2301765 w 2661744"/>
              <a:gd name="connsiteY4" fmla="*/ 0 h 2220035"/>
              <a:gd name="connsiteX0" fmla="*/ 2301765 w 2661744"/>
              <a:gd name="connsiteY0" fmla="*/ 0 h 2270234"/>
              <a:gd name="connsiteX1" fmla="*/ 2159876 w 2661744"/>
              <a:gd name="connsiteY1" fmla="*/ 1907627 h 2270234"/>
              <a:gd name="connsiteX2" fmla="*/ 0 w 2661744"/>
              <a:gd name="connsiteY2" fmla="*/ 1874446 h 2270234"/>
              <a:gd name="connsiteX3" fmla="*/ 1778378 w 2661744"/>
              <a:gd name="connsiteY3" fmla="*/ 1564856 h 2270234"/>
              <a:gd name="connsiteX4" fmla="*/ 2301765 w 2661744"/>
              <a:gd name="connsiteY4" fmla="*/ 0 h 2270234"/>
              <a:gd name="connsiteX0" fmla="*/ 2301765 w 2661744"/>
              <a:gd name="connsiteY0" fmla="*/ 0 h 2270234"/>
              <a:gd name="connsiteX1" fmla="*/ 2159876 w 2661744"/>
              <a:gd name="connsiteY1" fmla="*/ 1907627 h 2270234"/>
              <a:gd name="connsiteX2" fmla="*/ 0 w 2661744"/>
              <a:gd name="connsiteY2" fmla="*/ 1874446 h 2270234"/>
              <a:gd name="connsiteX3" fmla="*/ 1778378 w 2661744"/>
              <a:gd name="connsiteY3" fmla="*/ 1564856 h 2270234"/>
              <a:gd name="connsiteX4" fmla="*/ 2301765 w 2661744"/>
              <a:gd name="connsiteY4" fmla="*/ 0 h 2270234"/>
              <a:gd name="connsiteX0" fmla="*/ 2301765 w 2661744"/>
              <a:gd name="connsiteY0" fmla="*/ 0 h 2387796"/>
              <a:gd name="connsiteX1" fmla="*/ 2159876 w 2661744"/>
              <a:gd name="connsiteY1" fmla="*/ 1907627 h 2387796"/>
              <a:gd name="connsiteX2" fmla="*/ 0 w 2661744"/>
              <a:gd name="connsiteY2" fmla="*/ 1874446 h 2387796"/>
              <a:gd name="connsiteX3" fmla="*/ 1778378 w 2661744"/>
              <a:gd name="connsiteY3" fmla="*/ 1564856 h 2387796"/>
              <a:gd name="connsiteX4" fmla="*/ 2301765 w 2661744"/>
              <a:gd name="connsiteY4" fmla="*/ 0 h 2387796"/>
              <a:gd name="connsiteX0" fmla="*/ 2301765 w 2661744"/>
              <a:gd name="connsiteY0" fmla="*/ 0 h 2387796"/>
              <a:gd name="connsiteX1" fmla="*/ 2159876 w 2661744"/>
              <a:gd name="connsiteY1" fmla="*/ 1907627 h 2387796"/>
              <a:gd name="connsiteX2" fmla="*/ 0 w 2661744"/>
              <a:gd name="connsiteY2" fmla="*/ 1874446 h 2387796"/>
              <a:gd name="connsiteX3" fmla="*/ 789536 w 2661744"/>
              <a:gd name="connsiteY3" fmla="*/ 593126 h 2387796"/>
              <a:gd name="connsiteX4" fmla="*/ 2301765 w 2661744"/>
              <a:gd name="connsiteY4" fmla="*/ 0 h 2387796"/>
              <a:gd name="connsiteX0" fmla="*/ 2301765 w 2661744"/>
              <a:gd name="connsiteY0" fmla="*/ 0 h 2387796"/>
              <a:gd name="connsiteX1" fmla="*/ 2159876 w 2661744"/>
              <a:gd name="connsiteY1" fmla="*/ 1907627 h 2387796"/>
              <a:gd name="connsiteX2" fmla="*/ 0 w 2661744"/>
              <a:gd name="connsiteY2" fmla="*/ 1874446 h 2387796"/>
              <a:gd name="connsiteX3" fmla="*/ 789536 w 2661744"/>
              <a:gd name="connsiteY3" fmla="*/ 593126 h 2387796"/>
              <a:gd name="connsiteX4" fmla="*/ 2301765 w 2661744"/>
              <a:gd name="connsiteY4" fmla="*/ 0 h 2387796"/>
              <a:gd name="connsiteX0" fmla="*/ 2301765 w 2661744"/>
              <a:gd name="connsiteY0" fmla="*/ 5530 h 2393326"/>
              <a:gd name="connsiteX1" fmla="*/ 2159876 w 2661744"/>
              <a:gd name="connsiteY1" fmla="*/ 1913157 h 2393326"/>
              <a:gd name="connsiteX2" fmla="*/ 0 w 2661744"/>
              <a:gd name="connsiteY2" fmla="*/ 1879976 h 2393326"/>
              <a:gd name="connsiteX3" fmla="*/ 2301765 w 2661744"/>
              <a:gd name="connsiteY3" fmla="*/ 5530 h 2393326"/>
              <a:gd name="connsiteX0" fmla="*/ 2301765 w 2661744"/>
              <a:gd name="connsiteY0" fmla="*/ 27978 h 2415774"/>
              <a:gd name="connsiteX1" fmla="*/ 2159876 w 2661744"/>
              <a:gd name="connsiteY1" fmla="*/ 1935605 h 2415774"/>
              <a:gd name="connsiteX2" fmla="*/ 0 w 2661744"/>
              <a:gd name="connsiteY2" fmla="*/ 1902424 h 2415774"/>
              <a:gd name="connsiteX3" fmla="*/ 2301765 w 2661744"/>
              <a:gd name="connsiteY3" fmla="*/ 27978 h 2415774"/>
              <a:gd name="connsiteX0" fmla="*/ 2301765 w 2661744"/>
              <a:gd name="connsiteY0" fmla="*/ 27978 h 2415774"/>
              <a:gd name="connsiteX1" fmla="*/ 2159876 w 2661744"/>
              <a:gd name="connsiteY1" fmla="*/ 1935605 h 2415774"/>
              <a:gd name="connsiteX2" fmla="*/ 0 w 2661744"/>
              <a:gd name="connsiteY2" fmla="*/ 1902424 h 2415774"/>
              <a:gd name="connsiteX3" fmla="*/ 2301765 w 2661744"/>
              <a:gd name="connsiteY3" fmla="*/ 27978 h 2415774"/>
              <a:gd name="connsiteX0" fmla="*/ 2301765 w 2661744"/>
              <a:gd name="connsiteY0" fmla="*/ 12212 h 2400008"/>
              <a:gd name="connsiteX1" fmla="*/ 2159876 w 2661744"/>
              <a:gd name="connsiteY1" fmla="*/ 1919839 h 2400008"/>
              <a:gd name="connsiteX2" fmla="*/ 0 w 2661744"/>
              <a:gd name="connsiteY2" fmla="*/ 1886658 h 2400008"/>
              <a:gd name="connsiteX3" fmla="*/ 2301765 w 2661744"/>
              <a:gd name="connsiteY3" fmla="*/ 12212 h 2400008"/>
              <a:gd name="connsiteX0" fmla="*/ 2301765 w 2661744"/>
              <a:gd name="connsiteY0" fmla="*/ 12212 h 2400008"/>
              <a:gd name="connsiteX1" fmla="*/ 1293592 w 2661744"/>
              <a:gd name="connsiteY1" fmla="*/ 1292590 h 2400008"/>
              <a:gd name="connsiteX2" fmla="*/ 0 w 2661744"/>
              <a:gd name="connsiteY2" fmla="*/ 1886658 h 2400008"/>
              <a:gd name="connsiteX3" fmla="*/ 2301765 w 2661744"/>
              <a:gd name="connsiteY3" fmla="*/ 12212 h 2400008"/>
              <a:gd name="connsiteX0" fmla="*/ 2301765 w 2661744"/>
              <a:gd name="connsiteY0" fmla="*/ 12212 h 2400008"/>
              <a:gd name="connsiteX1" fmla="*/ 1293592 w 2661744"/>
              <a:gd name="connsiteY1" fmla="*/ 1292590 h 2400008"/>
              <a:gd name="connsiteX2" fmla="*/ 0 w 2661744"/>
              <a:gd name="connsiteY2" fmla="*/ 1886658 h 2400008"/>
              <a:gd name="connsiteX3" fmla="*/ 2301765 w 2661744"/>
              <a:gd name="connsiteY3" fmla="*/ 12212 h 2400008"/>
              <a:gd name="connsiteX0" fmla="*/ 2301765 w 2661744"/>
              <a:gd name="connsiteY0" fmla="*/ 12212 h 2400008"/>
              <a:gd name="connsiteX1" fmla="*/ 1293592 w 2661744"/>
              <a:gd name="connsiteY1" fmla="*/ 1292590 h 2400008"/>
              <a:gd name="connsiteX2" fmla="*/ 0 w 2661744"/>
              <a:gd name="connsiteY2" fmla="*/ 1886658 h 2400008"/>
              <a:gd name="connsiteX3" fmla="*/ 2301765 w 2661744"/>
              <a:gd name="connsiteY3" fmla="*/ 12212 h 2400008"/>
              <a:gd name="connsiteX0" fmla="*/ 2301765 w 2661744"/>
              <a:gd name="connsiteY0" fmla="*/ 12212 h 2400008"/>
              <a:gd name="connsiteX1" fmla="*/ 1293592 w 2661744"/>
              <a:gd name="connsiteY1" fmla="*/ 1292590 h 2400008"/>
              <a:gd name="connsiteX2" fmla="*/ 0 w 2661744"/>
              <a:gd name="connsiteY2" fmla="*/ 1886658 h 2400008"/>
              <a:gd name="connsiteX3" fmla="*/ 2301765 w 2661744"/>
              <a:gd name="connsiteY3" fmla="*/ 12212 h 2400008"/>
              <a:gd name="connsiteX0" fmla="*/ 2301765 w 2661744"/>
              <a:gd name="connsiteY0" fmla="*/ 12212 h 2400008"/>
              <a:gd name="connsiteX1" fmla="*/ 1293592 w 2661744"/>
              <a:gd name="connsiteY1" fmla="*/ 1292590 h 2400008"/>
              <a:gd name="connsiteX2" fmla="*/ 0 w 2661744"/>
              <a:gd name="connsiteY2" fmla="*/ 1886658 h 2400008"/>
              <a:gd name="connsiteX3" fmla="*/ 2301765 w 2661744"/>
              <a:gd name="connsiteY3" fmla="*/ 12212 h 2400008"/>
              <a:gd name="connsiteX0" fmla="*/ 2301765 w 2661744"/>
              <a:gd name="connsiteY0" fmla="*/ 12212 h 2400008"/>
              <a:gd name="connsiteX1" fmla="*/ 1293592 w 2661744"/>
              <a:gd name="connsiteY1" fmla="*/ 1292590 h 2400008"/>
              <a:gd name="connsiteX2" fmla="*/ 0 w 2661744"/>
              <a:gd name="connsiteY2" fmla="*/ 1886658 h 2400008"/>
              <a:gd name="connsiteX3" fmla="*/ 2301765 w 2661744"/>
              <a:gd name="connsiteY3" fmla="*/ 12212 h 2400008"/>
              <a:gd name="connsiteX0" fmla="*/ 2301765 w 2661744"/>
              <a:gd name="connsiteY0" fmla="*/ 12212 h 2400008"/>
              <a:gd name="connsiteX1" fmla="*/ 1293592 w 2661744"/>
              <a:gd name="connsiteY1" fmla="*/ 1292590 h 2400008"/>
              <a:gd name="connsiteX2" fmla="*/ 0 w 2661744"/>
              <a:gd name="connsiteY2" fmla="*/ 1886658 h 2400008"/>
              <a:gd name="connsiteX3" fmla="*/ 2301765 w 2661744"/>
              <a:gd name="connsiteY3" fmla="*/ 12212 h 2400008"/>
              <a:gd name="connsiteX0" fmla="*/ 2301765 w 2661744"/>
              <a:gd name="connsiteY0" fmla="*/ 12212 h 2427889"/>
              <a:gd name="connsiteX1" fmla="*/ 1293592 w 2661744"/>
              <a:gd name="connsiteY1" fmla="*/ 1292590 h 2427889"/>
              <a:gd name="connsiteX2" fmla="*/ 0 w 2661744"/>
              <a:gd name="connsiteY2" fmla="*/ 1886658 h 2427889"/>
              <a:gd name="connsiteX3" fmla="*/ 2301765 w 2661744"/>
              <a:gd name="connsiteY3" fmla="*/ 12212 h 2427889"/>
              <a:gd name="connsiteX0" fmla="*/ 2301765 w 2661744"/>
              <a:gd name="connsiteY0" fmla="*/ 12212 h 2427889"/>
              <a:gd name="connsiteX1" fmla="*/ 933552 w 2661744"/>
              <a:gd name="connsiteY1" fmla="*/ 860542 h 2427889"/>
              <a:gd name="connsiteX2" fmla="*/ 0 w 2661744"/>
              <a:gd name="connsiteY2" fmla="*/ 1886658 h 2427889"/>
              <a:gd name="connsiteX3" fmla="*/ 2301765 w 2661744"/>
              <a:gd name="connsiteY3" fmla="*/ 12212 h 2427889"/>
              <a:gd name="connsiteX0" fmla="*/ 2301765 w 2490890"/>
              <a:gd name="connsiteY0" fmla="*/ 12212 h 2427889"/>
              <a:gd name="connsiteX1" fmla="*/ 933552 w 2490890"/>
              <a:gd name="connsiteY1" fmla="*/ 860542 h 2427889"/>
              <a:gd name="connsiteX2" fmla="*/ 0 w 2490890"/>
              <a:gd name="connsiteY2" fmla="*/ 1886658 h 2427889"/>
              <a:gd name="connsiteX3" fmla="*/ 2301765 w 2490890"/>
              <a:gd name="connsiteY3" fmla="*/ 12212 h 2427889"/>
              <a:gd name="connsiteX0" fmla="*/ 2301765 w 2659106"/>
              <a:gd name="connsiteY0" fmla="*/ 251381 h 2667058"/>
              <a:gd name="connsiteX1" fmla="*/ 2094131 w 2659106"/>
              <a:gd name="connsiteY1" fmla="*/ 666287 h 2667058"/>
              <a:gd name="connsiteX2" fmla="*/ 933552 w 2659106"/>
              <a:gd name="connsiteY2" fmla="*/ 1099711 h 2667058"/>
              <a:gd name="connsiteX3" fmla="*/ 0 w 2659106"/>
              <a:gd name="connsiteY3" fmla="*/ 2125827 h 2667058"/>
              <a:gd name="connsiteX4" fmla="*/ 2301765 w 2659106"/>
              <a:gd name="connsiteY4" fmla="*/ 251381 h 2667058"/>
              <a:gd name="connsiteX0" fmla="*/ 2301765 w 2553952"/>
              <a:gd name="connsiteY0" fmla="*/ 12212 h 2427889"/>
              <a:gd name="connsiteX1" fmla="*/ 2094131 w 2553952"/>
              <a:gd name="connsiteY1" fmla="*/ 427118 h 2427889"/>
              <a:gd name="connsiteX2" fmla="*/ 933552 w 2553952"/>
              <a:gd name="connsiteY2" fmla="*/ 860542 h 2427889"/>
              <a:gd name="connsiteX3" fmla="*/ 0 w 2553952"/>
              <a:gd name="connsiteY3" fmla="*/ 1886658 h 2427889"/>
              <a:gd name="connsiteX4" fmla="*/ 2301765 w 2553952"/>
              <a:gd name="connsiteY4" fmla="*/ 12212 h 2427889"/>
              <a:gd name="connsiteX0" fmla="*/ 2301765 w 2553952"/>
              <a:gd name="connsiteY0" fmla="*/ 12212 h 2427889"/>
              <a:gd name="connsiteX1" fmla="*/ 2094131 w 2553952"/>
              <a:gd name="connsiteY1" fmla="*/ 427118 h 2427889"/>
              <a:gd name="connsiteX2" fmla="*/ 933552 w 2553952"/>
              <a:gd name="connsiteY2" fmla="*/ 860542 h 2427889"/>
              <a:gd name="connsiteX3" fmla="*/ 0 w 2553952"/>
              <a:gd name="connsiteY3" fmla="*/ 1886658 h 2427889"/>
              <a:gd name="connsiteX4" fmla="*/ 2301765 w 2553952"/>
              <a:gd name="connsiteY4" fmla="*/ 12212 h 2427889"/>
              <a:gd name="connsiteX0" fmla="*/ 2301765 w 2553952"/>
              <a:gd name="connsiteY0" fmla="*/ 12212 h 2427889"/>
              <a:gd name="connsiteX1" fmla="*/ 2094131 w 2553952"/>
              <a:gd name="connsiteY1" fmla="*/ 427118 h 2427889"/>
              <a:gd name="connsiteX2" fmla="*/ 933552 w 2553952"/>
              <a:gd name="connsiteY2" fmla="*/ 860542 h 2427889"/>
              <a:gd name="connsiteX3" fmla="*/ 0 w 2553952"/>
              <a:gd name="connsiteY3" fmla="*/ 1886658 h 2427889"/>
              <a:gd name="connsiteX4" fmla="*/ 2301765 w 2553952"/>
              <a:gd name="connsiteY4" fmla="*/ 12212 h 2427889"/>
              <a:gd name="connsiteX0" fmla="*/ 2301765 w 2553952"/>
              <a:gd name="connsiteY0" fmla="*/ 12212 h 2427889"/>
              <a:gd name="connsiteX1" fmla="*/ 2094131 w 2553952"/>
              <a:gd name="connsiteY1" fmla="*/ 427118 h 2427889"/>
              <a:gd name="connsiteX2" fmla="*/ 933552 w 2553952"/>
              <a:gd name="connsiteY2" fmla="*/ 860542 h 2427889"/>
              <a:gd name="connsiteX3" fmla="*/ 0 w 2553952"/>
              <a:gd name="connsiteY3" fmla="*/ 1886658 h 2427889"/>
              <a:gd name="connsiteX4" fmla="*/ 2301765 w 2553952"/>
              <a:gd name="connsiteY4" fmla="*/ 12212 h 2427889"/>
              <a:gd name="connsiteX0" fmla="*/ 2301765 w 2553952"/>
              <a:gd name="connsiteY0" fmla="*/ 12212 h 2427889"/>
              <a:gd name="connsiteX1" fmla="*/ 2301704 w 2553952"/>
              <a:gd name="connsiteY1" fmla="*/ 427118 h 2427889"/>
              <a:gd name="connsiteX2" fmla="*/ 933552 w 2553952"/>
              <a:gd name="connsiteY2" fmla="*/ 860542 h 2427889"/>
              <a:gd name="connsiteX3" fmla="*/ 0 w 2553952"/>
              <a:gd name="connsiteY3" fmla="*/ 1886658 h 2427889"/>
              <a:gd name="connsiteX4" fmla="*/ 2301765 w 2553952"/>
              <a:gd name="connsiteY4" fmla="*/ 12212 h 2427889"/>
              <a:gd name="connsiteX0" fmla="*/ 2301765 w 2553952"/>
              <a:gd name="connsiteY0" fmla="*/ 12212 h 2427889"/>
              <a:gd name="connsiteX1" fmla="*/ 2301704 w 2553952"/>
              <a:gd name="connsiteY1" fmla="*/ 427118 h 2427889"/>
              <a:gd name="connsiteX2" fmla="*/ 933552 w 2553952"/>
              <a:gd name="connsiteY2" fmla="*/ 860542 h 2427889"/>
              <a:gd name="connsiteX3" fmla="*/ 0 w 2553952"/>
              <a:gd name="connsiteY3" fmla="*/ 1886658 h 2427889"/>
              <a:gd name="connsiteX4" fmla="*/ 2301765 w 2553952"/>
              <a:gd name="connsiteY4" fmla="*/ 12212 h 2427889"/>
              <a:gd name="connsiteX0" fmla="*/ 2301765 w 2553952"/>
              <a:gd name="connsiteY0" fmla="*/ 12212 h 2427889"/>
              <a:gd name="connsiteX1" fmla="*/ 2301704 w 2553952"/>
              <a:gd name="connsiteY1" fmla="*/ 427118 h 2427889"/>
              <a:gd name="connsiteX2" fmla="*/ 933552 w 2553952"/>
              <a:gd name="connsiteY2" fmla="*/ 860542 h 2427889"/>
              <a:gd name="connsiteX3" fmla="*/ 0 w 2553952"/>
              <a:gd name="connsiteY3" fmla="*/ 1886658 h 2427889"/>
              <a:gd name="connsiteX4" fmla="*/ 2301765 w 2553952"/>
              <a:gd name="connsiteY4" fmla="*/ 12212 h 2427889"/>
              <a:gd name="connsiteX0" fmla="*/ 2301765 w 2459359"/>
              <a:gd name="connsiteY0" fmla="*/ 12212 h 2427889"/>
              <a:gd name="connsiteX1" fmla="*/ 2301704 w 2459359"/>
              <a:gd name="connsiteY1" fmla="*/ 427118 h 2427889"/>
              <a:gd name="connsiteX2" fmla="*/ 933552 w 2459359"/>
              <a:gd name="connsiteY2" fmla="*/ 860542 h 2427889"/>
              <a:gd name="connsiteX3" fmla="*/ 0 w 2459359"/>
              <a:gd name="connsiteY3" fmla="*/ 1886658 h 2427889"/>
              <a:gd name="connsiteX4" fmla="*/ 2301765 w 2459359"/>
              <a:gd name="connsiteY4" fmla="*/ 12212 h 2427889"/>
              <a:gd name="connsiteX0" fmla="*/ 2624968 w 2782562"/>
              <a:gd name="connsiteY0" fmla="*/ 12212 h 2327705"/>
              <a:gd name="connsiteX1" fmla="*/ 2624907 w 2782562"/>
              <a:gd name="connsiteY1" fmla="*/ 427118 h 2327705"/>
              <a:gd name="connsiteX2" fmla="*/ 1256755 w 2782562"/>
              <a:gd name="connsiteY2" fmla="*/ 860542 h 2327705"/>
              <a:gd name="connsiteX3" fmla="*/ 671697 w 2782562"/>
              <a:gd name="connsiteY3" fmla="*/ 2156686 h 2327705"/>
              <a:gd name="connsiteX4" fmla="*/ 323203 w 2782562"/>
              <a:gd name="connsiteY4" fmla="*/ 1886658 h 2327705"/>
              <a:gd name="connsiteX5" fmla="*/ 2624968 w 2782562"/>
              <a:gd name="connsiteY5" fmla="*/ 12212 h 2327705"/>
              <a:gd name="connsiteX0" fmla="*/ 2624968 w 2782562"/>
              <a:gd name="connsiteY0" fmla="*/ 12212 h 2213071"/>
              <a:gd name="connsiteX1" fmla="*/ 2624907 w 2782562"/>
              <a:gd name="connsiteY1" fmla="*/ 427118 h 2213071"/>
              <a:gd name="connsiteX2" fmla="*/ 1256755 w 2782562"/>
              <a:gd name="connsiteY2" fmla="*/ 860542 h 2213071"/>
              <a:gd name="connsiteX3" fmla="*/ 671697 w 2782562"/>
              <a:gd name="connsiteY3" fmla="*/ 2156686 h 2213071"/>
              <a:gd name="connsiteX4" fmla="*/ 323203 w 2782562"/>
              <a:gd name="connsiteY4" fmla="*/ 1886658 h 2213071"/>
              <a:gd name="connsiteX5" fmla="*/ 2624968 w 2782562"/>
              <a:gd name="connsiteY5" fmla="*/ 12212 h 2213071"/>
              <a:gd name="connsiteX0" fmla="*/ 2301765 w 2459359"/>
              <a:gd name="connsiteY0" fmla="*/ 12212 h 2207172"/>
              <a:gd name="connsiteX1" fmla="*/ 2301704 w 2459359"/>
              <a:gd name="connsiteY1" fmla="*/ 427118 h 2207172"/>
              <a:gd name="connsiteX2" fmla="*/ 933552 w 2459359"/>
              <a:gd name="connsiteY2" fmla="*/ 860542 h 2207172"/>
              <a:gd name="connsiteX3" fmla="*/ 348494 w 2459359"/>
              <a:gd name="connsiteY3" fmla="*/ 2156686 h 2207172"/>
              <a:gd name="connsiteX4" fmla="*/ 0 w 2459359"/>
              <a:gd name="connsiteY4" fmla="*/ 1886658 h 2207172"/>
              <a:gd name="connsiteX5" fmla="*/ 2301765 w 2459359"/>
              <a:gd name="connsiteY5" fmla="*/ 12212 h 2207172"/>
              <a:gd name="connsiteX0" fmla="*/ 2301765 w 2459359"/>
              <a:gd name="connsiteY0" fmla="*/ 12212 h 2207172"/>
              <a:gd name="connsiteX1" fmla="*/ 2301704 w 2459359"/>
              <a:gd name="connsiteY1" fmla="*/ 427118 h 2207172"/>
              <a:gd name="connsiteX2" fmla="*/ 933552 w 2459359"/>
              <a:gd name="connsiteY2" fmla="*/ 860542 h 2207172"/>
              <a:gd name="connsiteX3" fmla="*/ 348494 w 2459359"/>
              <a:gd name="connsiteY3" fmla="*/ 2156686 h 2207172"/>
              <a:gd name="connsiteX4" fmla="*/ 0 w 2459359"/>
              <a:gd name="connsiteY4" fmla="*/ 1886658 h 2207172"/>
              <a:gd name="connsiteX5" fmla="*/ 2301765 w 2459359"/>
              <a:gd name="connsiteY5" fmla="*/ 12212 h 2207172"/>
              <a:gd name="connsiteX0" fmla="*/ 2301765 w 2459359"/>
              <a:gd name="connsiteY0" fmla="*/ 12212 h 2207172"/>
              <a:gd name="connsiteX1" fmla="*/ 2301704 w 2459359"/>
              <a:gd name="connsiteY1" fmla="*/ 427118 h 2207172"/>
              <a:gd name="connsiteX2" fmla="*/ 933552 w 2459359"/>
              <a:gd name="connsiteY2" fmla="*/ 860542 h 2207172"/>
              <a:gd name="connsiteX3" fmla="*/ 348494 w 2459359"/>
              <a:gd name="connsiteY3" fmla="*/ 2156686 h 2207172"/>
              <a:gd name="connsiteX4" fmla="*/ 0 w 2459359"/>
              <a:gd name="connsiteY4" fmla="*/ 1886658 h 2207172"/>
              <a:gd name="connsiteX5" fmla="*/ 2301765 w 2459359"/>
              <a:gd name="connsiteY5" fmla="*/ 12212 h 2207172"/>
              <a:gd name="connsiteX0" fmla="*/ 2301765 w 2459359"/>
              <a:gd name="connsiteY0" fmla="*/ 12212 h 2207172"/>
              <a:gd name="connsiteX1" fmla="*/ 2301704 w 2459359"/>
              <a:gd name="connsiteY1" fmla="*/ 427118 h 2207172"/>
              <a:gd name="connsiteX2" fmla="*/ 933552 w 2459359"/>
              <a:gd name="connsiteY2" fmla="*/ 860542 h 2207172"/>
              <a:gd name="connsiteX3" fmla="*/ 348494 w 2459359"/>
              <a:gd name="connsiteY3" fmla="*/ 2156686 h 2207172"/>
              <a:gd name="connsiteX4" fmla="*/ 0 w 2459359"/>
              <a:gd name="connsiteY4" fmla="*/ 1886658 h 2207172"/>
              <a:gd name="connsiteX5" fmla="*/ 2301765 w 2459359"/>
              <a:gd name="connsiteY5" fmla="*/ 12212 h 2207172"/>
              <a:gd name="connsiteX0" fmla="*/ 2301765 w 2459359"/>
              <a:gd name="connsiteY0" fmla="*/ 12212 h 2207172"/>
              <a:gd name="connsiteX1" fmla="*/ 2301704 w 2459359"/>
              <a:gd name="connsiteY1" fmla="*/ 427118 h 2207172"/>
              <a:gd name="connsiteX2" fmla="*/ 933552 w 2459359"/>
              <a:gd name="connsiteY2" fmla="*/ 860542 h 2207172"/>
              <a:gd name="connsiteX3" fmla="*/ 348494 w 2459359"/>
              <a:gd name="connsiteY3" fmla="*/ 2156686 h 2207172"/>
              <a:gd name="connsiteX4" fmla="*/ 0 w 2459359"/>
              <a:gd name="connsiteY4" fmla="*/ 1886658 h 2207172"/>
              <a:gd name="connsiteX5" fmla="*/ 2301765 w 2459359"/>
              <a:gd name="connsiteY5" fmla="*/ 12212 h 2207172"/>
              <a:gd name="connsiteX0" fmla="*/ 2301765 w 2459359"/>
              <a:gd name="connsiteY0" fmla="*/ 12212 h 2207172"/>
              <a:gd name="connsiteX1" fmla="*/ 2301704 w 2459359"/>
              <a:gd name="connsiteY1" fmla="*/ 427118 h 2207172"/>
              <a:gd name="connsiteX2" fmla="*/ 933552 w 2459359"/>
              <a:gd name="connsiteY2" fmla="*/ 860542 h 2207172"/>
              <a:gd name="connsiteX3" fmla="*/ 348494 w 2459359"/>
              <a:gd name="connsiteY3" fmla="*/ 2156686 h 2207172"/>
              <a:gd name="connsiteX4" fmla="*/ 0 w 2459359"/>
              <a:gd name="connsiteY4" fmla="*/ 1886658 h 2207172"/>
              <a:gd name="connsiteX5" fmla="*/ 2301765 w 2459359"/>
              <a:gd name="connsiteY5" fmla="*/ 12212 h 2207172"/>
              <a:gd name="connsiteX0" fmla="*/ 2301765 w 2459359"/>
              <a:gd name="connsiteY0" fmla="*/ 0 h 2194960"/>
              <a:gd name="connsiteX1" fmla="*/ 2301704 w 2459359"/>
              <a:gd name="connsiteY1" fmla="*/ 414906 h 2194960"/>
              <a:gd name="connsiteX2" fmla="*/ 933552 w 2459359"/>
              <a:gd name="connsiteY2" fmla="*/ 848330 h 2194960"/>
              <a:gd name="connsiteX3" fmla="*/ 348494 w 2459359"/>
              <a:gd name="connsiteY3" fmla="*/ 2144474 h 2194960"/>
              <a:gd name="connsiteX4" fmla="*/ 0 w 2459359"/>
              <a:gd name="connsiteY4" fmla="*/ 1874446 h 2194960"/>
              <a:gd name="connsiteX5" fmla="*/ 2301765 w 2459359"/>
              <a:gd name="connsiteY5" fmla="*/ 0 h 2194960"/>
              <a:gd name="connsiteX0" fmla="*/ 2301765 w 2459359"/>
              <a:gd name="connsiteY0" fmla="*/ 0 h 2194960"/>
              <a:gd name="connsiteX1" fmla="*/ 2301704 w 2459359"/>
              <a:gd name="connsiteY1" fmla="*/ 414906 h 2194960"/>
              <a:gd name="connsiteX2" fmla="*/ 933552 w 2459359"/>
              <a:gd name="connsiteY2" fmla="*/ 848330 h 2194960"/>
              <a:gd name="connsiteX3" fmla="*/ 348494 w 2459359"/>
              <a:gd name="connsiteY3" fmla="*/ 2144474 h 2194960"/>
              <a:gd name="connsiteX4" fmla="*/ 0 w 2459359"/>
              <a:gd name="connsiteY4" fmla="*/ 1874446 h 2194960"/>
              <a:gd name="connsiteX5" fmla="*/ 2301765 w 2459359"/>
              <a:gd name="connsiteY5" fmla="*/ 0 h 2194960"/>
              <a:gd name="connsiteX0" fmla="*/ 2301765 w 2459359"/>
              <a:gd name="connsiteY0" fmla="*/ 0 h 2144474"/>
              <a:gd name="connsiteX1" fmla="*/ 2301704 w 2459359"/>
              <a:gd name="connsiteY1" fmla="*/ 414906 h 2144474"/>
              <a:gd name="connsiteX2" fmla="*/ 933552 w 2459359"/>
              <a:gd name="connsiteY2" fmla="*/ 848330 h 2144474"/>
              <a:gd name="connsiteX3" fmla="*/ 348494 w 2459359"/>
              <a:gd name="connsiteY3" fmla="*/ 2144474 h 2144474"/>
              <a:gd name="connsiteX4" fmla="*/ 0 w 2459359"/>
              <a:gd name="connsiteY4" fmla="*/ 1874446 h 2144474"/>
              <a:gd name="connsiteX5" fmla="*/ 2301765 w 2459359"/>
              <a:gd name="connsiteY5" fmla="*/ 0 h 2144474"/>
              <a:gd name="connsiteX0" fmla="*/ 2301765 w 2459359"/>
              <a:gd name="connsiteY0" fmla="*/ 0 h 2144474"/>
              <a:gd name="connsiteX1" fmla="*/ 2301704 w 2459359"/>
              <a:gd name="connsiteY1" fmla="*/ 414906 h 2144474"/>
              <a:gd name="connsiteX2" fmla="*/ 933552 w 2459359"/>
              <a:gd name="connsiteY2" fmla="*/ 848330 h 2144474"/>
              <a:gd name="connsiteX3" fmla="*/ 348494 w 2459359"/>
              <a:gd name="connsiteY3" fmla="*/ 2144474 h 2144474"/>
              <a:gd name="connsiteX4" fmla="*/ 0 w 2459359"/>
              <a:gd name="connsiteY4" fmla="*/ 1874446 h 2144474"/>
              <a:gd name="connsiteX5" fmla="*/ 2301765 w 2459359"/>
              <a:gd name="connsiteY5" fmla="*/ 0 h 2144474"/>
              <a:gd name="connsiteX0" fmla="*/ 2301765 w 2459359"/>
              <a:gd name="connsiteY0" fmla="*/ 0 h 2144474"/>
              <a:gd name="connsiteX1" fmla="*/ 2301704 w 2459359"/>
              <a:gd name="connsiteY1" fmla="*/ 414906 h 2144474"/>
              <a:gd name="connsiteX2" fmla="*/ 933552 w 2459359"/>
              <a:gd name="connsiteY2" fmla="*/ 848330 h 2144474"/>
              <a:gd name="connsiteX3" fmla="*/ 348494 w 2459359"/>
              <a:gd name="connsiteY3" fmla="*/ 2144474 h 2144474"/>
              <a:gd name="connsiteX4" fmla="*/ 0 w 2459359"/>
              <a:gd name="connsiteY4" fmla="*/ 1874446 h 2144474"/>
              <a:gd name="connsiteX5" fmla="*/ 2301765 w 2459359"/>
              <a:gd name="connsiteY5" fmla="*/ 0 h 2144474"/>
              <a:gd name="connsiteX0" fmla="*/ 2301765 w 2459359"/>
              <a:gd name="connsiteY0" fmla="*/ 0 h 2144474"/>
              <a:gd name="connsiteX1" fmla="*/ 2301704 w 2459359"/>
              <a:gd name="connsiteY1" fmla="*/ 414906 h 2144474"/>
              <a:gd name="connsiteX2" fmla="*/ 933552 w 2459359"/>
              <a:gd name="connsiteY2" fmla="*/ 848330 h 2144474"/>
              <a:gd name="connsiteX3" fmla="*/ 348494 w 2459359"/>
              <a:gd name="connsiteY3" fmla="*/ 2144474 h 2144474"/>
              <a:gd name="connsiteX4" fmla="*/ 0 w 2459359"/>
              <a:gd name="connsiteY4" fmla="*/ 1874446 h 2144474"/>
              <a:gd name="connsiteX5" fmla="*/ 2301765 w 2459359"/>
              <a:gd name="connsiteY5" fmla="*/ 0 h 2144474"/>
              <a:gd name="connsiteX0" fmla="*/ 2301765 w 2459359"/>
              <a:gd name="connsiteY0" fmla="*/ 0 h 2144474"/>
              <a:gd name="connsiteX1" fmla="*/ 2301704 w 2459359"/>
              <a:gd name="connsiteY1" fmla="*/ 414906 h 2144474"/>
              <a:gd name="connsiteX2" fmla="*/ 933552 w 2459359"/>
              <a:gd name="connsiteY2" fmla="*/ 848330 h 2144474"/>
              <a:gd name="connsiteX3" fmla="*/ 348494 w 2459359"/>
              <a:gd name="connsiteY3" fmla="*/ 2144474 h 2144474"/>
              <a:gd name="connsiteX4" fmla="*/ 0 w 2459359"/>
              <a:gd name="connsiteY4" fmla="*/ 1874446 h 2144474"/>
              <a:gd name="connsiteX5" fmla="*/ 2301765 w 2459359"/>
              <a:gd name="connsiteY5" fmla="*/ 0 h 2144474"/>
              <a:gd name="connsiteX0" fmla="*/ 2301765 w 2459359"/>
              <a:gd name="connsiteY0" fmla="*/ 0 h 2144474"/>
              <a:gd name="connsiteX1" fmla="*/ 2301704 w 2459359"/>
              <a:gd name="connsiteY1" fmla="*/ 414906 h 2144474"/>
              <a:gd name="connsiteX2" fmla="*/ 933552 w 2459359"/>
              <a:gd name="connsiteY2" fmla="*/ 848330 h 2144474"/>
              <a:gd name="connsiteX3" fmla="*/ 348494 w 2459359"/>
              <a:gd name="connsiteY3" fmla="*/ 2144474 h 2144474"/>
              <a:gd name="connsiteX4" fmla="*/ 0 w 2459359"/>
              <a:gd name="connsiteY4" fmla="*/ 1874446 h 2144474"/>
              <a:gd name="connsiteX5" fmla="*/ 2301765 w 2459359"/>
              <a:gd name="connsiteY5" fmla="*/ 0 h 2144474"/>
              <a:gd name="connsiteX0" fmla="*/ 2301765 w 2459359"/>
              <a:gd name="connsiteY0" fmla="*/ 0 h 2144474"/>
              <a:gd name="connsiteX1" fmla="*/ 2301704 w 2459359"/>
              <a:gd name="connsiteY1" fmla="*/ 414906 h 2144474"/>
              <a:gd name="connsiteX2" fmla="*/ 933552 w 2459359"/>
              <a:gd name="connsiteY2" fmla="*/ 848330 h 2144474"/>
              <a:gd name="connsiteX3" fmla="*/ 348494 w 2459359"/>
              <a:gd name="connsiteY3" fmla="*/ 2144474 h 2144474"/>
              <a:gd name="connsiteX4" fmla="*/ 0 w 2459359"/>
              <a:gd name="connsiteY4" fmla="*/ 1874446 h 2144474"/>
              <a:gd name="connsiteX5" fmla="*/ 2301765 w 2459359"/>
              <a:gd name="connsiteY5" fmla="*/ 0 h 2144474"/>
              <a:gd name="connsiteX0" fmla="*/ 2301765 w 2459359"/>
              <a:gd name="connsiteY0" fmla="*/ 0 h 2144474"/>
              <a:gd name="connsiteX1" fmla="*/ 2301704 w 2459359"/>
              <a:gd name="connsiteY1" fmla="*/ 414906 h 2144474"/>
              <a:gd name="connsiteX2" fmla="*/ 933552 w 2459359"/>
              <a:gd name="connsiteY2" fmla="*/ 848330 h 2144474"/>
              <a:gd name="connsiteX3" fmla="*/ 348494 w 2459359"/>
              <a:gd name="connsiteY3" fmla="*/ 2144474 h 2144474"/>
              <a:gd name="connsiteX4" fmla="*/ 0 w 2459359"/>
              <a:gd name="connsiteY4" fmla="*/ 1874446 h 2144474"/>
              <a:gd name="connsiteX5" fmla="*/ 2301765 w 2459359"/>
              <a:gd name="connsiteY5" fmla="*/ 0 h 2144474"/>
              <a:gd name="connsiteX0" fmla="*/ 2301705 w 2459299"/>
              <a:gd name="connsiteY0" fmla="*/ 0 h 2144474"/>
              <a:gd name="connsiteX1" fmla="*/ 2301704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301704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301704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301704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301704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301704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301704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094132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094132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157689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157689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157689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157689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157689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144474"/>
              <a:gd name="connsiteX1" fmla="*/ 2157689 w 2459299"/>
              <a:gd name="connsiteY1" fmla="*/ 414906 h 2144474"/>
              <a:gd name="connsiteX2" fmla="*/ 933552 w 2459299"/>
              <a:gd name="connsiteY2" fmla="*/ 848330 h 2144474"/>
              <a:gd name="connsiteX3" fmla="*/ 348494 w 2459299"/>
              <a:gd name="connsiteY3" fmla="*/ 2144474 h 2144474"/>
              <a:gd name="connsiteX4" fmla="*/ 0 w 2459299"/>
              <a:gd name="connsiteY4" fmla="*/ 1874446 h 2144474"/>
              <a:gd name="connsiteX5" fmla="*/ 2301705 w 2459299"/>
              <a:gd name="connsiteY5" fmla="*/ 0 h 2144474"/>
              <a:gd name="connsiteX0" fmla="*/ 2301705 w 2459299"/>
              <a:gd name="connsiteY0" fmla="*/ 0 h 2360498"/>
              <a:gd name="connsiteX1" fmla="*/ 2157689 w 2459299"/>
              <a:gd name="connsiteY1" fmla="*/ 414906 h 2360498"/>
              <a:gd name="connsiteX2" fmla="*/ 933552 w 2459299"/>
              <a:gd name="connsiteY2" fmla="*/ 848330 h 2360498"/>
              <a:gd name="connsiteX3" fmla="*/ 348494 w 2459299"/>
              <a:gd name="connsiteY3" fmla="*/ 2360498 h 2360498"/>
              <a:gd name="connsiteX4" fmla="*/ 0 w 2459299"/>
              <a:gd name="connsiteY4" fmla="*/ 1874446 h 2360498"/>
              <a:gd name="connsiteX5" fmla="*/ 2301705 w 2459299"/>
              <a:gd name="connsiteY5" fmla="*/ 0 h 2360498"/>
              <a:gd name="connsiteX0" fmla="*/ 2301705 w 2459299"/>
              <a:gd name="connsiteY0" fmla="*/ 0 h 2288490"/>
              <a:gd name="connsiteX1" fmla="*/ 2157689 w 2459299"/>
              <a:gd name="connsiteY1" fmla="*/ 414906 h 2288490"/>
              <a:gd name="connsiteX2" fmla="*/ 933552 w 2459299"/>
              <a:gd name="connsiteY2" fmla="*/ 848330 h 2288490"/>
              <a:gd name="connsiteX3" fmla="*/ 348494 w 2459299"/>
              <a:gd name="connsiteY3" fmla="*/ 2288490 h 2288490"/>
              <a:gd name="connsiteX4" fmla="*/ 0 w 2459299"/>
              <a:gd name="connsiteY4" fmla="*/ 1874446 h 2288490"/>
              <a:gd name="connsiteX5" fmla="*/ 2301705 w 2459299"/>
              <a:gd name="connsiteY5" fmla="*/ 0 h 228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9299" h="2288490">
                <a:moveTo>
                  <a:pt x="2301705" y="0"/>
                </a:moveTo>
                <a:cubicBezTo>
                  <a:pt x="2459299" y="143994"/>
                  <a:pt x="2222003" y="219562"/>
                  <a:pt x="2157689" y="414906"/>
                </a:cubicBezTo>
                <a:cubicBezTo>
                  <a:pt x="1920603" y="437467"/>
                  <a:pt x="1347471" y="559034"/>
                  <a:pt x="933552" y="848330"/>
                </a:cubicBezTo>
                <a:cubicBezTo>
                  <a:pt x="555823" y="1249835"/>
                  <a:pt x="385050" y="2091744"/>
                  <a:pt x="348494" y="2288490"/>
                </a:cubicBezTo>
                <a:cubicBezTo>
                  <a:pt x="191189" y="2228617"/>
                  <a:pt x="94412" y="2040494"/>
                  <a:pt x="0" y="1874446"/>
                </a:cubicBezTo>
                <a:cubicBezTo>
                  <a:pt x="70823" y="1370253"/>
                  <a:pt x="868026" y="35084"/>
                  <a:pt x="2301705"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3" name="橢圓 44">
            <a:extLst>
              <a:ext uri="{FF2B5EF4-FFF2-40B4-BE49-F238E27FC236}">
                <a16:creationId xmlns:a16="http://schemas.microsoft.com/office/drawing/2014/main" id="{F588D804-DECE-46B7-832C-047FE17B53F9}"/>
              </a:ext>
            </a:extLst>
          </p:cNvPr>
          <p:cNvSpPr>
            <a:spLocks noChangeAspect="1"/>
          </p:cNvSpPr>
          <p:nvPr/>
        </p:nvSpPr>
        <p:spPr>
          <a:xfrm>
            <a:off x="3992128" y="1543288"/>
            <a:ext cx="3921125" cy="3921125"/>
          </a:xfrm>
          <a:prstGeom prst="ellipse">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4" name="橢圓 6">
            <a:extLst>
              <a:ext uri="{FF2B5EF4-FFF2-40B4-BE49-F238E27FC236}">
                <a16:creationId xmlns:a16="http://schemas.microsoft.com/office/drawing/2014/main" id="{0C8579BA-10CD-4C97-91A2-777E2EBA7CA7}"/>
              </a:ext>
            </a:extLst>
          </p:cNvPr>
          <p:cNvSpPr>
            <a:spLocks noChangeAspect="1"/>
          </p:cNvSpPr>
          <p:nvPr/>
        </p:nvSpPr>
        <p:spPr>
          <a:xfrm>
            <a:off x="4170645" y="1722186"/>
            <a:ext cx="3564396" cy="3564396"/>
          </a:xfrm>
          <a:prstGeom prst="ellipse">
            <a:avLst/>
          </a:pr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solidFill>
                  <a:schemeClr val="bg1"/>
                </a:solidFill>
                <a:latin typeface="方正大黑简体" panose="02010601030101010101" pitchFamily="2" charset="-122"/>
                <a:ea typeface="方正大黑简体" panose="02010601030101010101" pitchFamily="2" charset="-122"/>
              </a:rPr>
              <a:t>点击输入标题</a:t>
            </a:r>
            <a:endParaRPr kumimoji="0" lang="zh-TW" altLang="en-US" sz="2800" b="1" dirty="0">
              <a:solidFill>
                <a:schemeClr val="bg1"/>
              </a:solidFill>
              <a:latin typeface="方正大黑简体" panose="02010601030101010101" pitchFamily="2" charset="-122"/>
              <a:ea typeface="方正大黑简体" panose="02010601030101010101" pitchFamily="2" charset="-122"/>
            </a:endParaRPr>
          </a:p>
        </p:txBody>
      </p:sp>
      <p:sp>
        <p:nvSpPr>
          <p:cNvPr id="31" name="手繪多邊形 33">
            <a:extLst>
              <a:ext uri="{FF2B5EF4-FFF2-40B4-BE49-F238E27FC236}">
                <a16:creationId xmlns:a16="http://schemas.microsoft.com/office/drawing/2014/main" id="{D6875FFC-F9E4-45ED-A8DD-6A36BEAAD418}"/>
              </a:ext>
            </a:extLst>
          </p:cNvPr>
          <p:cNvSpPr/>
          <p:nvPr/>
        </p:nvSpPr>
        <p:spPr>
          <a:xfrm rot="21112970">
            <a:off x="6684528" y="1060688"/>
            <a:ext cx="1624013" cy="2559050"/>
          </a:xfrm>
          <a:custGeom>
            <a:avLst/>
            <a:gdLst>
              <a:gd name="connsiteX0" fmla="*/ 15766 w 1481959"/>
              <a:gd name="connsiteY0" fmla="*/ 0 h 2191407"/>
              <a:gd name="connsiteX1" fmla="*/ 1481959 w 1481959"/>
              <a:gd name="connsiteY1" fmla="*/ 2191407 h 2191407"/>
              <a:gd name="connsiteX2" fmla="*/ 0 w 1481959"/>
              <a:gd name="connsiteY2" fmla="*/ 1623849 h 2191407"/>
              <a:gd name="connsiteX3" fmla="*/ 15766 w 1481959"/>
              <a:gd name="connsiteY3" fmla="*/ 0 h 2191407"/>
              <a:gd name="connsiteX0" fmla="*/ 15766 w 1484587"/>
              <a:gd name="connsiteY0" fmla="*/ 0 h 2462048"/>
              <a:gd name="connsiteX1" fmla="*/ 1481959 w 1484587"/>
              <a:gd name="connsiteY1" fmla="*/ 2191407 h 2462048"/>
              <a:gd name="connsiteX2" fmla="*/ 0 w 1484587"/>
              <a:gd name="connsiteY2" fmla="*/ 1623849 h 2462048"/>
              <a:gd name="connsiteX3" fmla="*/ 15766 w 1484587"/>
              <a:gd name="connsiteY3" fmla="*/ 0 h 2462048"/>
              <a:gd name="connsiteX0" fmla="*/ 260131 w 1728952"/>
              <a:gd name="connsiteY0" fmla="*/ 94593 h 2556641"/>
              <a:gd name="connsiteX1" fmla="*/ 1726324 w 1728952"/>
              <a:gd name="connsiteY1" fmla="*/ 2286000 h 2556641"/>
              <a:gd name="connsiteX2" fmla="*/ 244365 w 1728952"/>
              <a:gd name="connsiteY2" fmla="*/ 1718442 h 2556641"/>
              <a:gd name="connsiteX3" fmla="*/ 260131 w 1728952"/>
              <a:gd name="connsiteY3" fmla="*/ 94593 h 2556641"/>
              <a:gd name="connsiteX0" fmla="*/ 260131 w 1728952"/>
              <a:gd name="connsiteY0" fmla="*/ 94593 h 2556641"/>
              <a:gd name="connsiteX1" fmla="*/ 1726324 w 1728952"/>
              <a:gd name="connsiteY1" fmla="*/ 2286000 h 2556641"/>
              <a:gd name="connsiteX2" fmla="*/ 244365 w 1728952"/>
              <a:gd name="connsiteY2" fmla="*/ 1718442 h 2556641"/>
              <a:gd name="connsiteX3" fmla="*/ 260131 w 1728952"/>
              <a:gd name="connsiteY3" fmla="*/ 94593 h 2556641"/>
              <a:gd name="connsiteX0" fmla="*/ 260131 w 1728952"/>
              <a:gd name="connsiteY0" fmla="*/ 94593 h 2556641"/>
              <a:gd name="connsiteX1" fmla="*/ 1726324 w 1728952"/>
              <a:gd name="connsiteY1" fmla="*/ 2286000 h 2556641"/>
              <a:gd name="connsiteX2" fmla="*/ 244365 w 1728952"/>
              <a:gd name="connsiteY2" fmla="*/ 1718442 h 2556641"/>
              <a:gd name="connsiteX3" fmla="*/ 260131 w 1728952"/>
              <a:gd name="connsiteY3" fmla="*/ 94593 h 2556641"/>
              <a:gd name="connsiteX0" fmla="*/ 260131 w 1773620"/>
              <a:gd name="connsiteY0" fmla="*/ 94593 h 2556641"/>
              <a:gd name="connsiteX1" fmla="*/ 1726324 w 1773620"/>
              <a:gd name="connsiteY1" fmla="*/ 2286000 h 2556641"/>
              <a:gd name="connsiteX2" fmla="*/ 244365 w 1773620"/>
              <a:gd name="connsiteY2" fmla="*/ 1718442 h 2556641"/>
              <a:gd name="connsiteX3" fmla="*/ 260131 w 1773620"/>
              <a:gd name="connsiteY3" fmla="*/ 94593 h 2556641"/>
              <a:gd name="connsiteX0" fmla="*/ 260131 w 1773620"/>
              <a:gd name="connsiteY0" fmla="*/ 94593 h 2286000"/>
              <a:gd name="connsiteX1" fmla="*/ 1726324 w 1773620"/>
              <a:gd name="connsiteY1" fmla="*/ 2286000 h 2286000"/>
              <a:gd name="connsiteX2" fmla="*/ 244365 w 1773620"/>
              <a:gd name="connsiteY2" fmla="*/ 1718442 h 2286000"/>
              <a:gd name="connsiteX3" fmla="*/ 260131 w 1773620"/>
              <a:gd name="connsiteY3" fmla="*/ 94593 h 2286000"/>
              <a:gd name="connsiteX0" fmla="*/ 260131 w 1773620"/>
              <a:gd name="connsiteY0" fmla="*/ 94593 h 2286000"/>
              <a:gd name="connsiteX1" fmla="*/ 1726324 w 1773620"/>
              <a:gd name="connsiteY1" fmla="*/ 2286000 h 2286000"/>
              <a:gd name="connsiteX2" fmla="*/ 244365 w 1773620"/>
              <a:gd name="connsiteY2" fmla="*/ 1718442 h 2286000"/>
              <a:gd name="connsiteX3" fmla="*/ 260131 w 1773620"/>
              <a:gd name="connsiteY3" fmla="*/ 94593 h 2286000"/>
              <a:gd name="connsiteX0" fmla="*/ 246993 w 1760482"/>
              <a:gd name="connsiteY0" fmla="*/ 94593 h 2286000"/>
              <a:gd name="connsiteX1" fmla="*/ 1713186 w 1760482"/>
              <a:gd name="connsiteY1" fmla="*/ 2286000 h 2286000"/>
              <a:gd name="connsiteX2" fmla="*/ 231227 w 1760482"/>
              <a:gd name="connsiteY2" fmla="*/ 1718442 h 2286000"/>
              <a:gd name="connsiteX3" fmla="*/ 246993 w 1760482"/>
              <a:gd name="connsiteY3" fmla="*/ 94593 h 2286000"/>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09160"/>
              <a:gd name="connsiteY0" fmla="*/ 0 h 2559330"/>
              <a:gd name="connsiteX1" fmla="*/ 1461864 w 1509160"/>
              <a:gd name="connsiteY1" fmla="*/ 2559330 h 2559330"/>
              <a:gd name="connsiteX2" fmla="*/ 0 w 1509160"/>
              <a:gd name="connsiteY2" fmla="*/ 1623849 h 2559330"/>
              <a:gd name="connsiteX3" fmla="*/ 15766 w 1509160"/>
              <a:gd name="connsiteY3" fmla="*/ 0 h 2559330"/>
              <a:gd name="connsiteX0" fmla="*/ 15766 w 1545021"/>
              <a:gd name="connsiteY0" fmla="*/ 0 h 2559330"/>
              <a:gd name="connsiteX1" fmla="*/ 1461864 w 1545021"/>
              <a:gd name="connsiteY1" fmla="*/ 2559330 h 2559330"/>
              <a:gd name="connsiteX2" fmla="*/ 0 w 1545021"/>
              <a:gd name="connsiteY2" fmla="*/ 1623849 h 2559330"/>
              <a:gd name="connsiteX3" fmla="*/ 15766 w 1545021"/>
              <a:gd name="connsiteY3" fmla="*/ 0 h 2559330"/>
              <a:gd name="connsiteX0" fmla="*/ 15766 w 1545021"/>
              <a:gd name="connsiteY0" fmla="*/ 0 h 2559330"/>
              <a:gd name="connsiteX1" fmla="*/ 1461864 w 1545021"/>
              <a:gd name="connsiteY1" fmla="*/ 2559330 h 2559330"/>
              <a:gd name="connsiteX2" fmla="*/ 0 w 1545021"/>
              <a:gd name="connsiteY2" fmla="*/ 1623849 h 2559330"/>
              <a:gd name="connsiteX3" fmla="*/ 15766 w 1545021"/>
              <a:gd name="connsiteY3" fmla="*/ 0 h 2559330"/>
              <a:gd name="connsiteX0" fmla="*/ 15766 w 1639614"/>
              <a:gd name="connsiteY0" fmla="*/ 0 h 2559330"/>
              <a:gd name="connsiteX1" fmla="*/ 1461864 w 1639614"/>
              <a:gd name="connsiteY1" fmla="*/ 2559330 h 2559330"/>
              <a:gd name="connsiteX2" fmla="*/ 0 w 1639614"/>
              <a:gd name="connsiteY2" fmla="*/ 1623849 h 2559330"/>
              <a:gd name="connsiteX3" fmla="*/ 15766 w 1639614"/>
              <a:gd name="connsiteY3" fmla="*/ 0 h 2559330"/>
              <a:gd name="connsiteX0" fmla="*/ 15766 w 1639614"/>
              <a:gd name="connsiteY0" fmla="*/ 0 h 2559330"/>
              <a:gd name="connsiteX1" fmla="*/ 1461864 w 1639614"/>
              <a:gd name="connsiteY1" fmla="*/ 2559330 h 2559330"/>
              <a:gd name="connsiteX2" fmla="*/ 0 w 1639614"/>
              <a:gd name="connsiteY2" fmla="*/ 1623849 h 2559330"/>
              <a:gd name="connsiteX3" fmla="*/ 15766 w 1639614"/>
              <a:gd name="connsiteY3" fmla="*/ 0 h 2559330"/>
              <a:gd name="connsiteX0" fmla="*/ 0 w 1623848"/>
              <a:gd name="connsiteY0" fmla="*/ 0 h 2559330"/>
              <a:gd name="connsiteX1" fmla="*/ 1446098 w 1623848"/>
              <a:gd name="connsiteY1" fmla="*/ 2559330 h 2559330"/>
              <a:gd name="connsiteX2" fmla="*/ 14881 w 1623848"/>
              <a:gd name="connsiteY2" fmla="*/ 1767241 h 2559330"/>
              <a:gd name="connsiteX3" fmla="*/ 0 w 1623848"/>
              <a:gd name="connsiteY3" fmla="*/ 0 h 2559330"/>
            </a:gdLst>
            <a:ahLst/>
            <a:cxnLst>
              <a:cxn ang="0">
                <a:pos x="connsiteX0" y="connsiteY0"/>
              </a:cxn>
              <a:cxn ang="0">
                <a:pos x="connsiteX1" y="connsiteY1"/>
              </a:cxn>
              <a:cxn ang="0">
                <a:pos x="connsiteX2" y="connsiteY2"/>
              </a:cxn>
              <a:cxn ang="0">
                <a:pos x="connsiteX3" y="connsiteY3"/>
              </a:cxn>
            </a:cxnLst>
            <a:rect l="l" t="t" r="r" b="b"/>
            <a:pathLst>
              <a:path w="1623848" h="2559330">
                <a:moveTo>
                  <a:pt x="0" y="0"/>
                </a:moveTo>
                <a:cubicBezTo>
                  <a:pt x="1049425" y="372099"/>
                  <a:pt x="1623848" y="1613520"/>
                  <a:pt x="1446098" y="2559330"/>
                </a:cubicBezTo>
                <a:cubicBezTo>
                  <a:pt x="1166330" y="2062716"/>
                  <a:pt x="510249" y="1851885"/>
                  <a:pt x="14881" y="1767241"/>
                </a:cubicBezTo>
                <a:cubicBezTo>
                  <a:pt x="187940" y="1333113"/>
                  <a:pt x="306002" y="664642"/>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32" name="手繪多邊形 40">
            <a:extLst>
              <a:ext uri="{FF2B5EF4-FFF2-40B4-BE49-F238E27FC236}">
                <a16:creationId xmlns:a16="http://schemas.microsoft.com/office/drawing/2014/main" id="{87E0DBEC-CB49-49F6-9235-14C9190413A6}"/>
              </a:ext>
            </a:extLst>
          </p:cNvPr>
          <p:cNvSpPr/>
          <p:nvPr/>
        </p:nvSpPr>
        <p:spPr>
          <a:xfrm rot="10238085">
            <a:off x="3601603" y="3387963"/>
            <a:ext cx="1624013" cy="2560637"/>
          </a:xfrm>
          <a:custGeom>
            <a:avLst/>
            <a:gdLst>
              <a:gd name="connsiteX0" fmla="*/ 15766 w 1481959"/>
              <a:gd name="connsiteY0" fmla="*/ 0 h 2191407"/>
              <a:gd name="connsiteX1" fmla="*/ 1481959 w 1481959"/>
              <a:gd name="connsiteY1" fmla="*/ 2191407 h 2191407"/>
              <a:gd name="connsiteX2" fmla="*/ 0 w 1481959"/>
              <a:gd name="connsiteY2" fmla="*/ 1623849 h 2191407"/>
              <a:gd name="connsiteX3" fmla="*/ 15766 w 1481959"/>
              <a:gd name="connsiteY3" fmla="*/ 0 h 2191407"/>
              <a:gd name="connsiteX0" fmla="*/ 15766 w 1484587"/>
              <a:gd name="connsiteY0" fmla="*/ 0 h 2462048"/>
              <a:gd name="connsiteX1" fmla="*/ 1481959 w 1484587"/>
              <a:gd name="connsiteY1" fmla="*/ 2191407 h 2462048"/>
              <a:gd name="connsiteX2" fmla="*/ 0 w 1484587"/>
              <a:gd name="connsiteY2" fmla="*/ 1623849 h 2462048"/>
              <a:gd name="connsiteX3" fmla="*/ 15766 w 1484587"/>
              <a:gd name="connsiteY3" fmla="*/ 0 h 2462048"/>
              <a:gd name="connsiteX0" fmla="*/ 260131 w 1728952"/>
              <a:gd name="connsiteY0" fmla="*/ 94593 h 2556641"/>
              <a:gd name="connsiteX1" fmla="*/ 1726324 w 1728952"/>
              <a:gd name="connsiteY1" fmla="*/ 2286000 h 2556641"/>
              <a:gd name="connsiteX2" fmla="*/ 244365 w 1728952"/>
              <a:gd name="connsiteY2" fmla="*/ 1718442 h 2556641"/>
              <a:gd name="connsiteX3" fmla="*/ 260131 w 1728952"/>
              <a:gd name="connsiteY3" fmla="*/ 94593 h 2556641"/>
              <a:gd name="connsiteX0" fmla="*/ 260131 w 1728952"/>
              <a:gd name="connsiteY0" fmla="*/ 94593 h 2556641"/>
              <a:gd name="connsiteX1" fmla="*/ 1726324 w 1728952"/>
              <a:gd name="connsiteY1" fmla="*/ 2286000 h 2556641"/>
              <a:gd name="connsiteX2" fmla="*/ 244365 w 1728952"/>
              <a:gd name="connsiteY2" fmla="*/ 1718442 h 2556641"/>
              <a:gd name="connsiteX3" fmla="*/ 260131 w 1728952"/>
              <a:gd name="connsiteY3" fmla="*/ 94593 h 2556641"/>
              <a:gd name="connsiteX0" fmla="*/ 260131 w 1728952"/>
              <a:gd name="connsiteY0" fmla="*/ 94593 h 2556641"/>
              <a:gd name="connsiteX1" fmla="*/ 1726324 w 1728952"/>
              <a:gd name="connsiteY1" fmla="*/ 2286000 h 2556641"/>
              <a:gd name="connsiteX2" fmla="*/ 244365 w 1728952"/>
              <a:gd name="connsiteY2" fmla="*/ 1718442 h 2556641"/>
              <a:gd name="connsiteX3" fmla="*/ 260131 w 1728952"/>
              <a:gd name="connsiteY3" fmla="*/ 94593 h 2556641"/>
              <a:gd name="connsiteX0" fmla="*/ 260131 w 1773620"/>
              <a:gd name="connsiteY0" fmla="*/ 94593 h 2556641"/>
              <a:gd name="connsiteX1" fmla="*/ 1726324 w 1773620"/>
              <a:gd name="connsiteY1" fmla="*/ 2286000 h 2556641"/>
              <a:gd name="connsiteX2" fmla="*/ 244365 w 1773620"/>
              <a:gd name="connsiteY2" fmla="*/ 1718442 h 2556641"/>
              <a:gd name="connsiteX3" fmla="*/ 260131 w 1773620"/>
              <a:gd name="connsiteY3" fmla="*/ 94593 h 2556641"/>
              <a:gd name="connsiteX0" fmla="*/ 260131 w 1773620"/>
              <a:gd name="connsiteY0" fmla="*/ 94593 h 2286000"/>
              <a:gd name="connsiteX1" fmla="*/ 1726324 w 1773620"/>
              <a:gd name="connsiteY1" fmla="*/ 2286000 h 2286000"/>
              <a:gd name="connsiteX2" fmla="*/ 244365 w 1773620"/>
              <a:gd name="connsiteY2" fmla="*/ 1718442 h 2286000"/>
              <a:gd name="connsiteX3" fmla="*/ 260131 w 1773620"/>
              <a:gd name="connsiteY3" fmla="*/ 94593 h 2286000"/>
              <a:gd name="connsiteX0" fmla="*/ 260131 w 1773620"/>
              <a:gd name="connsiteY0" fmla="*/ 94593 h 2286000"/>
              <a:gd name="connsiteX1" fmla="*/ 1726324 w 1773620"/>
              <a:gd name="connsiteY1" fmla="*/ 2286000 h 2286000"/>
              <a:gd name="connsiteX2" fmla="*/ 244365 w 1773620"/>
              <a:gd name="connsiteY2" fmla="*/ 1718442 h 2286000"/>
              <a:gd name="connsiteX3" fmla="*/ 260131 w 1773620"/>
              <a:gd name="connsiteY3" fmla="*/ 94593 h 2286000"/>
              <a:gd name="connsiteX0" fmla="*/ 246993 w 1760482"/>
              <a:gd name="connsiteY0" fmla="*/ 94593 h 2286000"/>
              <a:gd name="connsiteX1" fmla="*/ 1713186 w 1760482"/>
              <a:gd name="connsiteY1" fmla="*/ 2286000 h 2286000"/>
              <a:gd name="connsiteX2" fmla="*/ 231227 w 1760482"/>
              <a:gd name="connsiteY2" fmla="*/ 1718442 h 2286000"/>
              <a:gd name="connsiteX3" fmla="*/ 246993 w 1760482"/>
              <a:gd name="connsiteY3" fmla="*/ 94593 h 2286000"/>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09160"/>
              <a:gd name="connsiteY0" fmla="*/ 0 h 2559330"/>
              <a:gd name="connsiteX1" fmla="*/ 1461864 w 1509160"/>
              <a:gd name="connsiteY1" fmla="*/ 2559330 h 2559330"/>
              <a:gd name="connsiteX2" fmla="*/ 0 w 1509160"/>
              <a:gd name="connsiteY2" fmla="*/ 1623849 h 2559330"/>
              <a:gd name="connsiteX3" fmla="*/ 15766 w 1509160"/>
              <a:gd name="connsiteY3" fmla="*/ 0 h 2559330"/>
              <a:gd name="connsiteX0" fmla="*/ 15766 w 1545021"/>
              <a:gd name="connsiteY0" fmla="*/ 0 h 2559330"/>
              <a:gd name="connsiteX1" fmla="*/ 1461864 w 1545021"/>
              <a:gd name="connsiteY1" fmla="*/ 2559330 h 2559330"/>
              <a:gd name="connsiteX2" fmla="*/ 0 w 1545021"/>
              <a:gd name="connsiteY2" fmla="*/ 1623849 h 2559330"/>
              <a:gd name="connsiteX3" fmla="*/ 15766 w 1545021"/>
              <a:gd name="connsiteY3" fmla="*/ 0 h 2559330"/>
              <a:gd name="connsiteX0" fmla="*/ 15766 w 1545021"/>
              <a:gd name="connsiteY0" fmla="*/ 0 h 2559330"/>
              <a:gd name="connsiteX1" fmla="*/ 1461864 w 1545021"/>
              <a:gd name="connsiteY1" fmla="*/ 2559330 h 2559330"/>
              <a:gd name="connsiteX2" fmla="*/ 0 w 1545021"/>
              <a:gd name="connsiteY2" fmla="*/ 1623849 h 2559330"/>
              <a:gd name="connsiteX3" fmla="*/ 15766 w 1545021"/>
              <a:gd name="connsiteY3" fmla="*/ 0 h 2559330"/>
              <a:gd name="connsiteX0" fmla="*/ 15766 w 1639614"/>
              <a:gd name="connsiteY0" fmla="*/ 0 h 2559330"/>
              <a:gd name="connsiteX1" fmla="*/ 1461864 w 1639614"/>
              <a:gd name="connsiteY1" fmla="*/ 2559330 h 2559330"/>
              <a:gd name="connsiteX2" fmla="*/ 0 w 1639614"/>
              <a:gd name="connsiteY2" fmla="*/ 1623849 h 2559330"/>
              <a:gd name="connsiteX3" fmla="*/ 15766 w 1639614"/>
              <a:gd name="connsiteY3" fmla="*/ 0 h 2559330"/>
              <a:gd name="connsiteX0" fmla="*/ 15766 w 1639614"/>
              <a:gd name="connsiteY0" fmla="*/ 0 h 2559330"/>
              <a:gd name="connsiteX1" fmla="*/ 1461864 w 1639614"/>
              <a:gd name="connsiteY1" fmla="*/ 2559330 h 2559330"/>
              <a:gd name="connsiteX2" fmla="*/ 0 w 1639614"/>
              <a:gd name="connsiteY2" fmla="*/ 1623849 h 2559330"/>
              <a:gd name="connsiteX3" fmla="*/ 15766 w 1639614"/>
              <a:gd name="connsiteY3" fmla="*/ 0 h 2559330"/>
              <a:gd name="connsiteX0" fmla="*/ 0 w 1623848"/>
              <a:gd name="connsiteY0" fmla="*/ 0 h 2559330"/>
              <a:gd name="connsiteX1" fmla="*/ 1446098 w 1623848"/>
              <a:gd name="connsiteY1" fmla="*/ 2559330 h 2559330"/>
              <a:gd name="connsiteX2" fmla="*/ 14881 w 1623848"/>
              <a:gd name="connsiteY2" fmla="*/ 1767241 h 2559330"/>
              <a:gd name="connsiteX3" fmla="*/ 0 w 1623848"/>
              <a:gd name="connsiteY3" fmla="*/ 0 h 2559330"/>
            </a:gdLst>
            <a:ahLst/>
            <a:cxnLst>
              <a:cxn ang="0">
                <a:pos x="connsiteX0" y="connsiteY0"/>
              </a:cxn>
              <a:cxn ang="0">
                <a:pos x="connsiteX1" y="connsiteY1"/>
              </a:cxn>
              <a:cxn ang="0">
                <a:pos x="connsiteX2" y="connsiteY2"/>
              </a:cxn>
              <a:cxn ang="0">
                <a:pos x="connsiteX3" y="connsiteY3"/>
              </a:cxn>
            </a:cxnLst>
            <a:rect l="l" t="t" r="r" b="b"/>
            <a:pathLst>
              <a:path w="1623848" h="2559330">
                <a:moveTo>
                  <a:pt x="0" y="0"/>
                </a:moveTo>
                <a:cubicBezTo>
                  <a:pt x="1049425" y="372099"/>
                  <a:pt x="1623848" y="1613520"/>
                  <a:pt x="1446098" y="2559330"/>
                </a:cubicBezTo>
                <a:cubicBezTo>
                  <a:pt x="1166330" y="2062716"/>
                  <a:pt x="510249" y="1851885"/>
                  <a:pt x="14881" y="1767241"/>
                </a:cubicBezTo>
                <a:cubicBezTo>
                  <a:pt x="187940" y="1333113"/>
                  <a:pt x="306002" y="664642"/>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33" name="手繪多邊形 41">
            <a:extLst>
              <a:ext uri="{FF2B5EF4-FFF2-40B4-BE49-F238E27FC236}">
                <a16:creationId xmlns:a16="http://schemas.microsoft.com/office/drawing/2014/main" id="{31711405-5B23-4BD1-B5DD-156762373521}"/>
              </a:ext>
            </a:extLst>
          </p:cNvPr>
          <p:cNvSpPr/>
          <p:nvPr/>
        </p:nvSpPr>
        <p:spPr>
          <a:xfrm rot="15596829">
            <a:off x="3853005" y="702217"/>
            <a:ext cx="1624012" cy="2559050"/>
          </a:xfrm>
          <a:custGeom>
            <a:avLst/>
            <a:gdLst>
              <a:gd name="connsiteX0" fmla="*/ 15766 w 1481959"/>
              <a:gd name="connsiteY0" fmla="*/ 0 h 2191407"/>
              <a:gd name="connsiteX1" fmla="*/ 1481959 w 1481959"/>
              <a:gd name="connsiteY1" fmla="*/ 2191407 h 2191407"/>
              <a:gd name="connsiteX2" fmla="*/ 0 w 1481959"/>
              <a:gd name="connsiteY2" fmla="*/ 1623849 h 2191407"/>
              <a:gd name="connsiteX3" fmla="*/ 15766 w 1481959"/>
              <a:gd name="connsiteY3" fmla="*/ 0 h 2191407"/>
              <a:gd name="connsiteX0" fmla="*/ 15766 w 1484587"/>
              <a:gd name="connsiteY0" fmla="*/ 0 h 2462048"/>
              <a:gd name="connsiteX1" fmla="*/ 1481959 w 1484587"/>
              <a:gd name="connsiteY1" fmla="*/ 2191407 h 2462048"/>
              <a:gd name="connsiteX2" fmla="*/ 0 w 1484587"/>
              <a:gd name="connsiteY2" fmla="*/ 1623849 h 2462048"/>
              <a:gd name="connsiteX3" fmla="*/ 15766 w 1484587"/>
              <a:gd name="connsiteY3" fmla="*/ 0 h 2462048"/>
              <a:gd name="connsiteX0" fmla="*/ 260131 w 1728952"/>
              <a:gd name="connsiteY0" fmla="*/ 94593 h 2556641"/>
              <a:gd name="connsiteX1" fmla="*/ 1726324 w 1728952"/>
              <a:gd name="connsiteY1" fmla="*/ 2286000 h 2556641"/>
              <a:gd name="connsiteX2" fmla="*/ 244365 w 1728952"/>
              <a:gd name="connsiteY2" fmla="*/ 1718442 h 2556641"/>
              <a:gd name="connsiteX3" fmla="*/ 260131 w 1728952"/>
              <a:gd name="connsiteY3" fmla="*/ 94593 h 2556641"/>
              <a:gd name="connsiteX0" fmla="*/ 260131 w 1728952"/>
              <a:gd name="connsiteY0" fmla="*/ 94593 h 2556641"/>
              <a:gd name="connsiteX1" fmla="*/ 1726324 w 1728952"/>
              <a:gd name="connsiteY1" fmla="*/ 2286000 h 2556641"/>
              <a:gd name="connsiteX2" fmla="*/ 244365 w 1728952"/>
              <a:gd name="connsiteY2" fmla="*/ 1718442 h 2556641"/>
              <a:gd name="connsiteX3" fmla="*/ 260131 w 1728952"/>
              <a:gd name="connsiteY3" fmla="*/ 94593 h 2556641"/>
              <a:gd name="connsiteX0" fmla="*/ 260131 w 1728952"/>
              <a:gd name="connsiteY0" fmla="*/ 94593 h 2556641"/>
              <a:gd name="connsiteX1" fmla="*/ 1726324 w 1728952"/>
              <a:gd name="connsiteY1" fmla="*/ 2286000 h 2556641"/>
              <a:gd name="connsiteX2" fmla="*/ 244365 w 1728952"/>
              <a:gd name="connsiteY2" fmla="*/ 1718442 h 2556641"/>
              <a:gd name="connsiteX3" fmla="*/ 260131 w 1728952"/>
              <a:gd name="connsiteY3" fmla="*/ 94593 h 2556641"/>
              <a:gd name="connsiteX0" fmla="*/ 260131 w 1773620"/>
              <a:gd name="connsiteY0" fmla="*/ 94593 h 2556641"/>
              <a:gd name="connsiteX1" fmla="*/ 1726324 w 1773620"/>
              <a:gd name="connsiteY1" fmla="*/ 2286000 h 2556641"/>
              <a:gd name="connsiteX2" fmla="*/ 244365 w 1773620"/>
              <a:gd name="connsiteY2" fmla="*/ 1718442 h 2556641"/>
              <a:gd name="connsiteX3" fmla="*/ 260131 w 1773620"/>
              <a:gd name="connsiteY3" fmla="*/ 94593 h 2556641"/>
              <a:gd name="connsiteX0" fmla="*/ 260131 w 1773620"/>
              <a:gd name="connsiteY0" fmla="*/ 94593 h 2286000"/>
              <a:gd name="connsiteX1" fmla="*/ 1726324 w 1773620"/>
              <a:gd name="connsiteY1" fmla="*/ 2286000 h 2286000"/>
              <a:gd name="connsiteX2" fmla="*/ 244365 w 1773620"/>
              <a:gd name="connsiteY2" fmla="*/ 1718442 h 2286000"/>
              <a:gd name="connsiteX3" fmla="*/ 260131 w 1773620"/>
              <a:gd name="connsiteY3" fmla="*/ 94593 h 2286000"/>
              <a:gd name="connsiteX0" fmla="*/ 260131 w 1773620"/>
              <a:gd name="connsiteY0" fmla="*/ 94593 h 2286000"/>
              <a:gd name="connsiteX1" fmla="*/ 1726324 w 1773620"/>
              <a:gd name="connsiteY1" fmla="*/ 2286000 h 2286000"/>
              <a:gd name="connsiteX2" fmla="*/ 244365 w 1773620"/>
              <a:gd name="connsiteY2" fmla="*/ 1718442 h 2286000"/>
              <a:gd name="connsiteX3" fmla="*/ 260131 w 1773620"/>
              <a:gd name="connsiteY3" fmla="*/ 94593 h 2286000"/>
              <a:gd name="connsiteX0" fmla="*/ 246993 w 1760482"/>
              <a:gd name="connsiteY0" fmla="*/ 94593 h 2286000"/>
              <a:gd name="connsiteX1" fmla="*/ 1713186 w 1760482"/>
              <a:gd name="connsiteY1" fmla="*/ 2286000 h 2286000"/>
              <a:gd name="connsiteX2" fmla="*/ 231227 w 1760482"/>
              <a:gd name="connsiteY2" fmla="*/ 1718442 h 2286000"/>
              <a:gd name="connsiteX3" fmla="*/ 246993 w 1760482"/>
              <a:gd name="connsiteY3" fmla="*/ 94593 h 2286000"/>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09160"/>
              <a:gd name="connsiteY0" fmla="*/ 0 h 2559330"/>
              <a:gd name="connsiteX1" fmla="*/ 1461864 w 1509160"/>
              <a:gd name="connsiteY1" fmla="*/ 2559330 h 2559330"/>
              <a:gd name="connsiteX2" fmla="*/ 0 w 1509160"/>
              <a:gd name="connsiteY2" fmla="*/ 1623849 h 2559330"/>
              <a:gd name="connsiteX3" fmla="*/ 15766 w 1509160"/>
              <a:gd name="connsiteY3" fmla="*/ 0 h 2559330"/>
              <a:gd name="connsiteX0" fmla="*/ 15766 w 1545021"/>
              <a:gd name="connsiteY0" fmla="*/ 0 h 2559330"/>
              <a:gd name="connsiteX1" fmla="*/ 1461864 w 1545021"/>
              <a:gd name="connsiteY1" fmla="*/ 2559330 h 2559330"/>
              <a:gd name="connsiteX2" fmla="*/ 0 w 1545021"/>
              <a:gd name="connsiteY2" fmla="*/ 1623849 h 2559330"/>
              <a:gd name="connsiteX3" fmla="*/ 15766 w 1545021"/>
              <a:gd name="connsiteY3" fmla="*/ 0 h 2559330"/>
              <a:gd name="connsiteX0" fmla="*/ 15766 w 1545021"/>
              <a:gd name="connsiteY0" fmla="*/ 0 h 2559330"/>
              <a:gd name="connsiteX1" fmla="*/ 1461864 w 1545021"/>
              <a:gd name="connsiteY1" fmla="*/ 2559330 h 2559330"/>
              <a:gd name="connsiteX2" fmla="*/ 0 w 1545021"/>
              <a:gd name="connsiteY2" fmla="*/ 1623849 h 2559330"/>
              <a:gd name="connsiteX3" fmla="*/ 15766 w 1545021"/>
              <a:gd name="connsiteY3" fmla="*/ 0 h 2559330"/>
              <a:gd name="connsiteX0" fmla="*/ 15766 w 1639614"/>
              <a:gd name="connsiteY0" fmla="*/ 0 h 2559330"/>
              <a:gd name="connsiteX1" fmla="*/ 1461864 w 1639614"/>
              <a:gd name="connsiteY1" fmla="*/ 2559330 h 2559330"/>
              <a:gd name="connsiteX2" fmla="*/ 0 w 1639614"/>
              <a:gd name="connsiteY2" fmla="*/ 1623849 h 2559330"/>
              <a:gd name="connsiteX3" fmla="*/ 15766 w 1639614"/>
              <a:gd name="connsiteY3" fmla="*/ 0 h 2559330"/>
              <a:gd name="connsiteX0" fmla="*/ 15766 w 1639614"/>
              <a:gd name="connsiteY0" fmla="*/ 0 h 2559330"/>
              <a:gd name="connsiteX1" fmla="*/ 1461864 w 1639614"/>
              <a:gd name="connsiteY1" fmla="*/ 2559330 h 2559330"/>
              <a:gd name="connsiteX2" fmla="*/ 0 w 1639614"/>
              <a:gd name="connsiteY2" fmla="*/ 1623849 h 2559330"/>
              <a:gd name="connsiteX3" fmla="*/ 15766 w 1639614"/>
              <a:gd name="connsiteY3" fmla="*/ 0 h 2559330"/>
              <a:gd name="connsiteX0" fmla="*/ 0 w 1623848"/>
              <a:gd name="connsiteY0" fmla="*/ 0 h 2559330"/>
              <a:gd name="connsiteX1" fmla="*/ 1446098 w 1623848"/>
              <a:gd name="connsiteY1" fmla="*/ 2559330 h 2559330"/>
              <a:gd name="connsiteX2" fmla="*/ 14881 w 1623848"/>
              <a:gd name="connsiteY2" fmla="*/ 1767241 h 2559330"/>
              <a:gd name="connsiteX3" fmla="*/ 0 w 1623848"/>
              <a:gd name="connsiteY3" fmla="*/ 0 h 2559330"/>
            </a:gdLst>
            <a:ahLst/>
            <a:cxnLst>
              <a:cxn ang="0">
                <a:pos x="connsiteX0" y="connsiteY0"/>
              </a:cxn>
              <a:cxn ang="0">
                <a:pos x="connsiteX1" y="connsiteY1"/>
              </a:cxn>
              <a:cxn ang="0">
                <a:pos x="connsiteX2" y="connsiteY2"/>
              </a:cxn>
              <a:cxn ang="0">
                <a:pos x="connsiteX3" y="connsiteY3"/>
              </a:cxn>
            </a:cxnLst>
            <a:rect l="l" t="t" r="r" b="b"/>
            <a:pathLst>
              <a:path w="1623848" h="2559330">
                <a:moveTo>
                  <a:pt x="0" y="0"/>
                </a:moveTo>
                <a:cubicBezTo>
                  <a:pt x="1049425" y="372099"/>
                  <a:pt x="1623848" y="1613520"/>
                  <a:pt x="1446098" y="2559330"/>
                </a:cubicBezTo>
                <a:cubicBezTo>
                  <a:pt x="1166330" y="2062716"/>
                  <a:pt x="510249" y="1851885"/>
                  <a:pt x="14881" y="1767241"/>
                </a:cubicBezTo>
                <a:cubicBezTo>
                  <a:pt x="187940" y="1333113"/>
                  <a:pt x="306002" y="664642"/>
                  <a:pt x="0"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dirty="0"/>
          </a:p>
        </p:txBody>
      </p:sp>
      <p:sp>
        <p:nvSpPr>
          <p:cNvPr id="34" name="手繪多邊形 42">
            <a:extLst>
              <a:ext uri="{FF2B5EF4-FFF2-40B4-BE49-F238E27FC236}">
                <a16:creationId xmlns:a16="http://schemas.microsoft.com/office/drawing/2014/main" id="{20124EB2-3E8C-4282-916A-89565AFA741A}"/>
              </a:ext>
            </a:extLst>
          </p:cNvPr>
          <p:cNvSpPr/>
          <p:nvPr/>
        </p:nvSpPr>
        <p:spPr>
          <a:xfrm rot="4790878">
            <a:off x="6328880" y="3721764"/>
            <a:ext cx="1623848" cy="2559330"/>
          </a:xfrm>
          <a:custGeom>
            <a:avLst/>
            <a:gdLst>
              <a:gd name="connsiteX0" fmla="*/ 15766 w 1481959"/>
              <a:gd name="connsiteY0" fmla="*/ 0 h 2191407"/>
              <a:gd name="connsiteX1" fmla="*/ 1481959 w 1481959"/>
              <a:gd name="connsiteY1" fmla="*/ 2191407 h 2191407"/>
              <a:gd name="connsiteX2" fmla="*/ 0 w 1481959"/>
              <a:gd name="connsiteY2" fmla="*/ 1623849 h 2191407"/>
              <a:gd name="connsiteX3" fmla="*/ 15766 w 1481959"/>
              <a:gd name="connsiteY3" fmla="*/ 0 h 2191407"/>
              <a:gd name="connsiteX0" fmla="*/ 15766 w 1484587"/>
              <a:gd name="connsiteY0" fmla="*/ 0 h 2462048"/>
              <a:gd name="connsiteX1" fmla="*/ 1481959 w 1484587"/>
              <a:gd name="connsiteY1" fmla="*/ 2191407 h 2462048"/>
              <a:gd name="connsiteX2" fmla="*/ 0 w 1484587"/>
              <a:gd name="connsiteY2" fmla="*/ 1623849 h 2462048"/>
              <a:gd name="connsiteX3" fmla="*/ 15766 w 1484587"/>
              <a:gd name="connsiteY3" fmla="*/ 0 h 2462048"/>
              <a:gd name="connsiteX0" fmla="*/ 260131 w 1728952"/>
              <a:gd name="connsiteY0" fmla="*/ 94593 h 2556641"/>
              <a:gd name="connsiteX1" fmla="*/ 1726324 w 1728952"/>
              <a:gd name="connsiteY1" fmla="*/ 2286000 h 2556641"/>
              <a:gd name="connsiteX2" fmla="*/ 244365 w 1728952"/>
              <a:gd name="connsiteY2" fmla="*/ 1718442 h 2556641"/>
              <a:gd name="connsiteX3" fmla="*/ 260131 w 1728952"/>
              <a:gd name="connsiteY3" fmla="*/ 94593 h 2556641"/>
              <a:gd name="connsiteX0" fmla="*/ 260131 w 1728952"/>
              <a:gd name="connsiteY0" fmla="*/ 94593 h 2556641"/>
              <a:gd name="connsiteX1" fmla="*/ 1726324 w 1728952"/>
              <a:gd name="connsiteY1" fmla="*/ 2286000 h 2556641"/>
              <a:gd name="connsiteX2" fmla="*/ 244365 w 1728952"/>
              <a:gd name="connsiteY2" fmla="*/ 1718442 h 2556641"/>
              <a:gd name="connsiteX3" fmla="*/ 260131 w 1728952"/>
              <a:gd name="connsiteY3" fmla="*/ 94593 h 2556641"/>
              <a:gd name="connsiteX0" fmla="*/ 260131 w 1728952"/>
              <a:gd name="connsiteY0" fmla="*/ 94593 h 2556641"/>
              <a:gd name="connsiteX1" fmla="*/ 1726324 w 1728952"/>
              <a:gd name="connsiteY1" fmla="*/ 2286000 h 2556641"/>
              <a:gd name="connsiteX2" fmla="*/ 244365 w 1728952"/>
              <a:gd name="connsiteY2" fmla="*/ 1718442 h 2556641"/>
              <a:gd name="connsiteX3" fmla="*/ 260131 w 1728952"/>
              <a:gd name="connsiteY3" fmla="*/ 94593 h 2556641"/>
              <a:gd name="connsiteX0" fmla="*/ 260131 w 1773620"/>
              <a:gd name="connsiteY0" fmla="*/ 94593 h 2556641"/>
              <a:gd name="connsiteX1" fmla="*/ 1726324 w 1773620"/>
              <a:gd name="connsiteY1" fmla="*/ 2286000 h 2556641"/>
              <a:gd name="connsiteX2" fmla="*/ 244365 w 1773620"/>
              <a:gd name="connsiteY2" fmla="*/ 1718442 h 2556641"/>
              <a:gd name="connsiteX3" fmla="*/ 260131 w 1773620"/>
              <a:gd name="connsiteY3" fmla="*/ 94593 h 2556641"/>
              <a:gd name="connsiteX0" fmla="*/ 260131 w 1773620"/>
              <a:gd name="connsiteY0" fmla="*/ 94593 h 2286000"/>
              <a:gd name="connsiteX1" fmla="*/ 1726324 w 1773620"/>
              <a:gd name="connsiteY1" fmla="*/ 2286000 h 2286000"/>
              <a:gd name="connsiteX2" fmla="*/ 244365 w 1773620"/>
              <a:gd name="connsiteY2" fmla="*/ 1718442 h 2286000"/>
              <a:gd name="connsiteX3" fmla="*/ 260131 w 1773620"/>
              <a:gd name="connsiteY3" fmla="*/ 94593 h 2286000"/>
              <a:gd name="connsiteX0" fmla="*/ 260131 w 1773620"/>
              <a:gd name="connsiteY0" fmla="*/ 94593 h 2286000"/>
              <a:gd name="connsiteX1" fmla="*/ 1726324 w 1773620"/>
              <a:gd name="connsiteY1" fmla="*/ 2286000 h 2286000"/>
              <a:gd name="connsiteX2" fmla="*/ 244365 w 1773620"/>
              <a:gd name="connsiteY2" fmla="*/ 1718442 h 2286000"/>
              <a:gd name="connsiteX3" fmla="*/ 260131 w 1773620"/>
              <a:gd name="connsiteY3" fmla="*/ 94593 h 2286000"/>
              <a:gd name="connsiteX0" fmla="*/ 246993 w 1760482"/>
              <a:gd name="connsiteY0" fmla="*/ 94593 h 2286000"/>
              <a:gd name="connsiteX1" fmla="*/ 1713186 w 1760482"/>
              <a:gd name="connsiteY1" fmla="*/ 2286000 h 2286000"/>
              <a:gd name="connsiteX2" fmla="*/ 231227 w 1760482"/>
              <a:gd name="connsiteY2" fmla="*/ 1718442 h 2286000"/>
              <a:gd name="connsiteX3" fmla="*/ 246993 w 1760482"/>
              <a:gd name="connsiteY3" fmla="*/ 94593 h 2286000"/>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29255"/>
              <a:gd name="connsiteY0" fmla="*/ 0 h 2191407"/>
              <a:gd name="connsiteX1" fmla="*/ 1481959 w 1529255"/>
              <a:gd name="connsiteY1" fmla="*/ 2191407 h 2191407"/>
              <a:gd name="connsiteX2" fmla="*/ 0 w 1529255"/>
              <a:gd name="connsiteY2" fmla="*/ 1623849 h 2191407"/>
              <a:gd name="connsiteX3" fmla="*/ 15766 w 1529255"/>
              <a:gd name="connsiteY3" fmla="*/ 0 h 2191407"/>
              <a:gd name="connsiteX0" fmla="*/ 15766 w 1509160"/>
              <a:gd name="connsiteY0" fmla="*/ 0 h 2559330"/>
              <a:gd name="connsiteX1" fmla="*/ 1461864 w 1509160"/>
              <a:gd name="connsiteY1" fmla="*/ 2559330 h 2559330"/>
              <a:gd name="connsiteX2" fmla="*/ 0 w 1509160"/>
              <a:gd name="connsiteY2" fmla="*/ 1623849 h 2559330"/>
              <a:gd name="connsiteX3" fmla="*/ 15766 w 1509160"/>
              <a:gd name="connsiteY3" fmla="*/ 0 h 2559330"/>
              <a:gd name="connsiteX0" fmla="*/ 15766 w 1545021"/>
              <a:gd name="connsiteY0" fmla="*/ 0 h 2559330"/>
              <a:gd name="connsiteX1" fmla="*/ 1461864 w 1545021"/>
              <a:gd name="connsiteY1" fmla="*/ 2559330 h 2559330"/>
              <a:gd name="connsiteX2" fmla="*/ 0 w 1545021"/>
              <a:gd name="connsiteY2" fmla="*/ 1623849 h 2559330"/>
              <a:gd name="connsiteX3" fmla="*/ 15766 w 1545021"/>
              <a:gd name="connsiteY3" fmla="*/ 0 h 2559330"/>
              <a:gd name="connsiteX0" fmla="*/ 15766 w 1545021"/>
              <a:gd name="connsiteY0" fmla="*/ 0 h 2559330"/>
              <a:gd name="connsiteX1" fmla="*/ 1461864 w 1545021"/>
              <a:gd name="connsiteY1" fmla="*/ 2559330 h 2559330"/>
              <a:gd name="connsiteX2" fmla="*/ 0 w 1545021"/>
              <a:gd name="connsiteY2" fmla="*/ 1623849 h 2559330"/>
              <a:gd name="connsiteX3" fmla="*/ 15766 w 1545021"/>
              <a:gd name="connsiteY3" fmla="*/ 0 h 2559330"/>
              <a:gd name="connsiteX0" fmla="*/ 15766 w 1639614"/>
              <a:gd name="connsiteY0" fmla="*/ 0 h 2559330"/>
              <a:gd name="connsiteX1" fmla="*/ 1461864 w 1639614"/>
              <a:gd name="connsiteY1" fmla="*/ 2559330 h 2559330"/>
              <a:gd name="connsiteX2" fmla="*/ 0 w 1639614"/>
              <a:gd name="connsiteY2" fmla="*/ 1623849 h 2559330"/>
              <a:gd name="connsiteX3" fmla="*/ 15766 w 1639614"/>
              <a:gd name="connsiteY3" fmla="*/ 0 h 2559330"/>
              <a:gd name="connsiteX0" fmla="*/ 15766 w 1639614"/>
              <a:gd name="connsiteY0" fmla="*/ 0 h 2559330"/>
              <a:gd name="connsiteX1" fmla="*/ 1461864 w 1639614"/>
              <a:gd name="connsiteY1" fmla="*/ 2559330 h 2559330"/>
              <a:gd name="connsiteX2" fmla="*/ 0 w 1639614"/>
              <a:gd name="connsiteY2" fmla="*/ 1623849 h 2559330"/>
              <a:gd name="connsiteX3" fmla="*/ 15766 w 1639614"/>
              <a:gd name="connsiteY3" fmla="*/ 0 h 2559330"/>
              <a:gd name="connsiteX0" fmla="*/ 0 w 1623848"/>
              <a:gd name="connsiteY0" fmla="*/ 0 h 2559330"/>
              <a:gd name="connsiteX1" fmla="*/ 1446098 w 1623848"/>
              <a:gd name="connsiteY1" fmla="*/ 2559330 h 2559330"/>
              <a:gd name="connsiteX2" fmla="*/ 14881 w 1623848"/>
              <a:gd name="connsiteY2" fmla="*/ 1767241 h 2559330"/>
              <a:gd name="connsiteX3" fmla="*/ 0 w 1623848"/>
              <a:gd name="connsiteY3" fmla="*/ 0 h 2559330"/>
            </a:gdLst>
            <a:ahLst/>
            <a:cxnLst>
              <a:cxn ang="0">
                <a:pos x="connsiteX0" y="connsiteY0"/>
              </a:cxn>
              <a:cxn ang="0">
                <a:pos x="connsiteX1" y="connsiteY1"/>
              </a:cxn>
              <a:cxn ang="0">
                <a:pos x="connsiteX2" y="connsiteY2"/>
              </a:cxn>
              <a:cxn ang="0">
                <a:pos x="connsiteX3" y="connsiteY3"/>
              </a:cxn>
            </a:cxnLst>
            <a:rect l="l" t="t" r="r" b="b"/>
            <a:pathLst>
              <a:path w="1623848" h="2559330">
                <a:moveTo>
                  <a:pt x="0" y="0"/>
                </a:moveTo>
                <a:cubicBezTo>
                  <a:pt x="1049425" y="372099"/>
                  <a:pt x="1623848" y="1613520"/>
                  <a:pt x="1446098" y="2559330"/>
                </a:cubicBezTo>
                <a:cubicBezTo>
                  <a:pt x="1166330" y="2062716"/>
                  <a:pt x="510249" y="1851885"/>
                  <a:pt x="14881" y="1767241"/>
                </a:cubicBezTo>
                <a:cubicBezTo>
                  <a:pt x="187940" y="1333113"/>
                  <a:pt x="306002" y="664642"/>
                  <a:pt x="0"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35" name="文字方塊 57">
            <a:extLst>
              <a:ext uri="{FF2B5EF4-FFF2-40B4-BE49-F238E27FC236}">
                <a16:creationId xmlns:a16="http://schemas.microsoft.com/office/drawing/2014/main" id="{A7804A2E-E561-4093-BB74-DE2CF936763E}"/>
              </a:ext>
            </a:extLst>
          </p:cNvPr>
          <p:cNvSpPr txBox="1">
            <a:spLocks noChangeArrowheads="1"/>
          </p:cNvSpPr>
          <p:nvPr/>
        </p:nvSpPr>
        <p:spPr bwMode="auto">
          <a:xfrm>
            <a:off x="4604110" y="1597567"/>
            <a:ext cx="51276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kumimoji="0" lang="en-US" altLang="zh-TW" sz="4400" dirty="0">
                <a:solidFill>
                  <a:schemeClr val="bg1"/>
                </a:solidFill>
                <a:latin typeface="Calibri" panose="020F0502020204030204" pitchFamily="34" charset="0"/>
              </a:rPr>
              <a:t>A</a:t>
            </a:r>
            <a:endParaRPr kumimoji="0" lang="zh-TW" altLang="en-US" sz="4400" dirty="0">
              <a:solidFill>
                <a:schemeClr val="bg1"/>
              </a:solidFill>
              <a:latin typeface="Calibri" panose="020F0502020204030204" pitchFamily="34" charset="0"/>
            </a:endParaRPr>
          </a:p>
        </p:txBody>
      </p:sp>
      <p:sp>
        <p:nvSpPr>
          <p:cNvPr id="36" name="文字方塊 58">
            <a:extLst>
              <a:ext uri="{FF2B5EF4-FFF2-40B4-BE49-F238E27FC236}">
                <a16:creationId xmlns:a16="http://schemas.microsoft.com/office/drawing/2014/main" id="{BDDBA1DC-D617-4BC2-9B2C-A07DA6C7DA6F}"/>
              </a:ext>
            </a:extLst>
          </p:cNvPr>
          <p:cNvSpPr txBox="1">
            <a:spLocks noChangeArrowheads="1"/>
          </p:cNvSpPr>
          <p:nvPr/>
        </p:nvSpPr>
        <p:spPr bwMode="auto">
          <a:xfrm>
            <a:off x="6951228" y="2157650"/>
            <a:ext cx="452438"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kumimoji="0" lang="en-US" altLang="zh-TW" sz="4400">
                <a:solidFill>
                  <a:schemeClr val="bg1"/>
                </a:solidFill>
                <a:latin typeface="Calibri" panose="020F0502020204030204" pitchFamily="34" charset="0"/>
              </a:rPr>
              <a:t>B</a:t>
            </a:r>
            <a:endParaRPr kumimoji="0" lang="zh-TW" altLang="en-US" sz="4400">
              <a:solidFill>
                <a:schemeClr val="bg1"/>
              </a:solidFill>
              <a:latin typeface="Calibri" panose="020F0502020204030204" pitchFamily="34" charset="0"/>
            </a:endParaRPr>
          </a:p>
        </p:txBody>
      </p:sp>
      <p:sp>
        <p:nvSpPr>
          <p:cNvPr id="37" name="文字方塊 59">
            <a:extLst>
              <a:ext uri="{FF2B5EF4-FFF2-40B4-BE49-F238E27FC236}">
                <a16:creationId xmlns:a16="http://schemas.microsoft.com/office/drawing/2014/main" id="{15387E52-44F7-4848-82C6-89A413271B13}"/>
              </a:ext>
            </a:extLst>
          </p:cNvPr>
          <p:cNvSpPr txBox="1">
            <a:spLocks noChangeArrowheads="1"/>
          </p:cNvSpPr>
          <p:nvPr/>
        </p:nvSpPr>
        <p:spPr bwMode="auto">
          <a:xfrm>
            <a:off x="6614678" y="4419838"/>
            <a:ext cx="4524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kumimoji="0" lang="en-US" altLang="zh-TW" sz="4400">
                <a:solidFill>
                  <a:schemeClr val="bg1"/>
                </a:solidFill>
                <a:latin typeface="Calibri" panose="020F0502020204030204" pitchFamily="34" charset="0"/>
              </a:rPr>
              <a:t>C</a:t>
            </a:r>
            <a:endParaRPr kumimoji="0" lang="zh-TW" altLang="en-US" sz="4400">
              <a:solidFill>
                <a:schemeClr val="bg1"/>
              </a:solidFill>
              <a:latin typeface="Calibri" panose="020F0502020204030204" pitchFamily="34" charset="0"/>
            </a:endParaRPr>
          </a:p>
        </p:txBody>
      </p:sp>
      <p:sp>
        <p:nvSpPr>
          <p:cNvPr id="38" name="文字方塊 60">
            <a:extLst>
              <a:ext uri="{FF2B5EF4-FFF2-40B4-BE49-F238E27FC236}">
                <a16:creationId xmlns:a16="http://schemas.microsoft.com/office/drawing/2014/main" id="{652ABFBB-4CBD-44D6-878E-85A2A98C5225}"/>
              </a:ext>
            </a:extLst>
          </p:cNvPr>
          <p:cNvSpPr txBox="1">
            <a:spLocks noChangeArrowheads="1"/>
          </p:cNvSpPr>
          <p:nvPr/>
        </p:nvSpPr>
        <p:spPr bwMode="auto">
          <a:xfrm>
            <a:off x="4512828" y="4097575"/>
            <a:ext cx="452438"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kumimoji="0" lang="en-US" altLang="zh-TW" sz="4400">
                <a:solidFill>
                  <a:schemeClr val="bg1"/>
                </a:solidFill>
                <a:latin typeface="Calibri" panose="020F0502020204030204" pitchFamily="34" charset="0"/>
              </a:rPr>
              <a:t>D</a:t>
            </a:r>
            <a:endParaRPr kumimoji="0" lang="zh-TW" altLang="en-US" sz="4400">
              <a:solidFill>
                <a:schemeClr val="bg1"/>
              </a:solidFill>
              <a:latin typeface="Calibri" panose="020F0502020204030204" pitchFamily="34" charset="0"/>
            </a:endParaRPr>
          </a:p>
        </p:txBody>
      </p:sp>
      <p:sp>
        <p:nvSpPr>
          <p:cNvPr id="39" name="文本框 38">
            <a:extLst>
              <a:ext uri="{FF2B5EF4-FFF2-40B4-BE49-F238E27FC236}">
                <a16:creationId xmlns:a16="http://schemas.microsoft.com/office/drawing/2014/main" id="{96840EAE-7013-4E2D-A374-D98ABD1A2F4C}"/>
              </a:ext>
            </a:extLst>
          </p:cNvPr>
          <p:cNvSpPr txBox="1"/>
          <p:nvPr/>
        </p:nvSpPr>
        <p:spPr>
          <a:xfrm>
            <a:off x="1539847" y="1128950"/>
            <a:ext cx="1916501" cy="1592744"/>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a:t>
            </a:r>
          </a:p>
        </p:txBody>
      </p:sp>
      <p:sp>
        <p:nvSpPr>
          <p:cNvPr id="40" name="文本框 39">
            <a:extLst>
              <a:ext uri="{FF2B5EF4-FFF2-40B4-BE49-F238E27FC236}">
                <a16:creationId xmlns:a16="http://schemas.microsoft.com/office/drawing/2014/main" id="{D5D414E2-C203-452C-81E4-CA8A8039E869}"/>
              </a:ext>
            </a:extLst>
          </p:cNvPr>
          <p:cNvSpPr txBox="1"/>
          <p:nvPr/>
        </p:nvSpPr>
        <p:spPr>
          <a:xfrm>
            <a:off x="1584231" y="4227750"/>
            <a:ext cx="1916501" cy="1592744"/>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a:t>
            </a:r>
          </a:p>
        </p:txBody>
      </p:sp>
      <p:sp>
        <p:nvSpPr>
          <p:cNvPr id="41" name="文本框 40">
            <a:extLst>
              <a:ext uri="{FF2B5EF4-FFF2-40B4-BE49-F238E27FC236}">
                <a16:creationId xmlns:a16="http://schemas.microsoft.com/office/drawing/2014/main" id="{5C4A5FC2-C268-42BC-8581-DC1F91289AAC}"/>
              </a:ext>
            </a:extLst>
          </p:cNvPr>
          <p:cNvSpPr txBox="1"/>
          <p:nvPr/>
        </p:nvSpPr>
        <p:spPr>
          <a:xfrm>
            <a:off x="8611682" y="1185370"/>
            <a:ext cx="1916501" cy="1592744"/>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a:t>
            </a:r>
          </a:p>
        </p:txBody>
      </p:sp>
      <p:sp>
        <p:nvSpPr>
          <p:cNvPr id="42" name="文本框 41">
            <a:extLst>
              <a:ext uri="{FF2B5EF4-FFF2-40B4-BE49-F238E27FC236}">
                <a16:creationId xmlns:a16="http://schemas.microsoft.com/office/drawing/2014/main" id="{1456DC5D-786E-4CBF-8AEF-B80E6275EEFB}"/>
              </a:ext>
            </a:extLst>
          </p:cNvPr>
          <p:cNvSpPr txBox="1"/>
          <p:nvPr/>
        </p:nvSpPr>
        <p:spPr>
          <a:xfrm>
            <a:off x="8623354" y="4227750"/>
            <a:ext cx="1916501" cy="1592744"/>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a:t>
            </a:r>
          </a:p>
        </p:txBody>
      </p:sp>
    </p:spTree>
    <p:extLst>
      <p:ext uri="{BB962C8B-B14F-4D97-AF65-F5344CB8AC3E}">
        <p14:creationId xmlns:p14="http://schemas.microsoft.com/office/powerpoint/2010/main" val="9161179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edge">
                                      <p:cBhvr>
                                        <p:cTn id="12" dur="2000"/>
                                        <p:tgtEl>
                                          <p:spTgt spid="39"/>
                                        </p:tgtEl>
                                      </p:cBhvr>
                                    </p:animEffect>
                                  </p:childTnLst>
                                </p:cTn>
                              </p:par>
                              <p:par>
                                <p:cTn id="13" presetID="20" presetClass="entr" presetSubtype="0" fill="hold" grpId="2"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edge">
                                      <p:cBhvr>
                                        <p:cTn id="15" dur="2000"/>
                                        <p:tgtEl>
                                          <p:spTgt spid="39"/>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1000"/>
                                        <p:tgtEl>
                                          <p:spTgt spid="40"/>
                                        </p:tgtEl>
                                      </p:cBhvr>
                                    </p:animEffect>
                                    <p:anim calcmode="lin" valueType="num">
                                      <p:cBhvr>
                                        <p:cTn id="19" dur="1000" fill="hold"/>
                                        <p:tgtEl>
                                          <p:spTgt spid="40"/>
                                        </p:tgtEl>
                                        <p:attrNameLst>
                                          <p:attrName>ppt_x</p:attrName>
                                        </p:attrNameLst>
                                      </p:cBhvr>
                                      <p:tavLst>
                                        <p:tav tm="0">
                                          <p:val>
                                            <p:strVal val="#ppt_x"/>
                                          </p:val>
                                        </p:tav>
                                        <p:tav tm="100000">
                                          <p:val>
                                            <p:strVal val="#ppt_x"/>
                                          </p:val>
                                        </p:tav>
                                      </p:tavLst>
                                    </p:anim>
                                    <p:anim calcmode="lin" valueType="num">
                                      <p:cBhvr>
                                        <p:cTn id="20" dur="1000" fill="hold"/>
                                        <p:tgtEl>
                                          <p:spTgt spid="40"/>
                                        </p:tgtEl>
                                        <p:attrNameLst>
                                          <p:attrName>ppt_y</p:attrName>
                                        </p:attrNameLst>
                                      </p:cBhvr>
                                      <p:tavLst>
                                        <p:tav tm="0">
                                          <p:val>
                                            <p:strVal val="#ppt_y+.1"/>
                                          </p:val>
                                        </p:tav>
                                        <p:tav tm="100000">
                                          <p:val>
                                            <p:strVal val="#ppt_y"/>
                                          </p:val>
                                        </p:tav>
                                      </p:tavLst>
                                    </p:anim>
                                  </p:childTnLst>
                                </p:cTn>
                              </p:par>
                              <p:par>
                                <p:cTn id="21" presetID="20" presetClass="entr" presetSubtype="0" fill="hold" grpId="1"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edge">
                                      <p:cBhvr>
                                        <p:cTn id="23" dur="2000"/>
                                        <p:tgtEl>
                                          <p:spTgt spid="40"/>
                                        </p:tgtEl>
                                      </p:cBhvr>
                                    </p:animEffect>
                                  </p:childTnLst>
                                </p:cTn>
                              </p:par>
                              <p:par>
                                <p:cTn id="24" presetID="20" presetClass="entr" presetSubtype="0" fill="hold" grpId="2"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edge">
                                      <p:cBhvr>
                                        <p:cTn id="26" dur="2000"/>
                                        <p:tgtEl>
                                          <p:spTgt spid="40"/>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1000"/>
                                        <p:tgtEl>
                                          <p:spTgt spid="41"/>
                                        </p:tgtEl>
                                      </p:cBhvr>
                                    </p:animEffect>
                                    <p:anim calcmode="lin" valueType="num">
                                      <p:cBhvr>
                                        <p:cTn id="30" dur="1000" fill="hold"/>
                                        <p:tgtEl>
                                          <p:spTgt spid="41"/>
                                        </p:tgtEl>
                                        <p:attrNameLst>
                                          <p:attrName>ppt_x</p:attrName>
                                        </p:attrNameLst>
                                      </p:cBhvr>
                                      <p:tavLst>
                                        <p:tav tm="0">
                                          <p:val>
                                            <p:strVal val="#ppt_x"/>
                                          </p:val>
                                        </p:tav>
                                        <p:tav tm="100000">
                                          <p:val>
                                            <p:strVal val="#ppt_x"/>
                                          </p:val>
                                        </p:tav>
                                      </p:tavLst>
                                    </p:anim>
                                    <p:anim calcmode="lin" valueType="num">
                                      <p:cBhvr>
                                        <p:cTn id="31" dur="1000" fill="hold"/>
                                        <p:tgtEl>
                                          <p:spTgt spid="41"/>
                                        </p:tgtEl>
                                        <p:attrNameLst>
                                          <p:attrName>ppt_y</p:attrName>
                                        </p:attrNameLst>
                                      </p:cBhvr>
                                      <p:tavLst>
                                        <p:tav tm="0">
                                          <p:val>
                                            <p:strVal val="#ppt_y+.1"/>
                                          </p:val>
                                        </p:tav>
                                        <p:tav tm="100000">
                                          <p:val>
                                            <p:strVal val="#ppt_y"/>
                                          </p:val>
                                        </p:tav>
                                      </p:tavLst>
                                    </p:anim>
                                  </p:childTnLst>
                                </p:cTn>
                              </p:par>
                              <p:par>
                                <p:cTn id="32" presetID="20" presetClass="entr" presetSubtype="0" fill="hold" grpId="1"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edge">
                                      <p:cBhvr>
                                        <p:cTn id="34" dur="2000"/>
                                        <p:tgtEl>
                                          <p:spTgt spid="41"/>
                                        </p:tgtEl>
                                      </p:cBhvr>
                                    </p:animEffect>
                                  </p:childTnLst>
                                </p:cTn>
                              </p:par>
                              <p:par>
                                <p:cTn id="35" presetID="20" presetClass="entr" presetSubtype="0" fill="hold" grpId="2"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edge">
                                      <p:cBhvr>
                                        <p:cTn id="37" dur="2000"/>
                                        <p:tgtEl>
                                          <p:spTgt spid="41"/>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1000"/>
                                        <p:tgtEl>
                                          <p:spTgt spid="42"/>
                                        </p:tgtEl>
                                      </p:cBhvr>
                                    </p:animEffect>
                                    <p:anim calcmode="lin" valueType="num">
                                      <p:cBhvr>
                                        <p:cTn id="41" dur="1000" fill="hold"/>
                                        <p:tgtEl>
                                          <p:spTgt spid="42"/>
                                        </p:tgtEl>
                                        <p:attrNameLst>
                                          <p:attrName>ppt_x</p:attrName>
                                        </p:attrNameLst>
                                      </p:cBhvr>
                                      <p:tavLst>
                                        <p:tav tm="0">
                                          <p:val>
                                            <p:strVal val="#ppt_x"/>
                                          </p:val>
                                        </p:tav>
                                        <p:tav tm="100000">
                                          <p:val>
                                            <p:strVal val="#ppt_x"/>
                                          </p:val>
                                        </p:tav>
                                      </p:tavLst>
                                    </p:anim>
                                    <p:anim calcmode="lin" valueType="num">
                                      <p:cBhvr>
                                        <p:cTn id="42" dur="1000" fill="hold"/>
                                        <p:tgtEl>
                                          <p:spTgt spid="42"/>
                                        </p:tgtEl>
                                        <p:attrNameLst>
                                          <p:attrName>ppt_y</p:attrName>
                                        </p:attrNameLst>
                                      </p:cBhvr>
                                      <p:tavLst>
                                        <p:tav tm="0">
                                          <p:val>
                                            <p:strVal val="#ppt_y+.1"/>
                                          </p:val>
                                        </p:tav>
                                        <p:tav tm="100000">
                                          <p:val>
                                            <p:strVal val="#ppt_y"/>
                                          </p:val>
                                        </p:tav>
                                      </p:tavLst>
                                    </p:anim>
                                  </p:childTnLst>
                                </p:cTn>
                              </p:par>
                              <p:par>
                                <p:cTn id="43" presetID="20" presetClass="entr" presetSubtype="0" fill="hold" grpId="1"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edge">
                                      <p:cBhvr>
                                        <p:cTn id="45" dur="2000"/>
                                        <p:tgtEl>
                                          <p:spTgt spid="42"/>
                                        </p:tgtEl>
                                      </p:cBhvr>
                                    </p:animEffect>
                                  </p:childTnLst>
                                </p:cTn>
                              </p:par>
                              <p:par>
                                <p:cTn id="46" presetID="20" presetClass="entr" presetSubtype="0" fill="hold" grpId="2"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edge">
                                      <p:cBhvr>
                                        <p:cTn id="48"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9" grpId="1"/>
      <p:bldP spid="39" grpId="2"/>
      <p:bldP spid="40" grpId="0"/>
      <p:bldP spid="40" grpId="1"/>
      <p:bldP spid="40" grpId="2"/>
      <p:bldP spid="41" grpId="0"/>
      <p:bldP spid="41" grpId="1"/>
      <p:bldP spid="41" grpId="2"/>
      <p:bldP spid="42" grpId="0"/>
      <p:bldP spid="42" grpId="1"/>
      <p:bldP spid="42"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产品概述</a:t>
            </a:r>
          </a:p>
        </p:txBody>
      </p:sp>
      <p:sp>
        <p:nvSpPr>
          <p:cNvPr id="75" name="文本框 74">
            <a:extLst>
              <a:ext uri="{FF2B5EF4-FFF2-40B4-BE49-F238E27FC236}">
                <a16:creationId xmlns:a16="http://schemas.microsoft.com/office/drawing/2014/main" id="{2E124745-A223-440C-AEB5-1480CBE230EF}"/>
              </a:ext>
            </a:extLst>
          </p:cNvPr>
          <p:cNvSpPr txBox="1"/>
          <p:nvPr/>
        </p:nvSpPr>
        <p:spPr>
          <a:xfrm>
            <a:off x="7139712" y="1680681"/>
            <a:ext cx="2227121" cy="914738"/>
          </a:xfrm>
          <a:prstGeom prst="rect">
            <a:avLst/>
          </a:prstGeom>
          <a:noFill/>
        </p:spPr>
        <p:txBody>
          <a:bodyPr wrap="square" rtlCol="0">
            <a:spAutoFit/>
          </a:bodyPr>
          <a:lstStyle/>
          <a:p>
            <a:pPr algn="just">
              <a:lnSpc>
                <a:spcPct val="150000"/>
              </a:lnSpc>
            </a:pPr>
            <a:r>
              <a:rPr lang="zh-CN" altLang="en-US" sz="40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产品概述</a:t>
            </a:r>
          </a:p>
        </p:txBody>
      </p:sp>
      <p:sp>
        <p:nvSpPr>
          <p:cNvPr id="76" name="文本框 75">
            <a:extLst>
              <a:ext uri="{FF2B5EF4-FFF2-40B4-BE49-F238E27FC236}">
                <a16:creationId xmlns:a16="http://schemas.microsoft.com/office/drawing/2014/main" id="{32594E5F-7E57-4F07-9412-1BA301DEDDE0}"/>
              </a:ext>
            </a:extLst>
          </p:cNvPr>
          <p:cNvSpPr txBox="1"/>
          <p:nvPr/>
        </p:nvSpPr>
        <p:spPr>
          <a:xfrm>
            <a:off x="8321966" y="1223312"/>
            <a:ext cx="2227121" cy="750270"/>
          </a:xfrm>
          <a:prstGeom prst="rect">
            <a:avLst/>
          </a:prstGeom>
          <a:noFill/>
        </p:spPr>
        <p:txBody>
          <a:bodyPr wrap="square" rtlCol="0">
            <a:spAutoFit/>
          </a:bodyPr>
          <a:lstStyle/>
          <a:p>
            <a:pPr algn="just">
              <a:lnSpc>
                <a:spcPct val="150000"/>
              </a:lnSpc>
            </a:pPr>
            <a:r>
              <a:rPr lang="en-US" altLang="zh-CN" sz="3200" dirty="0">
                <a:solidFill>
                  <a:schemeClr val="accent2"/>
                </a:solidFill>
                <a:latin typeface="方正大黑简体" panose="02010601030101010101" pitchFamily="2" charset="-122"/>
                <a:ea typeface="方正大黑简体" panose="02010601030101010101" pitchFamily="2" charset="-122"/>
              </a:rPr>
              <a:t>CULTURE</a:t>
            </a:r>
            <a:endParaRPr lang="zh-CN" altLang="en-US" sz="3200" dirty="0">
              <a:solidFill>
                <a:schemeClr val="accent2"/>
              </a:solidFill>
              <a:latin typeface="方正大黑简体" panose="02010601030101010101" pitchFamily="2" charset="-122"/>
              <a:ea typeface="方正大黑简体" panose="02010601030101010101" pitchFamily="2" charset="-122"/>
            </a:endParaRPr>
          </a:p>
        </p:txBody>
      </p:sp>
      <p:sp>
        <p:nvSpPr>
          <p:cNvPr id="77" name="文本框 76">
            <a:extLst>
              <a:ext uri="{FF2B5EF4-FFF2-40B4-BE49-F238E27FC236}">
                <a16:creationId xmlns:a16="http://schemas.microsoft.com/office/drawing/2014/main" id="{DE4F5154-A0BB-4489-9391-08019EFD1E5B}"/>
              </a:ext>
            </a:extLst>
          </p:cNvPr>
          <p:cNvSpPr txBox="1"/>
          <p:nvPr/>
        </p:nvSpPr>
        <p:spPr>
          <a:xfrm>
            <a:off x="6732155" y="2638527"/>
            <a:ext cx="3622976" cy="1846659"/>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a:t>
            </a:r>
          </a:p>
        </p:txBody>
      </p:sp>
      <p:grpSp>
        <p:nvGrpSpPr>
          <p:cNvPr id="6" name="组合 5">
            <a:extLst>
              <a:ext uri="{FF2B5EF4-FFF2-40B4-BE49-F238E27FC236}">
                <a16:creationId xmlns:a16="http://schemas.microsoft.com/office/drawing/2014/main" id="{4369D7D6-BA38-4205-B803-BDF2FB18ECE9}"/>
              </a:ext>
            </a:extLst>
          </p:cNvPr>
          <p:cNvGrpSpPr/>
          <p:nvPr/>
        </p:nvGrpSpPr>
        <p:grpSpPr>
          <a:xfrm>
            <a:off x="6985226" y="4933632"/>
            <a:ext cx="591125" cy="591125"/>
            <a:chOff x="6985226" y="4933632"/>
            <a:chExt cx="591125" cy="591125"/>
          </a:xfrm>
        </p:grpSpPr>
        <p:sp>
          <p:nvSpPr>
            <p:cNvPr id="2" name="椭圆 1">
              <a:extLst>
                <a:ext uri="{FF2B5EF4-FFF2-40B4-BE49-F238E27FC236}">
                  <a16:creationId xmlns:a16="http://schemas.microsoft.com/office/drawing/2014/main" id="{4EB6BB10-3DEB-4E76-8212-EC44C41A19EC}"/>
                </a:ext>
              </a:extLst>
            </p:cNvPr>
            <p:cNvSpPr/>
            <p:nvPr/>
          </p:nvSpPr>
          <p:spPr>
            <a:xfrm>
              <a:off x="6985226" y="4933632"/>
              <a:ext cx="591125" cy="5911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0" name="Picture 26" descr="D:\设计\PNG\交通工具\check_route_256.png">
              <a:extLst>
                <a:ext uri="{FF2B5EF4-FFF2-40B4-BE49-F238E27FC236}">
                  <a16:creationId xmlns:a16="http://schemas.microsoft.com/office/drawing/2014/main" id="{236EA739-FE67-4EA8-888E-DF79F0F960D7}"/>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7074736" y="5050755"/>
              <a:ext cx="446418" cy="4464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组合 4">
            <a:extLst>
              <a:ext uri="{FF2B5EF4-FFF2-40B4-BE49-F238E27FC236}">
                <a16:creationId xmlns:a16="http://schemas.microsoft.com/office/drawing/2014/main" id="{095A0978-BE2D-42E8-8C1E-E17CBA83EDF5}"/>
              </a:ext>
            </a:extLst>
          </p:cNvPr>
          <p:cNvGrpSpPr/>
          <p:nvPr/>
        </p:nvGrpSpPr>
        <p:grpSpPr>
          <a:xfrm>
            <a:off x="8248079" y="4933631"/>
            <a:ext cx="591126" cy="591127"/>
            <a:chOff x="8248079" y="4933631"/>
            <a:chExt cx="591126" cy="591127"/>
          </a:xfrm>
        </p:grpSpPr>
        <p:sp>
          <p:nvSpPr>
            <p:cNvPr id="83" name="椭圆 82">
              <a:extLst>
                <a:ext uri="{FF2B5EF4-FFF2-40B4-BE49-F238E27FC236}">
                  <a16:creationId xmlns:a16="http://schemas.microsoft.com/office/drawing/2014/main" id="{3E5BD5A1-A1E8-4DC5-864A-7C6C0A44D0DC}"/>
                </a:ext>
              </a:extLst>
            </p:cNvPr>
            <p:cNvSpPr/>
            <p:nvPr/>
          </p:nvSpPr>
          <p:spPr>
            <a:xfrm>
              <a:off x="8248079" y="4933631"/>
              <a:ext cx="591125" cy="5911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 name="Picture 5" descr="D:\设计\PNG\交通工具\air_freighter_256.png">
              <a:extLst>
                <a:ext uri="{FF2B5EF4-FFF2-40B4-BE49-F238E27FC236}">
                  <a16:creationId xmlns:a16="http://schemas.microsoft.com/office/drawing/2014/main" id="{71FA5436-97BF-4C94-A0B6-07AF07E1804F}"/>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8248080" y="4933633"/>
              <a:ext cx="591125" cy="5911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a:extLst>
              <a:ext uri="{FF2B5EF4-FFF2-40B4-BE49-F238E27FC236}">
                <a16:creationId xmlns:a16="http://schemas.microsoft.com/office/drawing/2014/main" id="{ED4F0AD4-22E6-44B4-9BA6-E0F162139EF5}"/>
              </a:ext>
            </a:extLst>
          </p:cNvPr>
          <p:cNvGrpSpPr/>
          <p:nvPr/>
        </p:nvGrpSpPr>
        <p:grpSpPr>
          <a:xfrm>
            <a:off x="9587355" y="4933630"/>
            <a:ext cx="595309" cy="591129"/>
            <a:chOff x="9587355" y="4933630"/>
            <a:chExt cx="595309" cy="591129"/>
          </a:xfrm>
        </p:grpSpPr>
        <p:sp>
          <p:nvSpPr>
            <p:cNvPr id="84" name="椭圆 83">
              <a:extLst>
                <a:ext uri="{FF2B5EF4-FFF2-40B4-BE49-F238E27FC236}">
                  <a16:creationId xmlns:a16="http://schemas.microsoft.com/office/drawing/2014/main" id="{DF10379C-06B9-49F1-8ED1-F91991076D09}"/>
                </a:ext>
              </a:extLst>
            </p:cNvPr>
            <p:cNvSpPr/>
            <p:nvPr/>
          </p:nvSpPr>
          <p:spPr>
            <a:xfrm>
              <a:off x="9587355" y="4933630"/>
              <a:ext cx="591125" cy="5911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2" name="Picture 10" descr="D:\设计\PNG\交通工具\baggage_256.png">
              <a:extLst>
                <a:ext uri="{FF2B5EF4-FFF2-40B4-BE49-F238E27FC236}">
                  <a16:creationId xmlns:a16="http://schemas.microsoft.com/office/drawing/2014/main" id="{3D25BB29-B767-4D43-A37E-A583DC00C23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91539" y="4933634"/>
              <a:ext cx="591125" cy="591125"/>
            </a:xfrm>
            <a:prstGeom prst="rect">
              <a:avLst/>
            </a:prstGeom>
            <a:noFill/>
            <a:extLst>
              <a:ext uri="{909E8E84-426E-40DD-AFC4-6F175D3DCCD1}">
                <a14:hiddenFill xmlns:a14="http://schemas.microsoft.com/office/drawing/2010/main">
                  <a:solidFill>
                    <a:srgbClr val="FFFFFF"/>
                  </a:solidFill>
                </a14:hiddenFill>
              </a:ext>
            </a:extLst>
          </p:spPr>
        </p:pic>
      </p:grpSp>
      <p:pic>
        <p:nvPicPr>
          <p:cNvPr id="23" name="图片 22">
            <a:extLst>
              <a:ext uri="{FF2B5EF4-FFF2-40B4-BE49-F238E27FC236}">
                <a16:creationId xmlns:a16="http://schemas.microsoft.com/office/drawing/2014/main" id="{CCE5A8B6-4798-4CBB-BCAA-4F5FC07DCEA0}"/>
              </a:ext>
            </a:extLst>
          </p:cNvPr>
          <p:cNvPicPr>
            <a:picLocks noChangeAspect="1"/>
          </p:cNvPicPr>
          <p:nvPr/>
        </p:nvPicPr>
        <p:blipFill>
          <a:blip r:embed="rId5"/>
          <a:srcRect r="50000" b="49908"/>
          <a:stretch>
            <a:fillRect/>
          </a:stretch>
        </p:blipFill>
        <p:spPr>
          <a:xfrm>
            <a:off x="982370" y="1746866"/>
            <a:ext cx="2266029" cy="1516240"/>
          </a:xfrm>
          <a:prstGeom prst="rect">
            <a:avLst/>
          </a:prstGeom>
        </p:spPr>
      </p:pic>
      <p:pic>
        <p:nvPicPr>
          <p:cNvPr id="26" name="图片 25">
            <a:extLst>
              <a:ext uri="{FF2B5EF4-FFF2-40B4-BE49-F238E27FC236}">
                <a16:creationId xmlns:a16="http://schemas.microsoft.com/office/drawing/2014/main" id="{6745746D-6CD0-42A0-96E9-903F1D9AF5BF}"/>
              </a:ext>
            </a:extLst>
          </p:cNvPr>
          <p:cNvPicPr>
            <a:picLocks noChangeAspect="1"/>
          </p:cNvPicPr>
          <p:nvPr/>
        </p:nvPicPr>
        <p:blipFill>
          <a:blip r:embed="rId6"/>
          <a:srcRect r="50000" b="49908"/>
          <a:stretch>
            <a:fillRect/>
          </a:stretch>
        </p:blipFill>
        <p:spPr>
          <a:xfrm>
            <a:off x="3348527" y="1738640"/>
            <a:ext cx="2266029" cy="1516240"/>
          </a:xfrm>
          <a:prstGeom prst="rect">
            <a:avLst/>
          </a:prstGeom>
        </p:spPr>
      </p:pic>
      <p:pic>
        <p:nvPicPr>
          <p:cNvPr id="46" name="图片 45">
            <a:extLst>
              <a:ext uri="{FF2B5EF4-FFF2-40B4-BE49-F238E27FC236}">
                <a16:creationId xmlns:a16="http://schemas.microsoft.com/office/drawing/2014/main" id="{9B5C55C7-0779-4C60-A73C-0C2E301BA95D}"/>
              </a:ext>
            </a:extLst>
          </p:cNvPr>
          <p:cNvPicPr>
            <a:picLocks noChangeAspect="1"/>
          </p:cNvPicPr>
          <p:nvPr/>
        </p:nvPicPr>
        <p:blipFill>
          <a:blip r:embed="rId7"/>
          <a:srcRect r="50000" b="49908"/>
          <a:stretch>
            <a:fillRect/>
          </a:stretch>
        </p:blipFill>
        <p:spPr>
          <a:xfrm>
            <a:off x="982370" y="3368178"/>
            <a:ext cx="2266029" cy="1516240"/>
          </a:xfrm>
          <a:prstGeom prst="rect">
            <a:avLst/>
          </a:prstGeom>
        </p:spPr>
      </p:pic>
      <p:pic>
        <p:nvPicPr>
          <p:cNvPr id="86" name="图片 85">
            <a:extLst>
              <a:ext uri="{FF2B5EF4-FFF2-40B4-BE49-F238E27FC236}">
                <a16:creationId xmlns:a16="http://schemas.microsoft.com/office/drawing/2014/main" id="{B2B058AC-B0B9-4D03-A270-7B645EE4E48A}"/>
              </a:ext>
            </a:extLst>
          </p:cNvPr>
          <p:cNvPicPr>
            <a:picLocks noChangeAspect="1"/>
          </p:cNvPicPr>
          <p:nvPr/>
        </p:nvPicPr>
        <p:blipFill>
          <a:blip r:embed="rId8"/>
          <a:srcRect r="50000" b="49908"/>
          <a:stretch>
            <a:fillRect/>
          </a:stretch>
        </p:blipFill>
        <p:spPr>
          <a:xfrm>
            <a:off x="3348527" y="3359952"/>
            <a:ext cx="2266029" cy="1516240"/>
          </a:xfrm>
          <a:prstGeom prst="rect">
            <a:avLst/>
          </a:prstGeom>
        </p:spPr>
      </p:pic>
    </p:spTree>
    <p:extLst>
      <p:ext uri="{BB962C8B-B14F-4D97-AF65-F5344CB8AC3E}">
        <p14:creationId xmlns:p14="http://schemas.microsoft.com/office/powerpoint/2010/main" val="32153133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fade">
                                      <p:cBhvr>
                                        <p:cTn id="12" dur="1000"/>
                                        <p:tgtEl>
                                          <p:spTgt spid="76"/>
                                        </p:tgtEl>
                                      </p:cBhvr>
                                    </p:animEffect>
                                    <p:anim calcmode="lin" valueType="num">
                                      <p:cBhvr>
                                        <p:cTn id="13" dur="1000" fill="hold"/>
                                        <p:tgtEl>
                                          <p:spTgt spid="76"/>
                                        </p:tgtEl>
                                        <p:attrNameLst>
                                          <p:attrName>ppt_x</p:attrName>
                                        </p:attrNameLst>
                                      </p:cBhvr>
                                      <p:tavLst>
                                        <p:tav tm="0">
                                          <p:val>
                                            <p:strVal val="#ppt_x"/>
                                          </p:val>
                                        </p:tav>
                                        <p:tav tm="100000">
                                          <p:val>
                                            <p:strVal val="#ppt_x"/>
                                          </p:val>
                                        </p:tav>
                                      </p:tavLst>
                                    </p:anim>
                                    <p:anim calcmode="lin" valueType="num">
                                      <p:cBhvr>
                                        <p:cTn id="14" dur="1000" fill="hold"/>
                                        <p:tgtEl>
                                          <p:spTgt spid="7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1000"/>
                                        <p:tgtEl>
                                          <p:spTgt spid="77"/>
                                        </p:tgtEl>
                                      </p:cBhvr>
                                    </p:animEffect>
                                    <p:anim calcmode="lin" valueType="num">
                                      <p:cBhvr>
                                        <p:cTn id="18" dur="1000" fill="hold"/>
                                        <p:tgtEl>
                                          <p:spTgt spid="77"/>
                                        </p:tgtEl>
                                        <p:attrNameLst>
                                          <p:attrName>ppt_x</p:attrName>
                                        </p:attrNameLst>
                                      </p:cBhvr>
                                      <p:tavLst>
                                        <p:tav tm="0">
                                          <p:val>
                                            <p:strVal val="#ppt_x"/>
                                          </p:val>
                                        </p:tav>
                                        <p:tav tm="100000">
                                          <p:val>
                                            <p:strVal val="#ppt_x"/>
                                          </p:val>
                                        </p:tav>
                                      </p:tavLst>
                                    </p:anim>
                                    <p:anim calcmode="lin" valueType="num">
                                      <p:cBhvr>
                                        <p:cTn id="19" dur="1000" fill="hold"/>
                                        <p:tgtEl>
                                          <p:spTgt spid="77"/>
                                        </p:tgtEl>
                                        <p:attrNameLst>
                                          <p:attrName>ppt_y</p:attrName>
                                        </p:attrNameLst>
                                      </p:cBhvr>
                                      <p:tavLst>
                                        <p:tav tm="0">
                                          <p:val>
                                            <p:strVal val="#ppt_y+.1"/>
                                          </p:val>
                                        </p:tav>
                                        <p:tav tm="100000">
                                          <p:val>
                                            <p:strVal val="#ppt_y"/>
                                          </p:val>
                                        </p:tav>
                                      </p:tavLst>
                                    </p:anim>
                                  </p:childTnLst>
                                </p:cTn>
                              </p:par>
                              <p:par>
                                <p:cTn id="20" presetID="20" presetClass="entr" presetSubtype="0" fill="hold" grpId="1" nodeType="with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wedge">
                                      <p:cBhvr>
                                        <p:cTn id="22" dur="2000"/>
                                        <p:tgtEl>
                                          <p:spTgt spid="75"/>
                                        </p:tgtEl>
                                      </p:cBhvr>
                                    </p:animEffect>
                                  </p:childTnLst>
                                </p:cTn>
                              </p:par>
                              <p:par>
                                <p:cTn id="23" presetID="20" presetClass="entr" presetSubtype="0" fill="hold" grpId="1" nodeType="with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wedge">
                                      <p:cBhvr>
                                        <p:cTn id="25" dur="2000"/>
                                        <p:tgtEl>
                                          <p:spTgt spid="76"/>
                                        </p:tgtEl>
                                      </p:cBhvr>
                                    </p:animEffect>
                                  </p:childTnLst>
                                </p:cTn>
                              </p:par>
                              <p:par>
                                <p:cTn id="26" presetID="20" presetClass="entr" presetSubtype="0" fill="hold" grpId="1" nodeType="with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wedge">
                                      <p:cBhvr>
                                        <p:cTn id="28" dur="2000"/>
                                        <p:tgtEl>
                                          <p:spTgt spid="77"/>
                                        </p:tgtEl>
                                      </p:cBhvr>
                                    </p:animEffect>
                                  </p:childTnLst>
                                </p:cTn>
                              </p:par>
                              <p:par>
                                <p:cTn id="29" presetID="20" presetClass="entr" presetSubtype="0" fill="hold" grpId="2" nodeType="with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wedge">
                                      <p:cBhvr>
                                        <p:cTn id="31" dur="2000"/>
                                        <p:tgtEl>
                                          <p:spTgt spid="75"/>
                                        </p:tgtEl>
                                      </p:cBhvr>
                                    </p:animEffect>
                                  </p:childTnLst>
                                </p:cTn>
                              </p:par>
                              <p:par>
                                <p:cTn id="32" presetID="20" presetClass="entr" presetSubtype="0" fill="hold" grpId="2" nodeType="with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wedge">
                                      <p:cBhvr>
                                        <p:cTn id="34" dur="2000"/>
                                        <p:tgtEl>
                                          <p:spTgt spid="76"/>
                                        </p:tgtEl>
                                      </p:cBhvr>
                                    </p:animEffect>
                                  </p:childTnLst>
                                </p:cTn>
                              </p:par>
                              <p:par>
                                <p:cTn id="35" presetID="20" presetClass="entr" presetSubtype="0" fill="hold" grpId="2" nodeType="with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wedge">
                                      <p:cBhvr>
                                        <p:cTn id="37" dur="2000"/>
                                        <p:tgtEl>
                                          <p:spTgt spid="77"/>
                                        </p:tgtEl>
                                      </p:cBhvr>
                                    </p:animEffect>
                                  </p:childTnLst>
                                </p:cTn>
                              </p:par>
                              <p:par>
                                <p:cTn id="38" presetID="20" presetClass="entr" presetSubtype="0"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edge">
                                      <p:cBhvr>
                                        <p:cTn id="40" dur="2000"/>
                                        <p:tgtEl>
                                          <p:spTgt spid="6"/>
                                        </p:tgtEl>
                                      </p:cBhvr>
                                    </p:animEffect>
                                  </p:childTnLst>
                                </p:cTn>
                              </p:par>
                              <p:par>
                                <p:cTn id="41" presetID="2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edge">
                                      <p:cBhvr>
                                        <p:cTn id="43" dur="2000"/>
                                        <p:tgtEl>
                                          <p:spTgt spid="5"/>
                                        </p:tgtEl>
                                      </p:cBhvr>
                                    </p:animEffect>
                                  </p:childTnLst>
                                </p:cTn>
                              </p:par>
                              <p:par>
                                <p:cTn id="44" presetID="20" presetClass="entr" presetSubtype="0" fill="hold"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edge">
                                      <p:cBhvr>
                                        <p:cTn id="46" dur="2000"/>
                                        <p:tgtEl>
                                          <p:spTgt spid="3"/>
                                        </p:tgtEl>
                                      </p:cBhvr>
                                    </p:animEffect>
                                  </p:childTnLst>
                                </p:cTn>
                              </p:par>
                              <p:par>
                                <p:cTn id="47" presetID="8" presetClass="entr" presetSubtype="16"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diamond(in)">
                                      <p:cBhvr>
                                        <p:cTn id="49" dur="2000"/>
                                        <p:tgtEl>
                                          <p:spTgt spid="23"/>
                                        </p:tgtEl>
                                      </p:cBhvr>
                                    </p:animEffect>
                                  </p:childTnLst>
                                </p:cTn>
                              </p:par>
                              <p:par>
                                <p:cTn id="50" presetID="8" presetClass="entr" presetSubtype="16" fill="hold"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diamond(in)">
                                      <p:cBhvr>
                                        <p:cTn id="52" dur="2000"/>
                                        <p:tgtEl>
                                          <p:spTgt spid="26"/>
                                        </p:tgtEl>
                                      </p:cBhvr>
                                    </p:animEffect>
                                  </p:childTnLst>
                                </p:cTn>
                              </p:par>
                              <p:par>
                                <p:cTn id="53" presetID="8" presetClass="entr" presetSubtype="16" fill="hold"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diamond(in)">
                                      <p:cBhvr>
                                        <p:cTn id="55" dur="2000"/>
                                        <p:tgtEl>
                                          <p:spTgt spid="46"/>
                                        </p:tgtEl>
                                      </p:cBhvr>
                                    </p:animEffect>
                                  </p:childTnLst>
                                </p:cTn>
                              </p:par>
                              <p:par>
                                <p:cTn id="56" presetID="8" presetClass="entr" presetSubtype="16" fill="hold" nodeType="withEffect">
                                  <p:stCondLst>
                                    <p:cond delay="0"/>
                                  </p:stCondLst>
                                  <p:childTnLst>
                                    <p:set>
                                      <p:cBhvr>
                                        <p:cTn id="57" dur="1" fill="hold">
                                          <p:stCondLst>
                                            <p:cond delay="0"/>
                                          </p:stCondLst>
                                        </p:cTn>
                                        <p:tgtEl>
                                          <p:spTgt spid="86"/>
                                        </p:tgtEl>
                                        <p:attrNameLst>
                                          <p:attrName>style.visibility</p:attrName>
                                        </p:attrNameLst>
                                      </p:cBhvr>
                                      <p:to>
                                        <p:strVal val="visible"/>
                                      </p:to>
                                    </p:set>
                                    <p:animEffect transition="in" filter="diamond(in)">
                                      <p:cBhvr>
                                        <p:cTn id="58" dur="20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5" grpId="1"/>
      <p:bldP spid="75" grpId="2"/>
      <p:bldP spid="76" grpId="0"/>
      <p:bldP spid="76" grpId="1"/>
      <p:bldP spid="76" grpId="2"/>
      <p:bldP spid="77" grpId="0"/>
      <p:bldP spid="77" grpId="1"/>
      <p:bldP spid="77"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产品概述</a:t>
            </a:r>
          </a:p>
        </p:txBody>
      </p:sp>
      <p:sp>
        <p:nvSpPr>
          <p:cNvPr id="7" name="椭圆 6">
            <a:extLst>
              <a:ext uri="{FF2B5EF4-FFF2-40B4-BE49-F238E27FC236}">
                <a16:creationId xmlns:a16="http://schemas.microsoft.com/office/drawing/2014/main" id="{78D8BCF5-2D14-43DA-99C4-C47ADF0646D3}"/>
              </a:ext>
            </a:extLst>
          </p:cNvPr>
          <p:cNvSpPr/>
          <p:nvPr/>
        </p:nvSpPr>
        <p:spPr>
          <a:xfrm>
            <a:off x="2770914" y="1997362"/>
            <a:ext cx="2863276" cy="2863276"/>
          </a:xfrm>
          <a:prstGeom prst="ellipse">
            <a:avLst/>
          </a:pr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3291B7BC-F7A8-44A8-83B9-A946F792ACE6}"/>
              </a:ext>
            </a:extLst>
          </p:cNvPr>
          <p:cNvSpPr/>
          <p:nvPr/>
        </p:nvSpPr>
        <p:spPr>
          <a:xfrm>
            <a:off x="1774540" y="2534229"/>
            <a:ext cx="1992748" cy="19927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0069D591-305C-41CE-BBF3-7772E0D91146}"/>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18584" r="22810"/>
          <a:stretch/>
        </p:blipFill>
        <p:spPr>
          <a:xfrm>
            <a:off x="1769924" y="2580807"/>
            <a:ext cx="1729491" cy="1631108"/>
          </a:xfrm>
          <a:custGeom>
            <a:avLst/>
            <a:gdLst>
              <a:gd name="connsiteX0" fmla="*/ 853730 w 1729491"/>
              <a:gd name="connsiteY0" fmla="*/ 0 h 1631108"/>
              <a:gd name="connsiteX1" fmla="*/ 875762 w 1729491"/>
              <a:gd name="connsiteY1" fmla="*/ 0 h 1631108"/>
              <a:gd name="connsiteX2" fmla="*/ 1729491 w 1729491"/>
              <a:gd name="connsiteY2" fmla="*/ 621134 h 1631108"/>
              <a:gd name="connsiteX3" fmla="*/ 1401787 w 1729491"/>
              <a:gd name="connsiteY3" fmla="*/ 1631108 h 1631108"/>
              <a:gd name="connsiteX4" fmla="*/ 327704 w 1729491"/>
              <a:gd name="connsiteY4" fmla="*/ 1631108 h 1631108"/>
              <a:gd name="connsiteX5" fmla="*/ 0 w 1729491"/>
              <a:gd name="connsiteY5" fmla="*/ 621134 h 1631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9491" h="1631108">
                <a:moveTo>
                  <a:pt x="853730" y="0"/>
                </a:moveTo>
                <a:lnTo>
                  <a:pt x="875762" y="0"/>
                </a:lnTo>
                <a:lnTo>
                  <a:pt x="1729491" y="621134"/>
                </a:lnTo>
                <a:lnTo>
                  <a:pt x="1401787" y="1631108"/>
                </a:lnTo>
                <a:lnTo>
                  <a:pt x="327704" y="1631108"/>
                </a:lnTo>
                <a:lnTo>
                  <a:pt x="0" y="621134"/>
                </a:lnTo>
                <a:close/>
              </a:path>
            </a:pathLst>
          </a:custGeom>
        </p:spPr>
      </p:pic>
      <p:sp>
        <p:nvSpPr>
          <p:cNvPr id="13" name="椭圆 12">
            <a:extLst>
              <a:ext uri="{FF2B5EF4-FFF2-40B4-BE49-F238E27FC236}">
                <a16:creationId xmlns:a16="http://schemas.microsoft.com/office/drawing/2014/main" id="{EE3058F7-72BA-449E-90C2-7C7636E14371}"/>
              </a:ext>
            </a:extLst>
          </p:cNvPr>
          <p:cNvSpPr/>
          <p:nvPr/>
        </p:nvSpPr>
        <p:spPr>
          <a:xfrm>
            <a:off x="4230842" y="1713923"/>
            <a:ext cx="566878" cy="56687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65485E4F-F63B-48CC-940E-B0764995130A}"/>
              </a:ext>
            </a:extLst>
          </p:cNvPr>
          <p:cNvSpPr/>
          <p:nvPr/>
        </p:nvSpPr>
        <p:spPr>
          <a:xfrm>
            <a:off x="5350751" y="3157687"/>
            <a:ext cx="566878" cy="5668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3CE2065F-B9C4-4A3A-977D-2FD5C6E43D85}"/>
              </a:ext>
            </a:extLst>
          </p:cNvPr>
          <p:cNvSpPr/>
          <p:nvPr/>
        </p:nvSpPr>
        <p:spPr>
          <a:xfrm>
            <a:off x="4258559" y="4526977"/>
            <a:ext cx="566878" cy="56687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a:extLst>
              <a:ext uri="{FF2B5EF4-FFF2-40B4-BE49-F238E27FC236}">
                <a16:creationId xmlns:a16="http://schemas.microsoft.com/office/drawing/2014/main" id="{1B9B266B-42C6-4C69-B65C-A72AFE8810F0}"/>
              </a:ext>
            </a:extLst>
          </p:cNvPr>
          <p:cNvSpPr/>
          <p:nvPr/>
        </p:nvSpPr>
        <p:spPr>
          <a:xfrm>
            <a:off x="1660511" y="3855182"/>
            <a:ext cx="779296" cy="671506"/>
          </a:xfrm>
          <a:prstGeom prst="pent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52" descr="D:\Away Studio\Office 技巧\PPT 素材\图标\精美透明PNG图标\png-0118.png">
            <a:extLst>
              <a:ext uri="{FF2B5EF4-FFF2-40B4-BE49-F238E27FC236}">
                <a16:creationId xmlns:a16="http://schemas.microsoft.com/office/drawing/2014/main" id="{3BB28482-DA00-4373-9276-2371450900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8639" y="1698636"/>
            <a:ext cx="539081" cy="53908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7" descr="D:\Away Studio\Office 技巧\PPT 素材\图标\精美透明PNG图标\png_icon_137.png">
            <a:extLst>
              <a:ext uri="{FF2B5EF4-FFF2-40B4-BE49-F238E27FC236}">
                <a16:creationId xmlns:a16="http://schemas.microsoft.com/office/drawing/2014/main" id="{AF7A5285-A54A-4B9A-883C-5BEFC370DB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5497" y="3157687"/>
            <a:ext cx="617386" cy="617386"/>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6" descr="D:\Away Studio\Office 技巧\PPT 素材\图标\精美透明PNG图标\png-0196.png">
            <a:extLst>
              <a:ext uri="{FF2B5EF4-FFF2-40B4-BE49-F238E27FC236}">
                <a16:creationId xmlns:a16="http://schemas.microsoft.com/office/drawing/2014/main" id="{6BBF6D7A-CF90-4D7E-B029-2DF13824ED0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8559" y="4540313"/>
            <a:ext cx="577131" cy="577131"/>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圆角 16">
            <a:extLst>
              <a:ext uri="{FF2B5EF4-FFF2-40B4-BE49-F238E27FC236}">
                <a16:creationId xmlns:a16="http://schemas.microsoft.com/office/drawing/2014/main" id="{32CB13FD-6148-4883-B9B1-C700FC23DC2B}"/>
              </a:ext>
            </a:extLst>
          </p:cNvPr>
          <p:cNvSpPr/>
          <p:nvPr/>
        </p:nvSpPr>
        <p:spPr>
          <a:xfrm>
            <a:off x="6964809" y="1287839"/>
            <a:ext cx="1952918" cy="468079"/>
          </a:xfrm>
          <a:prstGeom prst="roundRect">
            <a:avLst>
              <a:gd name="adj" fmla="val 35514"/>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00B3606D-BE08-4899-B06A-45F25F5ABE61}"/>
              </a:ext>
            </a:extLst>
          </p:cNvPr>
          <p:cNvSpPr txBox="1"/>
          <p:nvPr/>
        </p:nvSpPr>
        <p:spPr>
          <a:xfrm>
            <a:off x="7319836" y="1367989"/>
            <a:ext cx="1597891" cy="307777"/>
          </a:xfrm>
          <a:prstGeom prst="rect">
            <a:avLst/>
          </a:prstGeom>
          <a:noFill/>
        </p:spPr>
        <p:txBody>
          <a:bodyPr wrap="square" rtlCol="0">
            <a:spAutoFit/>
          </a:bodyPr>
          <a:lstStyle/>
          <a:p>
            <a:r>
              <a:rPr lang="zh-CN" altLang="en-US" sz="1400" dirty="0">
                <a:solidFill>
                  <a:schemeClr val="bg1"/>
                </a:solidFill>
                <a:latin typeface="方正大黑简体" panose="02010601030101010101" pitchFamily="2" charset="-122"/>
                <a:ea typeface="方正大黑简体" panose="02010601030101010101" pitchFamily="2" charset="-122"/>
              </a:rPr>
              <a:t>点击输入标题</a:t>
            </a:r>
          </a:p>
        </p:txBody>
      </p:sp>
      <p:sp>
        <p:nvSpPr>
          <p:cNvPr id="47" name="文本框 46">
            <a:extLst>
              <a:ext uri="{FF2B5EF4-FFF2-40B4-BE49-F238E27FC236}">
                <a16:creationId xmlns:a16="http://schemas.microsoft.com/office/drawing/2014/main" id="{A2B8641E-ECE7-4636-8E08-4764CBB605BA}"/>
              </a:ext>
            </a:extLst>
          </p:cNvPr>
          <p:cNvSpPr txBox="1"/>
          <p:nvPr/>
        </p:nvSpPr>
        <p:spPr>
          <a:xfrm>
            <a:off x="6964809" y="1836068"/>
            <a:ext cx="3622976"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a:t>
            </a:r>
          </a:p>
        </p:txBody>
      </p:sp>
      <p:sp>
        <p:nvSpPr>
          <p:cNvPr id="51" name="矩形: 圆角 50">
            <a:extLst>
              <a:ext uri="{FF2B5EF4-FFF2-40B4-BE49-F238E27FC236}">
                <a16:creationId xmlns:a16="http://schemas.microsoft.com/office/drawing/2014/main" id="{DADACC63-E3CA-4A44-BE2A-ECB5C7A32DB7}"/>
              </a:ext>
            </a:extLst>
          </p:cNvPr>
          <p:cNvSpPr/>
          <p:nvPr/>
        </p:nvSpPr>
        <p:spPr>
          <a:xfrm>
            <a:off x="6939368" y="2747215"/>
            <a:ext cx="1952918" cy="468079"/>
          </a:xfrm>
          <a:prstGeom prst="roundRect">
            <a:avLst>
              <a:gd name="adj" fmla="val 3551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22CF8191-DE2B-4081-8449-48D75C956F97}"/>
              </a:ext>
            </a:extLst>
          </p:cNvPr>
          <p:cNvSpPr txBox="1"/>
          <p:nvPr/>
        </p:nvSpPr>
        <p:spPr>
          <a:xfrm>
            <a:off x="7294395" y="2827365"/>
            <a:ext cx="1597891" cy="307777"/>
          </a:xfrm>
          <a:prstGeom prst="rect">
            <a:avLst/>
          </a:prstGeom>
          <a:noFill/>
        </p:spPr>
        <p:txBody>
          <a:bodyPr wrap="square" rtlCol="0">
            <a:spAutoFit/>
          </a:bodyPr>
          <a:lstStyle/>
          <a:p>
            <a:r>
              <a:rPr lang="zh-CN" altLang="en-US" sz="1400" dirty="0">
                <a:solidFill>
                  <a:schemeClr val="bg1"/>
                </a:solidFill>
                <a:latin typeface="方正大黑简体" panose="02010601030101010101" pitchFamily="2" charset="-122"/>
                <a:ea typeface="方正大黑简体" panose="02010601030101010101" pitchFamily="2" charset="-122"/>
              </a:rPr>
              <a:t>点击输入标题</a:t>
            </a:r>
          </a:p>
        </p:txBody>
      </p:sp>
      <p:sp>
        <p:nvSpPr>
          <p:cNvPr id="53" name="文本框 52">
            <a:extLst>
              <a:ext uri="{FF2B5EF4-FFF2-40B4-BE49-F238E27FC236}">
                <a16:creationId xmlns:a16="http://schemas.microsoft.com/office/drawing/2014/main" id="{17D6A728-0DD8-45F3-BC13-9C5FBE5AA29D}"/>
              </a:ext>
            </a:extLst>
          </p:cNvPr>
          <p:cNvSpPr txBox="1"/>
          <p:nvPr/>
        </p:nvSpPr>
        <p:spPr>
          <a:xfrm>
            <a:off x="6939368" y="3295444"/>
            <a:ext cx="3622976"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a:t>
            </a:r>
          </a:p>
        </p:txBody>
      </p:sp>
      <p:sp>
        <p:nvSpPr>
          <p:cNvPr id="54" name="矩形: 圆角 53">
            <a:extLst>
              <a:ext uri="{FF2B5EF4-FFF2-40B4-BE49-F238E27FC236}">
                <a16:creationId xmlns:a16="http://schemas.microsoft.com/office/drawing/2014/main" id="{D35A8BC6-DF37-4312-988D-337D0B7F2E6B}"/>
              </a:ext>
            </a:extLst>
          </p:cNvPr>
          <p:cNvSpPr/>
          <p:nvPr/>
        </p:nvSpPr>
        <p:spPr>
          <a:xfrm>
            <a:off x="6939368" y="4205348"/>
            <a:ext cx="1952918" cy="468079"/>
          </a:xfrm>
          <a:prstGeom prst="roundRect">
            <a:avLst>
              <a:gd name="adj" fmla="val 35514"/>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4522CDC7-286B-46CA-BEA0-6647CC34CB58}"/>
              </a:ext>
            </a:extLst>
          </p:cNvPr>
          <p:cNvSpPr txBox="1"/>
          <p:nvPr/>
        </p:nvSpPr>
        <p:spPr>
          <a:xfrm>
            <a:off x="7294395" y="4285498"/>
            <a:ext cx="1597891" cy="307777"/>
          </a:xfrm>
          <a:prstGeom prst="rect">
            <a:avLst/>
          </a:prstGeom>
          <a:noFill/>
        </p:spPr>
        <p:txBody>
          <a:bodyPr wrap="square" rtlCol="0">
            <a:spAutoFit/>
          </a:bodyPr>
          <a:lstStyle/>
          <a:p>
            <a:r>
              <a:rPr lang="zh-CN" altLang="en-US" sz="1400" dirty="0">
                <a:solidFill>
                  <a:schemeClr val="bg1"/>
                </a:solidFill>
                <a:latin typeface="方正大黑简体" panose="02010601030101010101" pitchFamily="2" charset="-122"/>
                <a:ea typeface="方正大黑简体" panose="02010601030101010101" pitchFamily="2" charset="-122"/>
              </a:rPr>
              <a:t>点击输入标题</a:t>
            </a:r>
          </a:p>
        </p:txBody>
      </p:sp>
      <p:sp>
        <p:nvSpPr>
          <p:cNvPr id="56" name="文本框 55">
            <a:extLst>
              <a:ext uri="{FF2B5EF4-FFF2-40B4-BE49-F238E27FC236}">
                <a16:creationId xmlns:a16="http://schemas.microsoft.com/office/drawing/2014/main" id="{FEDC549C-BEAE-446E-8B82-F4B2D6EE8300}"/>
              </a:ext>
            </a:extLst>
          </p:cNvPr>
          <p:cNvSpPr txBox="1"/>
          <p:nvPr/>
        </p:nvSpPr>
        <p:spPr>
          <a:xfrm>
            <a:off x="6939368" y="4753577"/>
            <a:ext cx="3622976"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a:t>
            </a:r>
          </a:p>
        </p:txBody>
      </p:sp>
    </p:spTree>
    <p:extLst>
      <p:ext uri="{BB962C8B-B14F-4D97-AF65-F5344CB8AC3E}">
        <p14:creationId xmlns:p14="http://schemas.microsoft.com/office/powerpoint/2010/main" val="29216280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edge">
                                      <p:cBhvr>
                                        <p:cTn id="12" dur="2000"/>
                                        <p:tgtEl>
                                          <p:spTgt spid="4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1000"/>
                                        <p:tgtEl>
                                          <p:spTgt spid="53"/>
                                        </p:tgtEl>
                                      </p:cBhvr>
                                    </p:animEffect>
                                    <p:anim calcmode="lin" valueType="num">
                                      <p:cBhvr>
                                        <p:cTn id="16" dur="1000" fill="hold"/>
                                        <p:tgtEl>
                                          <p:spTgt spid="53"/>
                                        </p:tgtEl>
                                        <p:attrNameLst>
                                          <p:attrName>ppt_x</p:attrName>
                                        </p:attrNameLst>
                                      </p:cBhvr>
                                      <p:tavLst>
                                        <p:tav tm="0">
                                          <p:val>
                                            <p:strVal val="#ppt_x"/>
                                          </p:val>
                                        </p:tav>
                                        <p:tav tm="100000">
                                          <p:val>
                                            <p:strVal val="#ppt_x"/>
                                          </p:val>
                                        </p:tav>
                                      </p:tavLst>
                                    </p:anim>
                                    <p:anim calcmode="lin" valueType="num">
                                      <p:cBhvr>
                                        <p:cTn id="17" dur="1000" fill="hold"/>
                                        <p:tgtEl>
                                          <p:spTgt spid="53"/>
                                        </p:tgtEl>
                                        <p:attrNameLst>
                                          <p:attrName>ppt_y</p:attrName>
                                        </p:attrNameLst>
                                      </p:cBhvr>
                                      <p:tavLst>
                                        <p:tav tm="0">
                                          <p:val>
                                            <p:strVal val="#ppt_y+.1"/>
                                          </p:val>
                                        </p:tav>
                                        <p:tav tm="100000">
                                          <p:val>
                                            <p:strVal val="#ppt_y"/>
                                          </p:val>
                                        </p:tav>
                                      </p:tavLst>
                                    </p:anim>
                                  </p:childTnLst>
                                </p:cTn>
                              </p:par>
                              <p:par>
                                <p:cTn id="18" presetID="20" presetClass="entr" presetSubtype="0" fill="hold" grpId="1" nodeType="with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wedge">
                                      <p:cBhvr>
                                        <p:cTn id="20" dur="2000"/>
                                        <p:tgtEl>
                                          <p:spTgt spid="53"/>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1000"/>
                                        <p:tgtEl>
                                          <p:spTgt spid="56"/>
                                        </p:tgtEl>
                                      </p:cBhvr>
                                    </p:animEffect>
                                    <p:anim calcmode="lin" valueType="num">
                                      <p:cBhvr>
                                        <p:cTn id="24" dur="1000" fill="hold"/>
                                        <p:tgtEl>
                                          <p:spTgt spid="56"/>
                                        </p:tgtEl>
                                        <p:attrNameLst>
                                          <p:attrName>ppt_x</p:attrName>
                                        </p:attrNameLst>
                                      </p:cBhvr>
                                      <p:tavLst>
                                        <p:tav tm="0">
                                          <p:val>
                                            <p:strVal val="#ppt_x"/>
                                          </p:val>
                                        </p:tav>
                                        <p:tav tm="100000">
                                          <p:val>
                                            <p:strVal val="#ppt_x"/>
                                          </p:val>
                                        </p:tav>
                                      </p:tavLst>
                                    </p:anim>
                                    <p:anim calcmode="lin" valueType="num">
                                      <p:cBhvr>
                                        <p:cTn id="25" dur="1000" fill="hold"/>
                                        <p:tgtEl>
                                          <p:spTgt spid="56"/>
                                        </p:tgtEl>
                                        <p:attrNameLst>
                                          <p:attrName>ppt_y</p:attrName>
                                        </p:attrNameLst>
                                      </p:cBhvr>
                                      <p:tavLst>
                                        <p:tav tm="0">
                                          <p:val>
                                            <p:strVal val="#ppt_y+.1"/>
                                          </p:val>
                                        </p:tav>
                                        <p:tav tm="100000">
                                          <p:val>
                                            <p:strVal val="#ppt_y"/>
                                          </p:val>
                                        </p:tav>
                                      </p:tavLst>
                                    </p:anim>
                                  </p:childTnLst>
                                </p:cTn>
                              </p:par>
                              <p:par>
                                <p:cTn id="26" presetID="20" presetClass="entr" presetSubtype="0" fill="hold" grpId="1"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edge">
                                      <p:cBhvr>
                                        <p:cTn id="28" dur="2000"/>
                                        <p:tgtEl>
                                          <p:spTgt spid="56"/>
                                        </p:tgtEl>
                                      </p:cBhvr>
                                    </p:animEffect>
                                  </p:childTnLst>
                                </p:cTn>
                              </p:par>
                              <p:par>
                                <p:cTn id="29" presetID="47" presetClass="entr" presetSubtype="0" fill="hold" grpId="2"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par>
                                <p:cTn id="34" presetID="47" presetClass="entr" presetSubtype="0" fill="hold" grpId="2" nodeType="with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1000"/>
                                        <p:tgtEl>
                                          <p:spTgt spid="53"/>
                                        </p:tgtEl>
                                      </p:cBhvr>
                                    </p:animEffect>
                                    <p:anim calcmode="lin" valueType="num">
                                      <p:cBhvr>
                                        <p:cTn id="37" dur="1000" fill="hold"/>
                                        <p:tgtEl>
                                          <p:spTgt spid="53"/>
                                        </p:tgtEl>
                                        <p:attrNameLst>
                                          <p:attrName>ppt_x</p:attrName>
                                        </p:attrNameLst>
                                      </p:cBhvr>
                                      <p:tavLst>
                                        <p:tav tm="0">
                                          <p:val>
                                            <p:strVal val="#ppt_x"/>
                                          </p:val>
                                        </p:tav>
                                        <p:tav tm="100000">
                                          <p:val>
                                            <p:strVal val="#ppt_x"/>
                                          </p:val>
                                        </p:tav>
                                      </p:tavLst>
                                    </p:anim>
                                    <p:anim calcmode="lin" valueType="num">
                                      <p:cBhvr>
                                        <p:cTn id="38" dur="1000" fill="hold"/>
                                        <p:tgtEl>
                                          <p:spTgt spid="53"/>
                                        </p:tgtEl>
                                        <p:attrNameLst>
                                          <p:attrName>ppt_y</p:attrName>
                                        </p:attrNameLst>
                                      </p:cBhvr>
                                      <p:tavLst>
                                        <p:tav tm="0">
                                          <p:val>
                                            <p:strVal val="#ppt_y-.1"/>
                                          </p:val>
                                        </p:tav>
                                        <p:tav tm="100000">
                                          <p:val>
                                            <p:strVal val="#ppt_y"/>
                                          </p:val>
                                        </p:tav>
                                      </p:tavLst>
                                    </p:anim>
                                  </p:childTnLst>
                                </p:cTn>
                              </p:par>
                              <p:par>
                                <p:cTn id="39" presetID="47" presetClass="entr" presetSubtype="0" fill="hold" grpId="2"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1000"/>
                                        <p:tgtEl>
                                          <p:spTgt spid="56"/>
                                        </p:tgtEl>
                                      </p:cBhvr>
                                    </p:animEffect>
                                    <p:anim calcmode="lin" valueType="num">
                                      <p:cBhvr>
                                        <p:cTn id="42" dur="1000" fill="hold"/>
                                        <p:tgtEl>
                                          <p:spTgt spid="56"/>
                                        </p:tgtEl>
                                        <p:attrNameLst>
                                          <p:attrName>ppt_x</p:attrName>
                                        </p:attrNameLst>
                                      </p:cBhvr>
                                      <p:tavLst>
                                        <p:tav tm="0">
                                          <p:val>
                                            <p:strVal val="#ppt_x"/>
                                          </p:val>
                                        </p:tav>
                                        <p:tav tm="100000">
                                          <p:val>
                                            <p:strVal val="#ppt_x"/>
                                          </p:val>
                                        </p:tav>
                                      </p:tavLst>
                                    </p:anim>
                                    <p:anim calcmode="lin" valueType="num">
                                      <p:cBhvr>
                                        <p:cTn id="43" dur="1000" fill="hold"/>
                                        <p:tgtEl>
                                          <p:spTgt spid="56"/>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1000"/>
                                        <p:tgtEl>
                                          <p:spTgt spid="51"/>
                                        </p:tgtEl>
                                      </p:cBhvr>
                                    </p:animEffect>
                                    <p:anim calcmode="lin" valueType="num">
                                      <p:cBhvr>
                                        <p:cTn id="57" dur="1000" fill="hold"/>
                                        <p:tgtEl>
                                          <p:spTgt spid="51"/>
                                        </p:tgtEl>
                                        <p:attrNameLst>
                                          <p:attrName>ppt_x</p:attrName>
                                        </p:attrNameLst>
                                      </p:cBhvr>
                                      <p:tavLst>
                                        <p:tav tm="0">
                                          <p:val>
                                            <p:strVal val="#ppt_x"/>
                                          </p:val>
                                        </p:tav>
                                        <p:tav tm="100000">
                                          <p:val>
                                            <p:strVal val="#ppt_x"/>
                                          </p:val>
                                        </p:tav>
                                      </p:tavLst>
                                    </p:anim>
                                    <p:anim calcmode="lin" valueType="num">
                                      <p:cBhvr>
                                        <p:cTn id="58" dur="1000" fill="hold"/>
                                        <p:tgtEl>
                                          <p:spTgt spid="51"/>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1000"/>
                                        <p:tgtEl>
                                          <p:spTgt spid="52"/>
                                        </p:tgtEl>
                                      </p:cBhvr>
                                    </p:animEffect>
                                    <p:anim calcmode="lin" valueType="num">
                                      <p:cBhvr>
                                        <p:cTn id="62" dur="1000" fill="hold"/>
                                        <p:tgtEl>
                                          <p:spTgt spid="52"/>
                                        </p:tgtEl>
                                        <p:attrNameLst>
                                          <p:attrName>ppt_x</p:attrName>
                                        </p:attrNameLst>
                                      </p:cBhvr>
                                      <p:tavLst>
                                        <p:tav tm="0">
                                          <p:val>
                                            <p:strVal val="#ppt_x"/>
                                          </p:val>
                                        </p:tav>
                                        <p:tav tm="100000">
                                          <p:val>
                                            <p:strVal val="#ppt_x"/>
                                          </p:val>
                                        </p:tav>
                                      </p:tavLst>
                                    </p:anim>
                                    <p:anim calcmode="lin" valueType="num">
                                      <p:cBhvr>
                                        <p:cTn id="63" dur="1000" fill="hold"/>
                                        <p:tgtEl>
                                          <p:spTgt spid="52"/>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1000"/>
                                        <p:tgtEl>
                                          <p:spTgt spid="54"/>
                                        </p:tgtEl>
                                      </p:cBhvr>
                                    </p:animEffect>
                                    <p:anim calcmode="lin" valueType="num">
                                      <p:cBhvr>
                                        <p:cTn id="67" dur="1000" fill="hold"/>
                                        <p:tgtEl>
                                          <p:spTgt spid="54"/>
                                        </p:tgtEl>
                                        <p:attrNameLst>
                                          <p:attrName>ppt_x</p:attrName>
                                        </p:attrNameLst>
                                      </p:cBhvr>
                                      <p:tavLst>
                                        <p:tav tm="0">
                                          <p:val>
                                            <p:strVal val="#ppt_x"/>
                                          </p:val>
                                        </p:tav>
                                        <p:tav tm="100000">
                                          <p:val>
                                            <p:strVal val="#ppt_x"/>
                                          </p:val>
                                        </p:tav>
                                      </p:tavLst>
                                    </p:anim>
                                    <p:anim calcmode="lin" valueType="num">
                                      <p:cBhvr>
                                        <p:cTn id="68" dur="1000" fill="hold"/>
                                        <p:tgtEl>
                                          <p:spTgt spid="54"/>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1000"/>
                                        <p:tgtEl>
                                          <p:spTgt spid="55"/>
                                        </p:tgtEl>
                                      </p:cBhvr>
                                    </p:animEffect>
                                    <p:anim calcmode="lin" valueType="num">
                                      <p:cBhvr>
                                        <p:cTn id="72" dur="1000" fill="hold"/>
                                        <p:tgtEl>
                                          <p:spTgt spid="55"/>
                                        </p:tgtEl>
                                        <p:attrNameLst>
                                          <p:attrName>ppt_x</p:attrName>
                                        </p:attrNameLst>
                                      </p:cBhvr>
                                      <p:tavLst>
                                        <p:tav tm="0">
                                          <p:val>
                                            <p:strVal val="#ppt_x"/>
                                          </p:val>
                                        </p:tav>
                                        <p:tav tm="100000">
                                          <p:val>
                                            <p:strVal val="#ppt_x"/>
                                          </p:val>
                                        </p:tav>
                                      </p:tavLst>
                                    </p:anim>
                                    <p:anim calcmode="lin" valueType="num">
                                      <p:cBhvr>
                                        <p:cTn id="73" dur="1000" fill="hold"/>
                                        <p:tgtEl>
                                          <p:spTgt spid="55"/>
                                        </p:tgtEl>
                                        <p:attrNameLst>
                                          <p:attrName>ppt_y</p:attrName>
                                        </p:attrNameLst>
                                      </p:cBhvr>
                                      <p:tavLst>
                                        <p:tav tm="0">
                                          <p:val>
                                            <p:strVal val="#ppt_y-.1"/>
                                          </p:val>
                                        </p:tav>
                                        <p:tav tm="100000">
                                          <p:val>
                                            <p:strVal val="#ppt_y"/>
                                          </p:val>
                                        </p:tav>
                                      </p:tavLst>
                                    </p:anim>
                                  </p:childTnLst>
                                </p:cTn>
                              </p:par>
                              <p:par>
                                <p:cTn id="74" presetID="17" presetClass="entr" presetSubtype="10" fill="hold" grpId="0" nodeType="withEffect">
                                  <p:stCondLst>
                                    <p:cond delay="0"/>
                                  </p:stCondLst>
                                  <p:childTnLst>
                                    <p:set>
                                      <p:cBhvr>
                                        <p:cTn id="75" dur="1" fill="hold">
                                          <p:stCondLst>
                                            <p:cond delay="0"/>
                                          </p:stCondLst>
                                        </p:cTn>
                                        <p:tgtEl>
                                          <p:spTgt spid="7"/>
                                        </p:tgtEl>
                                        <p:attrNameLst>
                                          <p:attrName>style.visibility</p:attrName>
                                        </p:attrNameLst>
                                      </p:cBhvr>
                                      <p:to>
                                        <p:strVal val="visible"/>
                                      </p:to>
                                    </p:set>
                                    <p:anim calcmode="lin" valueType="num">
                                      <p:cBhvr>
                                        <p:cTn id="76" dur="500" fill="hold"/>
                                        <p:tgtEl>
                                          <p:spTgt spid="7"/>
                                        </p:tgtEl>
                                        <p:attrNameLst>
                                          <p:attrName>ppt_w</p:attrName>
                                        </p:attrNameLst>
                                      </p:cBhvr>
                                      <p:tavLst>
                                        <p:tav tm="0">
                                          <p:val>
                                            <p:fltVal val="0"/>
                                          </p:val>
                                        </p:tav>
                                        <p:tav tm="100000">
                                          <p:val>
                                            <p:strVal val="#ppt_w"/>
                                          </p:val>
                                        </p:tav>
                                      </p:tavLst>
                                    </p:anim>
                                    <p:anim calcmode="lin" valueType="num">
                                      <p:cBhvr>
                                        <p:cTn id="77" dur="500" fill="hold"/>
                                        <p:tgtEl>
                                          <p:spTgt spid="7"/>
                                        </p:tgtEl>
                                        <p:attrNameLst>
                                          <p:attrName>ppt_h</p:attrName>
                                        </p:attrNameLst>
                                      </p:cBhvr>
                                      <p:tavLst>
                                        <p:tav tm="0">
                                          <p:val>
                                            <p:strVal val="#ppt_h"/>
                                          </p:val>
                                        </p:tav>
                                        <p:tav tm="100000">
                                          <p:val>
                                            <p:strVal val="#ppt_h"/>
                                          </p:val>
                                        </p:tav>
                                      </p:tavLst>
                                    </p:anim>
                                  </p:childTnLst>
                                </p:cTn>
                              </p:par>
                              <p:par>
                                <p:cTn id="78" presetID="17" presetClass="entr" presetSubtype="10" fill="hold" grpId="0" nodeType="withEffect">
                                  <p:stCondLst>
                                    <p:cond delay="0"/>
                                  </p:stCondLst>
                                  <p:childTnLst>
                                    <p:set>
                                      <p:cBhvr>
                                        <p:cTn id="79" dur="1" fill="hold">
                                          <p:stCondLst>
                                            <p:cond delay="0"/>
                                          </p:stCondLst>
                                        </p:cTn>
                                        <p:tgtEl>
                                          <p:spTgt spid="10"/>
                                        </p:tgtEl>
                                        <p:attrNameLst>
                                          <p:attrName>style.visibility</p:attrName>
                                        </p:attrNameLst>
                                      </p:cBhvr>
                                      <p:to>
                                        <p:strVal val="visible"/>
                                      </p:to>
                                    </p:set>
                                    <p:anim calcmode="lin" valueType="num">
                                      <p:cBhvr>
                                        <p:cTn id="80" dur="500" fill="hold"/>
                                        <p:tgtEl>
                                          <p:spTgt spid="10"/>
                                        </p:tgtEl>
                                        <p:attrNameLst>
                                          <p:attrName>ppt_w</p:attrName>
                                        </p:attrNameLst>
                                      </p:cBhvr>
                                      <p:tavLst>
                                        <p:tav tm="0">
                                          <p:val>
                                            <p:fltVal val="0"/>
                                          </p:val>
                                        </p:tav>
                                        <p:tav tm="100000">
                                          <p:val>
                                            <p:strVal val="#ppt_w"/>
                                          </p:val>
                                        </p:tav>
                                      </p:tavLst>
                                    </p:anim>
                                    <p:anim calcmode="lin" valueType="num">
                                      <p:cBhvr>
                                        <p:cTn id="81" dur="500" fill="hold"/>
                                        <p:tgtEl>
                                          <p:spTgt spid="10"/>
                                        </p:tgtEl>
                                        <p:attrNameLst>
                                          <p:attrName>ppt_h</p:attrName>
                                        </p:attrNameLst>
                                      </p:cBhvr>
                                      <p:tavLst>
                                        <p:tav tm="0">
                                          <p:val>
                                            <p:strVal val="#ppt_h"/>
                                          </p:val>
                                        </p:tav>
                                        <p:tav tm="100000">
                                          <p:val>
                                            <p:strVal val="#ppt_h"/>
                                          </p:val>
                                        </p:tav>
                                      </p:tavLst>
                                    </p:anim>
                                  </p:childTnLst>
                                </p:cTn>
                              </p:par>
                              <p:par>
                                <p:cTn id="82" presetID="17" presetClass="entr" presetSubtype="10" fill="hold" nodeType="with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p:cTn id="84" dur="500" fill="hold"/>
                                        <p:tgtEl>
                                          <p:spTgt spid="36"/>
                                        </p:tgtEl>
                                        <p:attrNameLst>
                                          <p:attrName>ppt_w</p:attrName>
                                        </p:attrNameLst>
                                      </p:cBhvr>
                                      <p:tavLst>
                                        <p:tav tm="0">
                                          <p:val>
                                            <p:fltVal val="0"/>
                                          </p:val>
                                        </p:tav>
                                        <p:tav tm="100000">
                                          <p:val>
                                            <p:strVal val="#ppt_w"/>
                                          </p:val>
                                        </p:tav>
                                      </p:tavLst>
                                    </p:anim>
                                    <p:anim calcmode="lin" valueType="num">
                                      <p:cBhvr>
                                        <p:cTn id="85" dur="500" fill="hold"/>
                                        <p:tgtEl>
                                          <p:spTgt spid="36"/>
                                        </p:tgtEl>
                                        <p:attrNameLst>
                                          <p:attrName>ppt_h</p:attrName>
                                        </p:attrNameLst>
                                      </p:cBhvr>
                                      <p:tavLst>
                                        <p:tav tm="0">
                                          <p:val>
                                            <p:strVal val="#ppt_h"/>
                                          </p:val>
                                        </p:tav>
                                        <p:tav tm="100000">
                                          <p:val>
                                            <p:strVal val="#ppt_h"/>
                                          </p:val>
                                        </p:tav>
                                      </p:tavLst>
                                    </p:anim>
                                  </p:childTnLst>
                                </p:cTn>
                              </p:par>
                              <p:par>
                                <p:cTn id="86" presetID="17" presetClass="entr" presetSubtype="10" fill="hold" grpId="0" nodeType="with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p:cTn id="88" dur="500" fill="hold"/>
                                        <p:tgtEl>
                                          <p:spTgt spid="13"/>
                                        </p:tgtEl>
                                        <p:attrNameLst>
                                          <p:attrName>ppt_w</p:attrName>
                                        </p:attrNameLst>
                                      </p:cBhvr>
                                      <p:tavLst>
                                        <p:tav tm="0">
                                          <p:val>
                                            <p:fltVal val="0"/>
                                          </p:val>
                                        </p:tav>
                                        <p:tav tm="100000">
                                          <p:val>
                                            <p:strVal val="#ppt_w"/>
                                          </p:val>
                                        </p:tav>
                                      </p:tavLst>
                                    </p:anim>
                                    <p:anim calcmode="lin" valueType="num">
                                      <p:cBhvr>
                                        <p:cTn id="89" dur="500" fill="hold"/>
                                        <p:tgtEl>
                                          <p:spTgt spid="13"/>
                                        </p:tgtEl>
                                        <p:attrNameLst>
                                          <p:attrName>ppt_h</p:attrName>
                                        </p:attrNameLst>
                                      </p:cBhvr>
                                      <p:tavLst>
                                        <p:tav tm="0">
                                          <p:val>
                                            <p:strVal val="#ppt_h"/>
                                          </p:val>
                                        </p:tav>
                                        <p:tav tm="100000">
                                          <p:val>
                                            <p:strVal val="#ppt_h"/>
                                          </p:val>
                                        </p:tav>
                                      </p:tavLst>
                                    </p:anim>
                                  </p:childTnLst>
                                </p:cTn>
                              </p:par>
                              <p:par>
                                <p:cTn id="90" presetID="17" presetClass="entr" presetSubtype="10" fill="hold" grpId="0" nodeType="with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strVal val="#ppt_h"/>
                                          </p:val>
                                        </p:tav>
                                        <p:tav tm="100000">
                                          <p:val>
                                            <p:strVal val="#ppt_h"/>
                                          </p:val>
                                        </p:tav>
                                      </p:tavLst>
                                    </p:anim>
                                  </p:childTnLst>
                                </p:cTn>
                              </p:par>
                              <p:par>
                                <p:cTn id="94" presetID="17" presetClass="entr" presetSubtype="10" fill="hold" grpId="0" nodeType="withEffect">
                                  <p:stCondLst>
                                    <p:cond delay="0"/>
                                  </p:stCondLst>
                                  <p:childTnLst>
                                    <p:set>
                                      <p:cBhvr>
                                        <p:cTn id="95" dur="1" fill="hold">
                                          <p:stCondLst>
                                            <p:cond delay="0"/>
                                          </p:stCondLst>
                                        </p:cTn>
                                        <p:tgtEl>
                                          <p:spTgt spid="29"/>
                                        </p:tgtEl>
                                        <p:attrNameLst>
                                          <p:attrName>style.visibility</p:attrName>
                                        </p:attrNameLst>
                                      </p:cBhvr>
                                      <p:to>
                                        <p:strVal val="visible"/>
                                      </p:to>
                                    </p:set>
                                    <p:anim calcmode="lin" valueType="num">
                                      <p:cBhvr>
                                        <p:cTn id="96" dur="500" fill="hold"/>
                                        <p:tgtEl>
                                          <p:spTgt spid="29"/>
                                        </p:tgtEl>
                                        <p:attrNameLst>
                                          <p:attrName>ppt_w</p:attrName>
                                        </p:attrNameLst>
                                      </p:cBhvr>
                                      <p:tavLst>
                                        <p:tav tm="0">
                                          <p:val>
                                            <p:fltVal val="0"/>
                                          </p:val>
                                        </p:tav>
                                        <p:tav tm="100000">
                                          <p:val>
                                            <p:strVal val="#ppt_w"/>
                                          </p:val>
                                        </p:tav>
                                      </p:tavLst>
                                    </p:anim>
                                    <p:anim calcmode="lin" valueType="num">
                                      <p:cBhvr>
                                        <p:cTn id="97" dur="500" fill="hold"/>
                                        <p:tgtEl>
                                          <p:spTgt spid="29"/>
                                        </p:tgtEl>
                                        <p:attrNameLst>
                                          <p:attrName>ppt_h</p:attrName>
                                        </p:attrNameLst>
                                      </p:cBhvr>
                                      <p:tavLst>
                                        <p:tav tm="0">
                                          <p:val>
                                            <p:strVal val="#ppt_h"/>
                                          </p:val>
                                        </p:tav>
                                        <p:tav tm="100000">
                                          <p:val>
                                            <p:strVal val="#ppt_h"/>
                                          </p:val>
                                        </p:tav>
                                      </p:tavLst>
                                    </p:anim>
                                  </p:childTnLst>
                                </p:cTn>
                              </p:par>
                              <p:par>
                                <p:cTn id="98" presetID="17" presetClass="entr" presetSubtype="10" fill="hold" grpId="0" nodeType="withEffect">
                                  <p:stCondLst>
                                    <p:cond delay="0"/>
                                  </p:stCondLst>
                                  <p:childTnLst>
                                    <p:set>
                                      <p:cBhvr>
                                        <p:cTn id="99" dur="1" fill="hold">
                                          <p:stCondLst>
                                            <p:cond delay="0"/>
                                          </p:stCondLst>
                                        </p:cTn>
                                        <p:tgtEl>
                                          <p:spTgt spid="16"/>
                                        </p:tgtEl>
                                        <p:attrNameLst>
                                          <p:attrName>style.visibility</p:attrName>
                                        </p:attrNameLst>
                                      </p:cBhvr>
                                      <p:to>
                                        <p:strVal val="visible"/>
                                      </p:to>
                                    </p:set>
                                    <p:anim calcmode="lin" valueType="num">
                                      <p:cBhvr>
                                        <p:cTn id="100" dur="500" fill="hold"/>
                                        <p:tgtEl>
                                          <p:spTgt spid="16"/>
                                        </p:tgtEl>
                                        <p:attrNameLst>
                                          <p:attrName>ppt_w</p:attrName>
                                        </p:attrNameLst>
                                      </p:cBhvr>
                                      <p:tavLst>
                                        <p:tav tm="0">
                                          <p:val>
                                            <p:fltVal val="0"/>
                                          </p:val>
                                        </p:tav>
                                        <p:tav tm="100000">
                                          <p:val>
                                            <p:strVal val="#ppt_w"/>
                                          </p:val>
                                        </p:tav>
                                      </p:tavLst>
                                    </p:anim>
                                    <p:anim calcmode="lin" valueType="num">
                                      <p:cBhvr>
                                        <p:cTn id="101" dur="500" fill="hold"/>
                                        <p:tgtEl>
                                          <p:spTgt spid="16"/>
                                        </p:tgtEl>
                                        <p:attrNameLst>
                                          <p:attrName>ppt_h</p:attrName>
                                        </p:attrNameLst>
                                      </p:cBhvr>
                                      <p:tavLst>
                                        <p:tav tm="0">
                                          <p:val>
                                            <p:strVal val="#ppt_h"/>
                                          </p:val>
                                        </p:tav>
                                        <p:tav tm="100000">
                                          <p:val>
                                            <p:strVal val="#ppt_h"/>
                                          </p:val>
                                        </p:tav>
                                      </p:tavLst>
                                    </p:anim>
                                  </p:childTnLst>
                                </p:cTn>
                              </p:par>
                              <p:par>
                                <p:cTn id="102" presetID="17" presetClass="entr" presetSubtype="10" fill="hold" nodeType="withEffect">
                                  <p:stCondLst>
                                    <p:cond delay="0"/>
                                  </p:stCondLst>
                                  <p:childTnLst>
                                    <p:set>
                                      <p:cBhvr>
                                        <p:cTn id="103" dur="1" fill="hold">
                                          <p:stCondLst>
                                            <p:cond delay="0"/>
                                          </p:stCondLst>
                                        </p:cTn>
                                        <p:tgtEl>
                                          <p:spTgt spid="39"/>
                                        </p:tgtEl>
                                        <p:attrNameLst>
                                          <p:attrName>style.visibility</p:attrName>
                                        </p:attrNameLst>
                                      </p:cBhvr>
                                      <p:to>
                                        <p:strVal val="visible"/>
                                      </p:to>
                                    </p:set>
                                    <p:anim calcmode="lin" valueType="num">
                                      <p:cBhvr>
                                        <p:cTn id="104" dur="500" fill="hold"/>
                                        <p:tgtEl>
                                          <p:spTgt spid="39"/>
                                        </p:tgtEl>
                                        <p:attrNameLst>
                                          <p:attrName>ppt_w</p:attrName>
                                        </p:attrNameLst>
                                      </p:cBhvr>
                                      <p:tavLst>
                                        <p:tav tm="0">
                                          <p:val>
                                            <p:fltVal val="0"/>
                                          </p:val>
                                        </p:tav>
                                        <p:tav tm="100000">
                                          <p:val>
                                            <p:strVal val="#ppt_w"/>
                                          </p:val>
                                        </p:tav>
                                      </p:tavLst>
                                    </p:anim>
                                    <p:anim calcmode="lin" valueType="num">
                                      <p:cBhvr>
                                        <p:cTn id="105" dur="500" fill="hold"/>
                                        <p:tgtEl>
                                          <p:spTgt spid="39"/>
                                        </p:tgtEl>
                                        <p:attrNameLst>
                                          <p:attrName>ppt_h</p:attrName>
                                        </p:attrNameLst>
                                      </p:cBhvr>
                                      <p:tavLst>
                                        <p:tav tm="0">
                                          <p:val>
                                            <p:strVal val="#ppt_h"/>
                                          </p:val>
                                        </p:tav>
                                        <p:tav tm="100000">
                                          <p:val>
                                            <p:strVal val="#ppt_h"/>
                                          </p:val>
                                        </p:tav>
                                      </p:tavLst>
                                    </p:anim>
                                  </p:childTnLst>
                                </p:cTn>
                              </p:par>
                              <p:par>
                                <p:cTn id="106" presetID="17" presetClass="entr" presetSubtype="10" fill="hold" nodeType="with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500" fill="hold"/>
                                        <p:tgtEl>
                                          <p:spTgt spid="40"/>
                                        </p:tgtEl>
                                        <p:attrNameLst>
                                          <p:attrName>ppt_w</p:attrName>
                                        </p:attrNameLst>
                                      </p:cBhvr>
                                      <p:tavLst>
                                        <p:tav tm="0">
                                          <p:val>
                                            <p:fltVal val="0"/>
                                          </p:val>
                                        </p:tav>
                                        <p:tav tm="100000">
                                          <p:val>
                                            <p:strVal val="#ppt_w"/>
                                          </p:val>
                                        </p:tav>
                                      </p:tavLst>
                                    </p:anim>
                                    <p:anim calcmode="lin" valueType="num">
                                      <p:cBhvr>
                                        <p:cTn id="109" dur="500" fill="hold"/>
                                        <p:tgtEl>
                                          <p:spTgt spid="40"/>
                                        </p:tgtEl>
                                        <p:attrNameLst>
                                          <p:attrName>ppt_h</p:attrName>
                                        </p:attrNameLst>
                                      </p:cBhvr>
                                      <p:tavLst>
                                        <p:tav tm="0">
                                          <p:val>
                                            <p:strVal val="#ppt_h"/>
                                          </p:val>
                                        </p:tav>
                                        <p:tav tm="100000">
                                          <p:val>
                                            <p:strVal val="#ppt_h"/>
                                          </p:val>
                                        </p:tav>
                                      </p:tavLst>
                                    </p:anim>
                                  </p:childTnLst>
                                </p:cTn>
                              </p:par>
                              <p:par>
                                <p:cTn id="110" presetID="17" presetClass="entr" presetSubtype="10" fill="hold" nodeType="withEffect">
                                  <p:stCondLst>
                                    <p:cond delay="0"/>
                                  </p:stCondLst>
                                  <p:childTnLst>
                                    <p:set>
                                      <p:cBhvr>
                                        <p:cTn id="111" dur="1" fill="hold">
                                          <p:stCondLst>
                                            <p:cond delay="0"/>
                                          </p:stCondLst>
                                        </p:cTn>
                                        <p:tgtEl>
                                          <p:spTgt spid="41"/>
                                        </p:tgtEl>
                                        <p:attrNameLst>
                                          <p:attrName>style.visibility</p:attrName>
                                        </p:attrNameLst>
                                      </p:cBhvr>
                                      <p:to>
                                        <p:strVal val="visible"/>
                                      </p:to>
                                    </p:set>
                                    <p:anim calcmode="lin" valueType="num">
                                      <p:cBhvr>
                                        <p:cTn id="112" dur="500" fill="hold"/>
                                        <p:tgtEl>
                                          <p:spTgt spid="41"/>
                                        </p:tgtEl>
                                        <p:attrNameLst>
                                          <p:attrName>ppt_w</p:attrName>
                                        </p:attrNameLst>
                                      </p:cBhvr>
                                      <p:tavLst>
                                        <p:tav tm="0">
                                          <p:val>
                                            <p:fltVal val="0"/>
                                          </p:val>
                                        </p:tav>
                                        <p:tav tm="100000">
                                          <p:val>
                                            <p:strVal val="#ppt_w"/>
                                          </p:val>
                                        </p:tav>
                                      </p:tavLst>
                                    </p:anim>
                                    <p:anim calcmode="lin" valueType="num">
                                      <p:cBhvr>
                                        <p:cTn id="113" dur="500" fill="hold"/>
                                        <p:tgtEl>
                                          <p:spTgt spid="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animBg="1"/>
      <p:bldP spid="28" grpId="0" animBg="1"/>
      <p:bldP spid="29" grpId="0" animBg="1"/>
      <p:bldP spid="16" grpId="0" animBg="1"/>
      <p:bldP spid="17" grpId="0" animBg="1"/>
      <p:bldP spid="18" grpId="0"/>
      <p:bldP spid="47" grpId="0"/>
      <p:bldP spid="47" grpId="1"/>
      <p:bldP spid="47" grpId="2"/>
      <p:bldP spid="51" grpId="0" animBg="1"/>
      <p:bldP spid="52" grpId="0"/>
      <p:bldP spid="53" grpId="0"/>
      <p:bldP spid="53" grpId="1"/>
      <p:bldP spid="53" grpId="2"/>
      <p:bldP spid="54" grpId="0" animBg="1"/>
      <p:bldP spid="55" grpId="0"/>
      <p:bldP spid="56" grpId="0"/>
      <p:bldP spid="56" grpId="1"/>
      <p:bldP spid="56"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产品分析</a:t>
            </a:r>
          </a:p>
        </p:txBody>
      </p:sp>
      <p:grpSp>
        <p:nvGrpSpPr>
          <p:cNvPr id="26" name="组合 25">
            <a:extLst>
              <a:ext uri="{FF2B5EF4-FFF2-40B4-BE49-F238E27FC236}">
                <a16:creationId xmlns:a16="http://schemas.microsoft.com/office/drawing/2014/main" id="{172E562E-DEC8-40A2-ADC5-A3CB445D3DD9}"/>
              </a:ext>
            </a:extLst>
          </p:cNvPr>
          <p:cNvGrpSpPr/>
          <p:nvPr/>
        </p:nvGrpSpPr>
        <p:grpSpPr>
          <a:xfrm>
            <a:off x="946243" y="2278014"/>
            <a:ext cx="2633331" cy="1446550"/>
            <a:chOff x="9364707" y="1369599"/>
            <a:chExt cx="2633331" cy="1446550"/>
          </a:xfrm>
        </p:grpSpPr>
        <p:sp>
          <p:nvSpPr>
            <p:cNvPr id="27" name="文本框 26">
              <a:extLst>
                <a:ext uri="{FF2B5EF4-FFF2-40B4-BE49-F238E27FC236}">
                  <a16:creationId xmlns:a16="http://schemas.microsoft.com/office/drawing/2014/main" id="{F87723F9-3305-4D3B-822E-1DE934177519}"/>
                </a:ext>
              </a:extLst>
            </p:cNvPr>
            <p:cNvSpPr txBox="1"/>
            <p:nvPr/>
          </p:nvSpPr>
          <p:spPr>
            <a:xfrm>
              <a:off x="10133077" y="1697374"/>
              <a:ext cx="1620957" cy="523220"/>
            </a:xfrm>
            <a:prstGeom prst="rect">
              <a:avLst/>
            </a:prstGeom>
            <a:noFill/>
          </p:spPr>
          <p:txBody>
            <a:bodyPr wrap="none" rtlCol="0">
              <a:spAutoFit/>
            </a:bodyPr>
            <a:lstStyle/>
            <a:p>
              <a:r>
                <a:rPr lang="zh-CN" altLang="en-US" sz="2800" dirty="0">
                  <a:solidFill>
                    <a:schemeClr val="accent1">
                      <a:lumMod val="50000"/>
                    </a:schemeClr>
                  </a:solidFill>
                  <a:latin typeface="方正宋黑简体" panose="02010601030101010101" pitchFamily="2" charset="-122"/>
                  <a:ea typeface="方正宋黑简体" panose="02010601030101010101" pitchFamily="2" charset="-122"/>
                </a:rPr>
                <a:t>产品展示</a:t>
              </a:r>
            </a:p>
          </p:txBody>
        </p:sp>
        <p:sp>
          <p:nvSpPr>
            <p:cNvPr id="30" name="文本框 29">
              <a:extLst>
                <a:ext uri="{FF2B5EF4-FFF2-40B4-BE49-F238E27FC236}">
                  <a16:creationId xmlns:a16="http://schemas.microsoft.com/office/drawing/2014/main" id="{F26FCD97-FF25-49AA-8E60-265A8A8CF552}"/>
                </a:ext>
              </a:extLst>
            </p:cNvPr>
            <p:cNvSpPr txBox="1"/>
            <p:nvPr/>
          </p:nvSpPr>
          <p:spPr>
            <a:xfrm>
              <a:off x="10153016" y="2112178"/>
              <a:ext cx="1845022" cy="400110"/>
            </a:xfrm>
            <a:prstGeom prst="rect">
              <a:avLst/>
            </a:prstGeom>
            <a:noFill/>
          </p:spPr>
          <p:txBody>
            <a:bodyPr wrap="square" rtlCol="0">
              <a:spAutoFit/>
            </a:bodyPr>
            <a:lstStyle/>
            <a:p>
              <a:r>
                <a:rPr lang="en-US" altLang="zh-CN" sz="2000" dirty="0" err="1">
                  <a:solidFill>
                    <a:schemeClr val="accent1">
                      <a:lumMod val="50000"/>
                    </a:schemeClr>
                  </a:solidFill>
                  <a:latin typeface="方正宋黑简体" panose="02010601030101010101" pitchFamily="2" charset="-122"/>
                  <a:ea typeface="方正宋黑简体" panose="02010601030101010101" pitchFamily="2" charset="-122"/>
                </a:rPr>
                <a:t>roduct</a:t>
              </a:r>
              <a:r>
                <a:rPr lang="en-US" altLang="zh-CN" sz="2000" dirty="0">
                  <a:solidFill>
                    <a:schemeClr val="accent1">
                      <a:lumMod val="50000"/>
                    </a:schemeClr>
                  </a:solidFill>
                  <a:latin typeface="方正宋黑简体" panose="02010601030101010101" pitchFamily="2" charset="-122"/>
                  <a:ea typeface="方正宋黑简体" panose="02010601030101010101" pitchFamily="2" charset="-122"/>
                </a:rPr>
                <a:t> display</a:t>
              </a:r>
              <a:endParaRPr lang="zh-CN" altLang="en-US" sz="2000" dirty="0">
                <a:solidFill>
                  <a:schemeClr val="accent1">
                    <a:lumMod val="50000"/>
                  </a:schemeClr>
                </a:solidFill>
                <a:latin typeface="方正宋黑简体" panose="02010601030101010101" pitchFamily="2" charset="-122"/>
                <a:ea typeface="方正宋黑简体" panose="02010601030101010101" pitchFamily="2" charset="-122"/>
              </a:endParaRPr>
            </a:p>
          </p:txBody>
        </p:sp>
        <p:sp>
          <p:nvSpPr>
            <p:cNvPr id="31" name="文本框 30">
              <a:extLst>
                <a:ext uri="{FF2B5EF4-FFF2-40B4-BE49-F238E27FC236}">
                  <a16:creationId xmlns:a16="http://schemas.microsoft.com/office/drawing/2014/main" id="{948F7107-7C78-4192-AF8F-2D4215D05C45}"/>
                </a:ext>
              </a:extLst>
            </p:cNvPr>
            <p:cNvSpPr txBox="1"/>
            <p:nvPr/>
          </p:nvSpPr>
          <p:spPr>
            <a:xfrm>
              <a:off x="9364707" y="1369599"/>
              <a:ext cx="872355" cy="1446550"/>
            </a:xfrm>
            <a:prstGeom prst="rect">
              <a:avLst/>
            </a:prstGeom>
            <a:noFill/>
          </p:spPr>
          <p:txBody>
            <a:bodyPr wrap="none" rtlCol="0">
              <a:spAutoFit/>
            </a:bodyPr>
            <a:lstStyle/>
            <a:p>
              <a:r>
                <a:rPr lang="en-US" altLang="zh-CN" sz="8800" dirty="0">
                  <a:solidFill>
                    <a:schemeClr val="accent1">
                      <a:lumMod val="50000"/>
                    </a:schemeClr>
                  </a:solidFill>
                  <a:latin typeface="方正宋黑简体" panose="02010601030101010101" pitchFamily="2" charset="-122"/>
                  <a:ea typeface="方正宋黑简体" panose="02010601030101010101" pitchFamily="2" charset="-122"/>
                </a:rPr>
                <a:t>P</a:t>
              </a:r>
              <a:endParaRPr lang="zh-CN" altLang="en-US" sz="8800" dirty="0">
                <a:solidFill>
                  <a:schemeClr val="accent1">
                    <a:lumMod val="50000"/>
                  </a:schemeClr>
                </a:solidFill>
                <a:latin typeface="方正宋黑简体" panose="02010601030101010101" pitchFamily="2" charset="-122"/>
                <a:ea typeface="方正宋黑简体" panose="02010601030101010101" pitchFamily="2" charset="-122"/>
              </a:endParaRPr>
            </a:p>
          </p:txBody>
        </p:sp>
      </p:grpSp>
      <p:cxnSp>
        <p:nvCxnSpPr>
          <p:cNvPr id="3" name="直接连接符 2">
            <a:extLst>
              <a:ext uri="{FF2B5EF4-FFF2-40B4-BE49-F238E27FC236}">
                <a16:creationId xmlns:a16="http://schemas.microsoft.com/office/drawing/2014/main" id="{D8062A9D-22E5-4EA4-99A3-EBEB5A5E25F0}"/>
              </a:ext>
            </a:extLst>
          </p:cNvPr>
          <p:cNvCxnSpPr>
            <a:cxnSpLocks/>
          </p:cNvCxnSpPr>
          <p:nvPr/>
        </p:nvCxnSpPr>
        <p:spPr>
          <a:xfrm>
            <a:off x="3740727" y="2004291"/>
            <a:ext cx="0" cy="4082473"/>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683A422D-C20E-4EC6-B708-D4CFF7CCEB27}"/>
              </a:ext>
            </a:extLst>
          </p:cNvPr>
          <p:cNvCxnSpPr/>
          <p:nvPr/>
        </p:nvCxnSpPr>
        <p:spPr>
          <a:xfrm>
            <a:off x="2262909" y="5070764"/>
            <a:ext cx="8331200"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id="{591043FC-3C67-4353-84E1-0295FB872204}"/>
              </a:ext>
            </a:extLst>
          </p:cNvPr>
          <p:cNvPicPr>
            <a:picLocks noChangeAspect="1"/>
          </p:cNvPicPr>
          <p:nvPr/>
        </p:nvPicPr>
        <p:blipFill>
          <a:blip r:embed="rId2" cstate="hqprint">
            <a:extLst>
              <a:ext uri="{28A0092B-C50C-407E-A947-70E740481C1C}">
                <a14:useLocalDpi xmlns:a14="http://schemas.microsoft.com/office/drawing/2010/main" val="0"/>
              </a:ext>
            </a:extLst>
          </a:blip>
          <a:srcRect l="11767" t="606" r="14033" b="5079"/>
          <a:stretch>
            <a:fillRect/>
          </a:stretch>
        </p:blipFill>
        <p:spPr>
          <a:xfrm>
            <a:off x="6428509" y="1884137"/>
            <a:ext cx="2161390" cy="2161390"/>
          </a:xfrm>
          <a:custGeom>
            <a:avLst/>
            <a:gdLst>
              <a:gd name="connsiteX0" fmla="*/ 1080695 w 2161390"/>
              <a:gd name="connsiteY0" fmla="*/ 0 h 2161390"/>
              <a:gd name="connsiteX1" fmla="*/ 2161390 w 2161390"/>
              <a:gd name="connsiteY1" fmla="*/ 1080695 h 2161390"/>
              <a:gd name="connsiteX2" fmla="*/ 1080695 w 2161390"/>
              <a:gd name="connsiteY2" fmla="*/ 2161390 h 2161390"/>
              <a:gd name="connsiteX3" fmla="*/ 0 w 2161390"/>
              <a:gd name="connsiteY3" fmla="*/ 1080695 h 2161390"/>
              <a:gd name="connsiteX4" fmla="*/ 1080695 w 2161390"/>
              <a:gd name="connsiteY4" fmla="*/ 0 h 216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390" h="2161390">
                <a:moveTo>
                  <a:pt x="1080695" y="0"/>
                </a:moveTo>
                <a:cubicBezTo>
                  <a:pt x="1677546" y="0"/>
                  <a:pt x="2161390" y="483844"/>
                  <a:pt x="2161390" y="1080695"/>
                </a:cubicBezTo>
                <a:cubicBezTo>
                  <a:pt x="2161390" y="1677546"/>
                  <a:pt x="1677546" y="2161390"/>
                  <a:pt x="1080695" y="2161390"/>
                </a:cubicBezTo>
                <a:cubicBezTo>
                  <a:pt x="483844" y="2161390"/>
                  <a:pt x="0" y="1677546"/>
                  <a:pt x="0" y="1080695"/>
                </a:cubicBezTo>
                <a:cubicBezTo>
                  <a:pt x="0" y="483844"/>
                  <a:pt x="483844" y="0"/>
                  <a:pt x="1080695" y="0"/>
                </a:cubicBezTo>
                <a:close/>
              </a:path>
            </a:pathLst>
          </a:custGeom>
        </p:spPr>
      </p:pic>
      <p:sp>
        <p:nvSpPr>
          <p:cNvPr id="43" name="文本框 42">
            <a:extLst>
              <a:ext uri="{FF2B5EF4-FFF2-40B4-BE49-F238E27FC236}">
                <a16:creationId xmlns:a16="http://schemas.microsoft.com/office/drawing/2014/main" id="{F7D49512-111D-42FE-94C8-690114D4F694}"/>
              </a:ext>
            </a:extLst>
          </p:cNvPr>
          <p:cNvSpPr txBox="1"/>
          <p:nvPr/>
        </p:nvSpPr>
        <p:spPr>
          <a:xfrm>
            <a:off x="4082434" y="1988263"/>
            <a:ext cx="2161386" cy="1292662"/>
          </a:xfrm>
          <a:prstGeom prst="rect">
            <a:avLst/>
          </a:prstGeom>
          <a:noFill/>
        </p:spPr>
        <p:txBody>
          <a:bodyPr wrap="square" rtlCol="0">
            <a:spAutoFit/>
          </a:bodyPr>
          <a:lstStyle/>
          <a:p>
            <a:pPr algn="ctr">
              <a:lnSpc>
                <a:spcPct val="150000"/>
              </a:lnSpc>
            </a:pPr>
            <a:r>
              <a:rPr lang="zh-CN" altLang="en-US" sz="20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产品</a:t>
            </a:r>
            <a:endParaRPr lang="en-US" altLang="zh-CN" sz="20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a:p>
            <a:pPr algn="just">
              <a:lnSpc>
                <a:spcPct val="150000"/>
              </a:lnSpc>
            </a:pPr>
            <a:r>
              <a:rPr lang="zh-CN" altLang="en-US" sz="1100" dirty="0">
                <a:solidFill>
                  <a:schemeClr val="accent1">
                    <a:lumMod val="50000"/>
                  </a:schemeClr>
                </a:solidFill>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a:t>
            </a:r>
          </a:p>
        </p:txBody>
      </p:sp>
      <p:sp>
        <p:nvSpPr>
          <p:cNvPr id="44" name="文本框 43">
            <a:extLst>
              <a:ext uri="{FF2B5EF4-FFF2-40B4-BE49-F238E27FC236}">
                <a16:creationId xmlns:a16="http://schemas.microsoft.com/office/drawing/2014/main" id="{144B52A0-8824-4DD2-A4C1-B0555CA58E92}"/>
              </a:ext>
            </a:extLst>
          </p:cNvPr>
          <p:cNvSpPr txBox="1"/>
          <p:nvPr/>
        </p:nvSpPr>
        <p:spPr>
          <a:xfrm>
            <a:off x="8774588" y="3253509"/>
            <a:ext cx="2161386" cy="1292662"/>
          </a:xfrm>
          <a:prstGeom prst="rect">
            <a:avLst/>
          </a:prstGeom>
          <a:noFill/>
        </p:spPr>
        <p:txBody>
          <a:bodyPr wrap="square" rtlCol="0">
            <a:spAutoFit/>
          </a:bodyPr>
          <a:lstStyle/>
          <a:p>
            <a:pPr algn="ctr">
              <a:lnSpc>
                <a:spcPct val="150000"/>
              </a:lnSpc>
            </a:pPr>
            <a:r>
              <a:rPr lang="zh-CN" altLang="en-US" sz="2000"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产品</a:t>
            </a:r>
            <a:endParaRPr lang="en-US" altLang="zh-CN" sz="1100" dirty="0">
              <a:solidFill>
                <a:schemeClr val="accent2"/>
              </a:solidFill>
              <a:latin typeface="方正宋黑简体" panose="02010601030101010101" pitchFamily="2" charset="-122"/>
              <a:ea typeface="方正宋黑简体" panose="02010601030101010101" pitchFamily="2" charset="-122"/>
            </a:endParaRPr>
          </a:p>
          <a:p>
            <a:pPr algn="just">
              <a:lnSpc>
                <a:spcPct val="150000"/>
              </a:lnSpc>
            </a:pPr>
            <a:r>
              <a:rPr lang="zh-CN" altLang="en-US" sz="1100" dirty="0">
                <a:solidFill>
                  <a:schemeClr val="accent2"/>
                </a:solidFill>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a:t>
            </a:r>
          </a:p>
        </p:txBody>
      </p:sp>
      <p:cxnSp>
        <p:nvCxnSpPr>
          <p:cNvPr id="20" name="连接符: 肘形 19">
            <a:extLst>
              <a:ext uri="{FF2B5EF4-FFF2-40B4-BE49-F238E27FC236}">
                <a16:creationId xmlns:a16="http://schemas.microsoft.com/office/drawing/2014/main" id="{E8FE1C4A-5F5E-4D55-B718-BAC291419BE3}"/>
              </a:ext>
            </a:extLst>
          </p:cNvPr>
          <p:cNvCxnSpPr>
            <a:cxnSpLocks/>
            <a:stCxn id="42" idx="2"/>
            <a:endCxn id="43" idx="2"/>
          </p:cNvCxnSpPr>
          <p:nvPr/>
        </p:nvCxnSpPr>
        <p:spPr>
          <a:xfrm flipH="1" flipV="1">
            <a:off x="5163127" y="3280925"/>
            <a:ext cx="2346077" cy="764602"/>
          </a:xfrm>
          <a:prstGeom prst="bentConnector4">
            <a:avLst>
              <a:gd name="adj1" fmla="val -297"/>
              <a:gd name="adj2" fmla="val -29898"/>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连接符: 肘形 23">
            <a:extLst>
              <a:ext uri="{FF2B5EF4-FFF2-40B4-BE49-F238E27FC236}">
                <a16:creationId xmlns:a16="http://schemas.microsoft.com/office/drawing/2014/main" id="{2F98E33D-04ED-4D55-B43C-82B3AFBA609D}"/>
              </a:ext>
            </a:extLst>
          </p:cNvPr>
          <p:cNvCxnSpPr>
            <a:stCxn id="42" idx="0"/>
            <a:endCxn id="44" idx="0"/>
          </p:cNvCxnSpPr>
          <p:nvPr/>
        </p:nvCxnSpPr>
        <p:spPr>
          <a:xfrm>
            <a:off x="7509204" y="1884137"/>
            <a:ext cx="2346077" cy="1369372"/>
          </a:xfrm>
          <a:prstGeom prst="bentConnector2">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518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edge">
                                      <p:cBhvr>
                                        <p:cTn id="12" dur="20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1000"/>
                                        <p:tgtEl>
                                          <p:spTgt spid="44"/>
                                        </p:tgtEl>
                                      </p:cBhvr>
                                    </p:animEffect>
                                    <p:anim calcmode="lin" valueType="num">
                                      <p:cBhvr>
                                        <p:cTn id="16" dur="1000" fill="hold"/>
                                        <p:tgtEl>
                                          <p:spTgt spid="44"/>
                                        </p:tgtEl>
                                        <p:attrNameLst>
                                          <p:attrName>ppt_x</p:attrName>
                                        </p:attrNameLst>
                                      </p:cBhvr>
                                      <p:tavLst>
                                        <p:tav tm="0">
                                          <p:val>
                                            <p:strVal val="#ppt_x"/>
                                          </p:val>
                                        </p:tav>
                                        <p:tav tm="100000">
                                          <p:val>
                                            <p:strVal val="#ppt_x"/>
                                          </p:val>
                                        </p:tav>
                                      </p:tavLst>
                                    </p:anim>
                                    <p:anim calcmode="lin" valueType="num">
                                      <p:cBhvr>
                                        <p:cTn id="17" dur="1000" fill="hold"/>
                                        <p:tgtEl>
                                          <p:spTgt spid="44"/>
                                        </p:tgtEl>
                                        <p:attrNameLst>
                                          <p:attrName>ppt_y</p:attrName>
                                        </p:attrNameLst>
                                      </p:cBhvr>
                                      <p:tavLst>
                                        <p:tav tm="0">
                                          <p:val>
                                            <p:strVal val="#ppt_y+.1"/>
                                          </p:val>
                                        </p:tav>
                                        <p:tav tm="100000">
                                          <p:val>
                                            <p:strVal val="#ppt_y"/>
                                          </p:val>
                                        </p:tav>
                                      </p:tavLst>
                                    </p:anim>
                                  </p:childTnLst>
                                </p:cTn>
                              </p:par>
                              <p:par>
                                <p:cTn id="18" presetID="20" presetClass="entr" presetSubtype="0" fill="hold" grpId="1"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edge">
                                      <p:cBhvr>
                                        <p:cTn id="20" dur="2000"/>
                                        <p:tgtEl>
                                          <p:spTgt spid="44"/>
                                        </p:tgtEl>
                                      </p:cBhvr>
                                    </p:animEffect>
                                  </p:childTnLst>
                                </p:cTn>
                              </p:par>
                              <p:par>
                                <p:cTn id="21" presetID="53" presetClass="entr" presetSubtype="16" fill="hold" grpId="2"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par>
                                <p:cTn id="26" presetID="53" presetClass="entr" presetSubtype="16" fill="hold" grpId="2" nodeType="with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fltVal val="0"/>
                                          </p:val>
                                        </p:tav>
                                        <p:tav tm="100000">
                                          <p:val>
                                            <p:strVal val="#ppt_w"/>
                                          </p:val>
                                        </p:tav>
                                      </p:tavLst>
                                    </p:anim>
                                    <p:anim calcmode="lin" valueType="num">
                                      <p:cBhvr>
                                        <p:cTn id="29" dur="500" fill="hold"/>
                                        <p:tgtEl>
                                          <p:spTgt spid="44"/>
                                        </p:tgtEl>
                                        <p:attrNameLst>
                                          <p:attrName>ppt_h</p:attrName>
                                        </p:attrNameLst>
                                      </p:cBhvr>
                                      <p:tavLst>
                                        <p:tav tm="0">
                                          <p:val>
                                            <p:fltVal val="0"/>
                                          </p:val>
                                        </p:tav>
                                        <p:tav tm="100000">
                                          <p:val>
                                            <p:strVal val="#ppt_h"/>
                                          </p:val>
                                        </p:tav>
                                      </p:tavLst>
                                    </p:anim>
                                    <p:animEffect transition="in" filter="fade">
                                      <p:cBhvr>
                                        <p:cTn id="30" dur="500"/>
                                        <p:tgtEl>
                                          <p:spTgt spid="44"/>
                                        </p:tgtEl>
                                      </p:cBhvr>
                                    </p:animEffect>
                                  </p:childTnLst>
                                </p:cTn>
                              </p:par>
                              <p:par>
                                <p:cTn id="31" presetID="53" presetClass="entr" presetSubtype="16"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par>
                                <p:cTn id="36" presetID="53" presetClass="entr" presetSubtype="16"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par>
                                <p:cTn id="46" presetID="53" presetClass="entr" presetSubtype="16"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nodeType="with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childTnLst>
                                </p:cTn>
                              </p:par>
                              <p:par>
                                <p:cTn id="56" presetID="53" presetClass="entr" presetSubtype="16" fill="hold" nodeType="with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p:cTn id="58" dur="500" fill="hold"/>
                                        <p:tgtEl>
                                          <p:spTgt spid="3"/>
                                        </p:tgtEl>
                                        <p:attrNameLst>
                                          <p:attrName>ppt_w</p:attrName>
                                        </p:attrNameLst>
                                      </p:cBhvr>
                                      <p:tavLst>
                                        <p:tav tm="0">
                                          <p:val>
                                            <p:fltVal val="0"/>
                                          </p:val>
                                        </p:tav>
                                        <p:tav tm="100000">
                                          <p:val>
                                            <p:strVal val="#ppt_w"/>
                                          </p:val>
                                        </p:tav>
                                      </p:tavLst>
                                    </p:anim>
                                    <p:anim calcmode="lin" valueType="num">
                                      <p:cBhvr>
                                        <p:cTn id="59" dur="500" fill="hold"/>
                                        <p:tgtEl>
                                          <p:spTgt spid="3"/>
                                        </p:tgtEl>
                                        <p:attrNameLst>
                                          <p:attrName>ppt_h</p:attrName>
                                        </p:attrNameLst>
                                      </p:cBhvr>
                                      <p:tavLst>
                                        <p:tav tm="0">
                                          <p:val>
                                            <p:fltVal val="0"/>
                                          </p:val>
                                        </p:tav>
                                        <p:tav tm="100000">
                                          <p:val>
                                            <p:strVal val="#ppt_h"/>
                                          </p:val>
                                        </p:tav>
                                      </p:tavLst>
                                    </p:anim>
                                    <p:animEffect transition="in" filter="fade">
                                      <p:cBhvr>
                                        <p:cTn id="6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3" grpId="1"/>
      <p:bldP spid="43" grpId="2"/>
      <p:bldP spid="44" grpId="0"/>
      <p:bldP spid="44" grpId="1"/>
      <p:bldP spid="44"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图片 131">
            <a:extLst>
              <a:ext uri="{FF2B5EF4-FFF2-40B4-BE49-F238E27FC236}">
                <a16:creationId xmlns:a16="http://schemas.microsoft.com/office/drawing/2014/main" id="{57D1307E-A0D4-42B7-9886-BCAE683047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6784" y="1402648"/>
            <a:ext cx="4551277" cy="3160115"/>
          </a:xfrm>
          <a:prstGeom prst="rect">
            <a:avLst/>
          </a:prstGeom>
        </p:spPr>
      </p:pic>
      <p:graphicFrame>
        <p:nvGraphicFramePr>
          <p:cNvPr id="4" name="图示 3">
            <a:extLst>
              <a:ext uri="{FF2B5EF4-FFF2-40B4-BE49-F238E27FC236}">
                <a16:creationId xmlns:a16="http://schemas.microsoft.com/office/drawing/2014/main" id="{3DA1089F-84B9-4F7B-ACA2-3BE35DA610AC}"/>
              </a:ext>
            </a:extLst>
          </p:cNvPr>
          <p:cNvGraphicFramePr/>
          <p:nvPr>
            <p:extLst>
              <p:ext uri="{D42A27DB-BD31-4B8C-83A1-F6EECF244321}">
                <p14:modId xmlns:p14="http://schemas.microsoft.com/office/powerpoint/2010/main" val="931037780"/>
              </p:ext>
            </p:extLst>
          </p:nvPr>
        </p:nvGraphicFramePr>
        <p:xfrm>
          <a:off x="1117965" y="221069"/>
          <a:ext cx="6271126" cy="35333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文本框 10">
            <a:extLst>
              <a:ext uri="{FF2B5EF4-FFF2-40B4-BE49-F238E27FC236}">
                <a16:creationId xmlns:a16="http://schemas.microsoft.com/office/drawing/2014/main" id="{EA3C51AE-9648-40B6-B90F-618D32BD88CF}"/>
              </a:ext>
            </a:extLst>
          </p:cNvPr>
          <p:cNvSpPr txBox="1"/>
          <p:nvPr/>
        </p:nvSpPr>
        <p:spPr>
          <a:xfrm>
            <a:off x="1509172" y="3339674"/>
            <a:ext cx="4603841" cy="1127937"/>
          </a:xfrm>
          <a:prstGeom prst="rect">
            <a:avLst/>
          </a:prstGeom>
          <a:noFill/>
        </p:spPr>
        <p:txBody>
          <a:bodyPr wrap="square" rtlCol="0">
            <a:spAutoFit/>
          </a:bodyPr>
          <a:lstStyle/>
          <a:p>
            <a:pPr>
              <a:lnSpc>
                <a:spcPct val="200000"/>
              </a:lnSpc>
            </a:pPr>
            <a:r>
              <a:rPr lang="zh-CN" altLang="en-US" dirty="0">
                <a:solidFill>
                  <a:schemeClr val="accent1">
                    <a:lumMod val="50000"/>
                  </a:schemeClr>
                </a:solidFill>
                <a:latin typeface="方正宋黑简体" panose="02010601030101010101" pitchFamily="2" charset="-122"/>
                <a:ea typeface="方正宋黑简体" panose="02010601030101010101" pitchFamily="2" charset="-122"/>
              </a:rPr>
              <a:t>☆当前市场分析    ☆产品分析</a:t>
            </a:r>
            <a:endParaRPr lang="en-US" altLang="zh-CN" dirty="0">
              <a:solidFill>
                <a:schemeClr val="accent1">
                  <a:lumMod val="50000"/>
                </a:schemeClr>
              </a:solidFill>
              <a:latin typeface="方正宋黑简体" panose="02010601030101010101" pitchFamily="2" charset="-122"/>
              <a:ea typeface="方正宋黑简体" panose="02010601030101010101" pitchFamily="2" charset="-122"/>
            </a:endParaRPr>
          </a:p>
          <a:p>
            <a:pPr>
              <a:lnSpc>
                <a:spcPct val="200000"/>
              </a:lnSpc>
            </a:pPr>
            <a:r>
              <a:rPr lang="zh-CN" altLang="en-US" dirty="0">
                <a:solidFill>
                  <a:schemeClr val="accent1">
                    <a:lumMod val="50000"/>
                  </a:schemeClr>
                </a:solidFill>
                <a:latin typeface="方正宋黑简体" panose="02010601030101010101" pitchFamily="2" charset="-122"/>
                <a:ea typeface="方正宋黑简体" panose="02010601030101010101" pitchFamily="2" charset="-122"/>
              </a:rPr>
              <a:t>☆</a:t>
            </a:r>
            <a:r>
              <a:rPr lang="en-US" altLang="zh-CN" dirty="0">
                <a:solidFill>
                  <a:schemeClr val="accent1">
                    <a:lumMod val="50000"/>
                  </a:schemeClr>
                </a:solidFill>
                <a:latin typeface="方正宋黑简体" panose="02010601030101010101" pitchFamily="2" charset="-122"/>
                <a:ea typeface="方正宋黑简体" panose="02010601030101010101" pitchFamily="2" charset="-122"/>
              </a:rPr>
              <a:t>SWOT</a:t>
            </a:r>
            <a:r>
              <a:rPr lang="zh-CN" altLang="en-US" dirty="0">
                <a:solidFill>
                  <a:schemeClr val="accent1">
                    <a:lumMod val="50000"/>
                  </a:schemeClr>
                </a:solidFill>
                <a:latin typeface="方正宋黑简体" panose="02010601030101010101" pitchFamily="2" charset="-122"/>
                <a:ea typeface="方正宋黑简体" panose="02010601030101010101" pitchFamily="2" charset="-122"/>
              </a:rPr>
              <a:t>分析</a:t>
            </a:r>
            <a:r>
              <a:rPr lang="en-US" altLang="zh-CN" dirty="0">
                <a:solidFill>
                  <a:schemeClr val="accent1">
                    <a:lumMod val="50000"/>
                  </a:schemeClr>
                </a:solidFill>
                <a:latin typeface="方正宋黑简体" panose="02010601030101010101" pitchFamily="2" charset="-122"/>
                <a:ea typeface="方正宋黑简体" panose="02010601030101010101" pitchFamily="2" charset="-122"/>
              </a:rPr>
              <a:t>         </a:t>
            </a:r>
            <a:r>
              <a:rPr lang="zh-CN" altLang="en-US" dirty="0">
                <a:solidFill>
                  <a:schemeClr val="accent1">
                    <a:lumMod val="50000"/>
                  </a:schemeClr>
                </a:solidFill>
                <a:latin typeface="方正宋黑简体" panose="02010601030101010101" pitchFamily="2" charset="-122"/>
                <a:ea typeface="方正宋黑简体" panose="02010601030101010101" pitchFamily="2" charset="-122"/>
              </a:rPr>
              <a:t>☆市场需求分析</a:t>
            </a:r>
          </a:p>
        </p:txBody>
      </p:sp>
      <p:sp>
        <p:nvSpPr>
          <p:cNvPr id="6" name="矩形 5">
            <a:extLst>
              <a:ext uri="{FF2B5EF4-FFF2-40B4-BE49-F238E27FC236}">
                <a16:creationId xmlns:a16="http://schemas.microsoft.com/office/drawing/2014/main" id="{15290E0D-93D8-47AF-9E2B-EFC7C57D77EC}"/>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2724AA37-3703-42EC-8823-F993D38F709A}"/>
              </a:ext>
            </a:extLst>
          </p:cNvPr>
          <p:cNvSpPr/>
          <p:nvPr/>
        </p:nvSpPr>
        <p:spPr>
          <a:xfrm>
            <a:off x="-1" y="6650182"/>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38737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市场分析</a:t>
            </a:r>
          </a:p>
        </p:txBody>
      </p:sp>
      <p:sp>
        <p:nvSpPr>
          <p:cNvPr id="7" name="Freeform 6">
            <a:extLst>
              <a:ext uri="{FF2B5EF4-FFF2-40B4-BE49-F238E27FC236}">
                <a16:creationId xmlns:a16="http://schemas.microsoft.com/office/drawing/2014/main" id="{180A67ED-D437-4501-A88C-73B8B7083643}"/>
              </a:ext>
            </a:extLst>
          </p:cNvPr>
          <p:cNvSpPr>
            <a:spLocks/>
          </p:cNvSpPr>
          <p:nvPr/>
        </p:nvSpPr>
        <p:spPr bwMode="auto">
          <a:xfrm>
            <a:off x="6472670" y="3268662"/>
            <a:ext cx="9525" cy="4763"/>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lnTo>
                  <a:pt x="0" y="0"/>
                </a:lnTo>
                <a:close/>
              </a:path>
            </a:pathLst>
          </a:custGeom>
          <a:gradFill rotWithShape="1">
            <a:gsLst>
              <a:gs pos="0">
                <a:schemeClr val="accent1"/>
              </a:gs>
              <a:gs pos="100000">
                <a:schemeClr val="hlink"/>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 name="Freeform 7">
            <a:extLst>
              <a:ext uri="{FF2B5EF4-FFF2-40B4-BE49-F238E27FC236}">
                <a16:creationId xmlns:a16="http://schemas.microsoft.com/office/drawing/2014/main" id="{2ED3C883-D552-4861-8951-D617230FB151}"/>
              </a:ext>
            </a:extLst>
          </p:cNvPr>
          <p:cNvSpPr>
            <a:spLocks/>
          </p:cNvSpPr>
          <p:nvPr/>
        </p:nvSpPr>
        <p:spPr bwMode="auto">
          <a:xfrm>
            <a:off x="4413683" y="3638550"/>
            <a:ext cx="2498725" cy="1239837"/>
          </a:xfrm>
          <a:custGeom>
            <a:avLst/>
            <a:gdLst>
              <a:gd name="T0" fmla="*/ 201 w 250"/>
              <a:gd name="T1" fmla="*/ 54 h 124"/>
              <a:gd name="T2" fmla="*/ 0 w 250"/>
              <a:gd name="T3" fmla="*/ 86 h 124"/>
              <a:gd name="T4" fmla="*/ 133 w 250"/>
              <a:gd name="T5" fmla="*/ 105 h 124"/>
              <a:gd name="T6" fmla="*/ 250 w 250"/>
              <a:gd name="T7" fmla="*/ 12 h 124"/>
              <a:gd name="T8" fmla="*/ 247 w 250"/>
              <a:gd name="T9" fmla="*/ 0 h 124"/>
              <a:gd name="T10" fmla="*/ 201 w 250"/>
              <a:gd name="T11" fmla="*/ 54 h 124"/>
            </a:gdLst>
            <a:ahLst/>
            <a:cxnLst>
              <a:cxn ang="0">
                <a:pos x="T0" y="T1"/>
              </a:cxn>
              <a:cxn ang="0">
                <a:pos x="T2" y="T3"/>
              </a:cxn>
              <a:cxn ang="0">
                <a:pos x="T4" y="T5"/>
              </a:cxn>
              <a:cxn ang="0">
                <a:pos x="T6" y="T7"/>
              </a:cxn>
              <a:cxn ang="0">
                <a:pos x="T8" y="T9"/>
              </a:cxn>
              <a:cxn ang="0">
                <a:pos x="T10" y="T11"/>
              </a:cxn>
            </a:cxnLst>
            <a:rect l="0" t="0" r="r" b="b"/>
            <a:pathLst>
              <a:path w="250" h="124">
                <a:moveTo>
                  <a:pt x="201" y="54"/>
                </a:moveTo>
                <a:cubicBezTo>
                  <a:pt x="135" y="110"/>
                  <a:pt x="51" y="122"/>
                  <a:pt x="0" y="86"/>
                </a:cubicBezTo>
                <a:cubicBezTo>
                  <a:pt x="26" y="108"/>
                  <a:pt x="68" y="124"/>
                  <a:pt x="133" y="105"/>
                </a:cubicBezTo>
                <a:cubicBezTo>
                  <a:pt x="181" y="91"/>
                  <a:pt x="223" y="55"/>
                  <a:pt x="250" y="12"/>
                </a:cubicBezTo>
                <a:cubicBezTo>
                  <a:pt x="247" y="0"/>
                  <a:pt x="247" y="0"/>
                  <a:pt x="247" y="0"/>
                </a:cubicBezTo>
                <a:cubicBezTo>
                  <a:pt x="235" y="19"/>
                  <a:pt x="219" y="38"/>
                  <a:pt x="201" y="54"/>
                </a:cubicBezTo>
                <a:close/>
              </a:path>
            </a:pathLst>
          </a:custGeom>
          <a:gradFill rotWithShape="1">
            <a:gsLst>
              <a:gs pos="0">
                <a:srgbClr val="1C1C1C"/>
              </a:gs>
              <a:gs pos="100000">
                <a:srgbClr val="333333"/>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 name="Freeform 8">
            <a:extLst>
              <a:ext uri="{FF2B5EF4-FFF2-40B4-BE49-F238E27FC236}">
                <a16:creationId xmlns:a16="http://schemas.microsoft.com/office/drawing/2014/main" id="{EA05D9C3-89EC-4869-A06D-F1FF47EB2D99}"/>
              </a:ext>
            </a:extLst>
          </p:cNvPr>
          <p:cNvSpPr>
            <a:spLocks/>
          </p:cNvSpPr>
          <p:nvPr/>
        </p:nvSpPr>
        <p:spPr bwMode="auto">
          <a:xfrm>
            <a:off x="6782233" y="1919287"/>
            <a:ext cx="530225" cy="1689100"/>
          </a:xfrm>
          <a:custGeom>
            <a:avLst/>
            <a:gdLst>
              <a:gd name="T0" fmla="*/ 13 w 53"/>
              <a:gd name="T1" fmla="*/ 13 h 169"/>
              <a:gd name="T2" fmla="*/ 19 w 53"/>
              <a:gd name="T3" fmla="*/ 156 h 169"/>
              <a:gd name="T4" fmla="*/ 19 w 53"/>
              <a:gd name="T5" fmla="*/ 156 h 169"/>
              <a:gd name="T6" fmla="*/ 21 w 53"/>
              <a:gd name="T7" fmla="*/ 169 h 169"/>
              <a:gd name="T8" fmla="*/ 0 w 53"/>
              <a:gd name="T9" fmla="*/ 0 h 169"/>
              <a:gd name="T10" fmla="*/ 13 w 53"/>
              <a:gd name="T11" fmla="*/ 13 h 169"/>
            </a:gdLst>
            <a:ahLst/>
            <a:cxnLst>
              <a:cxn ang="0">
                <a:pos x="T0" y="T1"/>
              </a:cxn>
              <a:cxn ang="0">
                <a:pos x="T2" y="T3"/>
              </a:cxn>
              <a:cxn ang="0">
                <a:pos x="T4" y="T5"/>
              </a:cxn>
              <a:cxn ang="0">
                <a:pos x="T6" y="T7"/>
              </a:cxn>
              <a:cxn ang="0">
                <a:pos x="T8" y="T9"/>
              </a:cxn>
              <a:cxn ang="0">
                <a:pos x="T10" y="T11"/>
              </a:cxn>
            </a:cxnLst>
            <a:rect l="0" t="0" r="r" b="b"/>
            <a:pathLst>
              <a:path w="53" h="169">
                <a:moveTo>
                  <a:pt x="13" y="13"/>
                </a:moveTo>
                <a:cubicBezTo>
                  <a:pt x="44" y="49"/>
                  <a:pt x="44" y="105"/>
                  <a:pt x="19" y="156"/>
                </a:cubicBezTo>
                <a:cubicBezTo>
                  <a:pt x="19" y="156"/>
                  <a:pt x="19" y="156"/>
                  <a:pt x="19" y="156"/>
                </a:cubicBezTo>
                <a:cubicBezTo>
                  <a:pt x="21" y="169"/>
                  <a:pt x="21" y="169"/>
                  <a:pt x="21" y="169"/>
                </a:cubicBezTo>
                <a:cubicBezTo>
                  <a:pt x="53" y="108"/>
                  <a:pt x="53" y="39"/>
                  <a:pt x="0" y="0"/>
                </a:cubicBezTo>
                <a:cubicBezTo>
                  <a:pt x="5" y="4"/>
                  <a:pt x="9" y="8"/>
                  <a:pt x="13" y="13"/>
                </a:cubicBezTo>
                <a:close/>
              </a:path>
            </a:pathLst>
          </a:custGeom>
          <a:gradFill rotWithShape="1">
            <a:gsLst>
              <a:gs pos="0">
                <a:srgbClr val="1C1C1C"/>
              </a:gs>
              <a:gs pos="100000">
                <a:srgbClr val="333333"/>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 name="Freeform 9">
            <a:extLst>
              <a:ext uri="{FF2B5EF4-FFF2-40B4-BE49-F238E27FC236}">
                <a16:creationId xmlns:a16="http://schemas.microsoft.com/office/drawing/2014/main" id="{658FD67A-3F48-4932-828B-AEEB2D9AAF04}"/>
              </a:ext>
            </a:extLst>
          </p:cNvPr>
          <p:cNvSpPr>
            <a:spLocks/>
          </p:cNvSpPr>
          <p:nvPr/>
        </p:nvSpPr>
        <p:spPr bwMode="auto">
          <a:xfrm>
            <a:off x="4043795" y="3967162"/>
            <a:ext cx="4763" cy="1111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adFill rotWithShape="1">
            <a:gsLst>
              <a:gs pos="0">
                <a:schemeClr val="accent1"/>
              </a:gs>
              <a:gs pos="100000">
                <a:schemeClr val="hlink"/>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 name="Freeform 10">
            <a:extLst>
              <a:ext uri="{FF2B5EF4-FFF2-40B4-BE49-F238E27FC236}">
                <a16:creationId xmlns:a16="http://schemas.microsoft.com/office/drawing/2014/main" id="{1D8B4554-A04D-48B8-8397-C6CDAA69438A}"/>
              </a:ext>
            </a:extLst>
          </p:cNvPr>
          <p:cNvSpPr>
            <a:spLocks/>
          </p:cNvSpPr>
          <p:nvPr/>
        </p:nvSpPr>
        <p:spPr bwMode="auto">
          <a:xfrm>
            <a:off x="5342370" y="1809750"/>
            <a:ext cx="90488" cy="388937"/>
          </a:xfrm>
          <a:custGeom>
            <a:avLst/>
            <a:gdLst>
              <a:gd name="T0" fmla="*/ 6 w 9"/>
              <a:gd name="T1" fmla="*/ 39 h 39"/>
              <a:gd name="T2" fmla="*/ 9 w 9"/>
              <a:gd name="T3" fmla="*/ 11 h 39"/>
              <a:gd name="T4" fmla="*/ 4 w 9"/>
              <a:gd name="T5" fmla="*/ 0 h 39"/>
              <a:gd name="T6" fmla="*/ 4 w 9"/>
              <a:gd name="T7" fmla="*/ 1 h 39"/>
              <a:gd name="T8" fmla="*/ 0 w 9"/>
              <a:gd name="T9" fmla="*/ 31 h 39"/>
              <a:gd name="T10" fmla="*/ 6 w 9"/>
              <a:gd name="T11" fmla="*/ 39 h 39"/>
            </a:gdLst>
            <a:ahLst/>
            <a:cxnLst>
              <a:cxn ang="0">
                <a:pos x="T0" y="T1"/>
              </a:cxn>
              <a:cxn ang="0">
                <a:pos x="T2" y="T3"/>
              </a:cxn>
              <a:cxn ang="0">
                <a:pos x="T4" y="T5"/>
              </a:cxn>
              <a:cxn ang="0">
                <a:pos x="T6" y="T7"/>
              </a:cxn>
              <a:cxn ang="0">
                <a:pos x="T8" y="T9"/>
              </a:cxn>
              <a:cxn ang="0">
                <a:pos x="T10" y="T11"/>
              </a:cxn>
            </a:cxnLst>
            <a:rect l="0" t="0" r="r" b="b"/>
            <a:pathLst>
              <a:path w="9" h="39">
                <a:moveTo>
                  <a:pt x="6" y="39"/>
                </a:moveTo>
                <a:cubicBezTo>
                  <a:pt x="9" y="11"/>
                  <a:pt x="9" y="11"/>
                  <a:pt x="9" y="11"/>
                </a:cubicBezTo>
                <a:cubicBezTo>
                  <a:pt x="4" y="0"/>
                  <a:pt x="4" y="0"/>
                  <a:pt x="4" y="0"/>
                </a:cubicBezTo>
                <a:cubicBezTo>
                  <a:pt x="4" y="1"/>
                  <a:pt x="4" y="1"/>
                  <a:pt x="4" y="1"/>
                </a:cubicBezTo>
                <a:cubicBezTo>
                  <a:pt x="0" y="31"/>
                  <a:pt x="0" y="31"/>
                  <a:pt x="0" y="31"/>
                </a:cubicBezTo>
                <a:lnTo>
                  <a:pt x="6" y="39"/>
                </a:lnTo>
                <a:close/>
              </a:path>
            </a:pathLst>
          </a:custGeom>
          <a:solidFill>
            <a:schemeClr val="hlink"/>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 name="Freeform 11">
            <a:extLst>
              <a:ext uri="{FF2B5EF4-FFF2-40B4-BE49-F238E27FC236}">
                <a16:creationId xmlns:a16="http://schemas.microsoft.com/office/drawing/2014/main" id="{82C65B33-17B3-4264-BA4B-F6824FBFCA2E}"/>
              </a:ext>
            </a:extLst>
          </p:cNvPr>
          <p:cNvSpPr>
            <a:spLocks/>
          </p:cNvSpPr>
          <p:nvPr/>
        </p:nvSpPr>
        <p:spPr bwMode="auto">
          <a:xfrm>
            <a:off x="4043795" y="3768725"/>
            <a:ext cx="409575" cy="209550"/>
          </a:xfrm>
          <a:custGeom>
            <a:avLst/>
            <a:gdLst>
              <a:gd name="T0" fmla="*/ 41 w 41"/>
              <a:gd name="T1" fmla="*/ 0 h 21"/>
              <a:gd name="T2" fmla="*/ 33 w 41"/>
              <a:gd name="T3" fmla="*/ 0 h 21"/>
              <a:gd name="T4" fmla="*/ 0 w 41"/>
              <a:gd name="T5" fmla="*/ 20 h 21"/>
              <a:gd name="T6" fmla="*/ 8 w 41"/>
              <a:gd name="T7" fmla="*/ 20 h 21"/>
              <a:gd name="T8" fmla="*/ 41 w 41"/>
              <a:gd name="T9" fmla="*/ 0 h 21"/>
            </a:gdLst>
            <a:ahLst/>
            <a:cxnLst>
              <a:cxn ang="0">
                <a:pos x="T0" y="T1"/>
              </a:cxn>
              <a:cxn ang="0">
                <a:pos x="T2" y="T3"/>
              </a:cxn>
              <a:cxn ang="0">
                <a:pos x="T4" y="T5"/>
              </a:cxn>
              <a:cxn ang="0">
                <a:pos x="T6" y="T7"/>
              </a:cxn>
              <a:cxn ang="0">
                <a:pos x="T8" y="T9"/>
              </a:cxn>
            </a:cxnLst>
            <a:rect l="0" t="0" r="r" b="b"/>
            <a:pathLst>
              <a:path w="41" h="21">
                <a:moveTo>
                  <a:pt x="41" y="0"/>
                </a:moveTo>
                <a:cubicBezTo>
                  <a:pt x="33" y="0"/>
                  <a:pt x="33" y="0"/>
                  <a:pt x="33" y="0"/>
                </a:cubicBezTo>
                <a:cubicBezTo>
                  <a:pt x="0" y="20"/>
                  <a:pt x="0" y="20"/>
                  <a:pt x="0" y="20"/>
                </a:cubicBezTo>
                <a:cubicBezTo>
                  <a:pt x="0" y="21"/>
                  <a:pt x="8" y="20"/>
                  <a:pt x="8" y="20"/>
                </a:cubicBezTo>
                <a:lnTo>
                  <a:pt x="41" y="0"/>
                </a:lnTo>
                <a:close/>
              </a:path>
            </a:pathLst>
          </a:custGeom>
          <a:gradFill rotWithShape="1">
            <a:gsLst>
              <a:gs pos="0">
                <a:schemeClr val="hlink"/>
              </a:gs>
              <a:gs pos="100000">
                <a:schemeClr val="accent1"/>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 name="Freeform 12">
            <a:extLst>
              <a:ext uri="{FF2B5EF4-FFF2-40B4-BE49-F238E27FC236}">
                <a16:creationId xmlns:a16="http://schemas.microsoft.com/office/drawing/2014/main" id="{66099398-CD80-415A-B196-759F802E1B50}"/>
              </a:ext>
            </a:extLst>
          </p:cNvPr>
          <p:cNvSpPr>
            <a:spLocks/>
          </p:cNvSpPr>
          <p:nvPr/>
        </p:nvSpPr>
        <p:spPr bwMode="auto">
          <a:xfrm>
            <a:off x="3883458" y="1819275"/>
            <a:ext cx="1500187" cy="2147887"/>
          </a:xfrm>
          <a:custGeom>
            <a:avLst/>
            <a:gdLst>
              <a:gd name="T0" fmla="*/ 95 w 150"/>
              <a:gd name="T1" fmla="*/ 65 h 215"/>
              <a:gd name="T2" fmla="*/ 146 w 150"/>
              <a:gd name="T3" fmla="*/ 30 h 215"/>
              <a:gd name="T4" fmla="*/ 146 w 150"/>
              <a:gd name="T5" fmla="*/ 30 h 215"/>
              <a:gd name="T6" fmla="*/ 146 w 150"/>
              <a:gd name="T7" fmla="*/ 29 h 215"/>
              <a:gd name="T8" fmla="*/ 150 w 150"/>
              <a:gd name="T9" fmla="*/ 0 h 215"/>
              <a:gd name="T10" fmla="*/ 85 w 150"/>
              <a:gd name="T11" fmla="*/ 39 h 215"/>
              <a:gd name="T12" fmla="*/ 16 w 150"/>
              <a:gd name="T13" fmla="*/ 215 h 215"/>
              <a:gd name="T14" fmla="*/ 49 w 150"/>
              <a:gd name="T15" fmla="*/ 195 h 215"/>
              <a:gd name="T16" fmla="*/ 95 w 150"/>
              <a:gd name="T17" fmla="*/ 65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15">
                <a:moveTo>
                  <a:pt x="95" y="65"/>
                </a:moveTo>
                <a:cubicBezTo>
                  <a:pt x="111" y="49"/>
                  <a:pt x="128" y="38"/>
                  <a:pt x="146" y="30"/>
                </a:cubicBezTo>
                <a:cubicBezTo>
                  <a:pt x="146" y="30"/>
                  <a:pt x="146" y="30"/>
                  <a:pt x="146" y="30"/>
                </a:cubicBezTo>
                <a:cubicBezTo>
                  <a:pt x="146" y="29"/>
                  <a:pt x="146" y="29"/>
                  <a:pt x="146" y="29"/>
                </a:cubicBezTo>
                <a:cubicBezTo>
                  <a:pt x="150" y="0"/>
                  <a:pt x="150" y="0"/>
                  <a:pt x="150" y="0"/>
                </a:cubicBezTo>
                <a:cubicBezTo>
                  <a:pt x="128" y="8"/>
                  <a:pt x="105" y="22"/>
                  <a:pt x="85" y="39"/>
                </a:cubicBezTo>
                <a:cubicBezTo>
                  <a:pt x="26" y="90"/>
                  <a:pt x="0" y="161"/>
                  <a:pt x="16" y="215"/>
                </a:cubicBezTo>
                <a:cubicBezTo>
                  <a:pt x="49" y="195"/>
                  <a:pt x="49" y="195"/>
                  <a:pt x="49" y="195"/>
                </a:cubicBezTo>
                <a:cubicBezTo>
                  <a:pt x="37" y="157"/>
                  <a:pt x="54" y="104"/>
                  <a:pt x="95" y="65"/>
                </a:cubicBezTo>
                <a:close/>
              </a:path>
            </a:pathLst>
          </a:custGeom>
          <a:solidFill>
            <a:schemeClr val="accent1">
              <a:lumMod val="50000"/>
            </a:schemeClr>
          </a:solidFill>
          <a:ln>
            <a:noFill/>
          </a:ln>
          <a:effectLst/>
          <a:extLst/>
        </p:spPr>
        <p:txBody>
          <a:bodyPr/>
          <a:lstStyle/>
          <a:p>
            <a:endParaRPr lang="zh-CN" altLang="en-US"/>
          </a:p>
        </p:txBody>
      </p:sp>
      <p:sp>
        <p:nvSpPr>
          <p:cNvPr id="16" name="Freeform 13">
            <a:extLst>
              <a:ext uri="{FF2B5EF4-FFF2-40B4-BE49-F238E27FC236}">
                <a16:creationId xmlns:a16="http://schemas.microsoft.com/office/drawing/2014/main" id="{EF8081AD-0714-48E2-B574-02137A17863C}"/>
              </a:ext>
            </a:extLst>
          </p:cNvPr>
          <p:cNvSpPr>
            <a:spLocks/>
          </p:cNvSpPr>
          <p:nvPr/>
        </p:nvSpPr>
        <p:spPr bwMode="auto">
          <a:xfrm>
            <a:off x="4083483" y="3429000"/>
            <a:ext cx="2798762" cy="1430337"/>
          </a:xfrm>
          <a:custGeom>
            <a:avLst/>
            <a:gdLst>
              <a:gd name="T0" fmla="*/ 234 w 280"/>
              <a:gd name="T1" fmla="*/ 75 h 143"/>
              <a:gd name="T2" fmla="*/ 280 w 280"/>
              <a:gd name="T3" fmla="*/ 21 h 143"/>
              <a:gd name="T4" fmla="*/ 280 w 280"/>
              <a:gd name="T5" fmla="*/ 21 h 143"/>
              <a:gd name="T6" fmla="*/ 231 w 280"/>
              <a:gd name="T7" fmla="*/ 0 h 143"/>
              <a:gd name="T8" fmla="*/ 203 w 280"/>
              <a:gd name="T9" fmla="*/ 35 h 143"/>
              <a:gd name="T10" fmla="*/ 71 w 280"/>
              <a:gd name="T11" fmla="*/ 77 h 143"/>
              <a:gd name="T12" fmla="*/ 45 w 280"/>
              <a:gd name="T13" fmla="*/ 61 h 143"/>
              <a:gd name="T14" fmla="*/ 32 w 280"/>
              <a:gd name="T15" fmla="*/ 43 h 143"/>
              <a:gd name="T16" fmla="*/ 0 w 280"/>
              <a:gd name="T17" fmla="*/ 63 h 143"/>
              <a:gd name="T18" fmla="*/ 33 w 280"/>
              <a:gd name="T19" fmla="*/ 107 h 143"/>
              <a:gd name="T20" fmla="*/ 234 w 280"/>
              <a:gd name="T21" fmla="*/ 7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0" h="143">
                <a:moveTo>
                  <a:pt x="234" y="75"/>
                </a:moveTo>
                <a:cubicBezTo>
                  <a:pt x="252" y="59"/>
                  <a:pt x="268" y="40"/>
                  <a:pt x="280" y="21"/>
                </a:cubicBezTo>
                <a:cubicBezTo>
                  <a:pt x="280" y="21"/>
                  <a:pt x="280" y="21"/>
                  <a:pt x="280" y="21"/>
                </a:cubicBezTo>
                <a:cubicBezTo>
                  <a:pt x="280" y="21"/>
                  <a:pt x="242" y="5"/>
                  <a:pt x="231" y="0"/>
                </a:cubicBezTo>
                <a:cubicBezTo>
                  <a:pt x="223" y="12"/>
                  <a:pt x="214" y="24"/>
                  <a:pt x="203" y="35"/>
                </a:cubicBezTo>
                <a:cubicBezTo>
                  <a:pt x="161" y="75"/>
                  <a:pt x="108" y="91"/>
                  <a:pt x="71" y="77"/>
                </a:cubicBezTo>
                <a:cubicBezTo>
                  <a:pt x="61" y="74"/>
                  <a:pt x="52" y="68"/>
                  <a:pt x="45" y="61"/>
                </a:cubicBezTo>
                <a:cubicBezTo>
                  <a:pt x="39" y="56"/>
                  <a:pt x="35" y="50"/>
                  <a:pt x="32" y="43"/>
                </a:cubicBezTo>
                <a:cubicBezTo>
                  <a:pt x="0" y="63"/>
                  <a:pt x="0" y="63"/>
                  <a:pt x="0" y="63"/>
                </a:cubicBezTo>
                <a:cubicBezTo>
                  <a:pt x="4" y="72"/>
                  <a:pt x="14" y="91"/>
                  <a:pt x="33" y="107"/>
                </a:cubicBezTo>
                <a:cubicBezTo>
                  <a:pt x="84" y="143"/>
                  <a:pt x="168" y="131"/>
                  <a:pt x="234" y="75"/>
                </a:cubicBezTo>
                <a:close/>
              </a:path>
            </a:pathLst>
          </a:custGeom>
          <a:solidFill>
            <a:schemeClr val="accent2"/>
          </a:solidFill>
          <a:ln>
            <a:noFill/>
          </a:ln>
          <a:effectLst/>
          <a:extLst/>
        </p:spPr>
        <p:txBody>
          <a:bodyPr/>
          <a:lstStyle/>
          <a:p>
            <a:endParaRPr lang="zh-CN" altLang="en-US"/>
          </a:p>
        </p:txBody>
      </p:sp>
      <p:sp>
        <p:nvSpPr>
          <p:cNvPr id="17" name="Freeform 14">
            <a:extLst>
              <a:ext uri="{FF2B5EF4-FFF2-40B4-BE49-F238E27FC236}">
                <a16:creationId xmlns:a16="http://schemas.microsoft.com/office/drawing/2014/main" id="{6D315770-D853-4AB0-ADCB-83CED76C8771}"/>
              </a:ext>
            </a:extLst>
          </p:cNvPr>
          <p:cNvSpPr>
            <a:spLocks/>
          </p:cNvSpPr>
          <p:nvPr/>
        </p:nvSpPr>
        <p:spPr bwMode="auto">
          <a:xfrm>
            <a:off x="6472670" y="3268662"/>
            <a:ext cx="520700" cy="339725"/>
          </a:xfrm>
          <a:custGeom>
            <a:avLst/>
            <a:gdLst>
              <a:gd name="T0" fmla="*/ 52 w 52"/>
              <a:gd name="T1" fmla="*/ 34 h 34"/>
              <a:gd name="T2" fmla="*/ 50 w 52"/>
              <a:gd name="T3" fmla="*/ 21 h 34"/>
              <a:gd name="T4" fmla="*/ 1 w 52"/>
              <a:gd name="T5" fmla="*/ 0 h 34"/>
              <a:gd name="T6" fmla="*/ 0 w 52"/>
              <a:gd name="T7" fmla="*/ 0 h 34"/>
              <a:gd name="T8" fmla="*/ 3 w 52"/>
              <a:gd name="T9" fmla="*/ 10 h 34"/>
              <a:gd name="T10" fmla="*/ 52 w 52"/>
              <a:gd name="T11" fmla="*/ 34 h 34"/>
            </a:gdLst>
            <a:ahLst/>
            <a:cxnLst>
              <a:cxn ang="0">
                <a:pos x="T0" y="T1"/>
              </a:cxn>
              <a:cxn ang="0">
                <a:pos x="T2" y="T3"/>
              </a:cxn>
              <a:cxn ang="0">
                <a:pos x="T4" y="T5"/>
              </a:cxn>
              <a:cxn ang="0">
                <a:pos x="T6" y="T7"/>
              </a:cxn>
              <a:cxn ang="0">
                <a:pos x="T8" y="T9"/>
              </a:cxn>
              <a:cxn ang="0">
                <a:pos x="T10" y="T11"/>
              </a:cxn>
            </a:cxnLst>
            <a:rect l="0" t="0" r="r" b="b"/>
            <a:pathLst>
              <a:path w="52" h="34">
                <a:moveTo>
                  <a:pt x="52" y="34"/>
                </a:moveTo>
                <a:cubicBezTo>
                  <a:pt x="50" y="21"/>
                  <a:pt x="50" y="21"/>
                  <a:pt x="50" y="21"/>
                </a:cubicBezTo>
                <a:cubicBezTo>
                  <a:pt x="1" y="0"/>
                  <a:pt x="1" y="0"/>
                  <a:pt x="1" y="0"/>
                </a:cubicBezTo>
                <a:cubicBezTo>
                  <a:pt x="1" y="0"/>
                  <a:pt x="0" y="0"/>
                  <a:pt x="0" y="0"/>
                </a:cubicBezTo>
                <a:cubicBezTo>
                  <a:pt x="3" y="10"/>
                  <a:pt x="3" y="10"/>
                  <a:pt x="3" y="10"/>
                </a:cubicBezTo>
                <a:lnTo>
                  <a:pt x="52" y="34"/>
                </a:lnTo>
                <a:close/>
              </a:path>
            </a:pathLst>
          </a:custGeom>
          <a:gradFill rotWithShape="1">
            <a:gsLst>
              <a:gs pos="0">
                <a:srgbClr val="333333"/>
              </a:gs>
              <a:gs pos="100000">
                <a:srgbClr val="B2B2B2"/>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 name="Freeform 15">
            <a:extLst>
              <a:ext uri="{FF2B5EF4-FFF2-40B4-BE49-F238E27FC236}">
                <a16:creationId xmlns:a16="http://schemas.microsoft.com/office/drawing/2014/main" id="{6A060B82-28D7-4851-9BC9-8CC6E1A3336F}"/>
              </a:ext>
            </a:extLst>
          </p:cNvPr>
          <p:cNvSpPr>
            <a:spLocks/>
          </p:cNvSpPr>
          <p:nvPr/>
        </p:nvSpPr>
        <p:spPr bwMode="auto">
          <a:xfrm>
            <a:off x="5472545" y="1658937"/>
            <a:ext cx="1751013" cy="1819275"/>
          </a:xfrm>
          <a:custGeom>
            <a:avLst/>
            <a:gdLst>
              <a:gd name="T0" fmla="*/ 144 w 175"/>
              <a:gd name="T1" fmla="*/ 39 h 182"/>
              <a:gd name="T2" fmla="*/ 131 w 175"/>
              <a:gd name="T3" fmla="*/ 26 h 182"/>
              <a:gd name="T4" fmla="*/ 89 w 175"/>
              <a:gd name="T5" fmla="*/ 6 h 182"/>
              <a:gd name="T6" fmla="*/ 2 w 175"/>
              <a:gd name="T7" fmla="*/ 12 h 182"/>
              <a:gd name="T8" fmla="*/ 0 w 175"/>
              <a:gd name="T9" fmla="*/ 40 h 182"/>
              <a:gd name="T10" fmla="*/ 94 w 175"/>
              <a:gd name="T11" fmla="*/ 55 h 182"/>
              <a:gd name="T12" fmla="*/ 107 w 175"/>
              <a:gd name="T13" fmla="*/ 74 h 182"/>
              <a:gd name="T14" fmla="*/ 101 w 175"/>
              <a:gd name="T15" fmla="*/ 161 h 182"/>
              <a:gd name="T16" fmla="*/ 150 w 175"/>
              <a:gd name="T17" fmla="*/ 182 h 182"/>
              <a:gd name="T18" fmla="*/ 144 w 175"/>
              <a:gd name="T19" fmla="*/ 3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182">
                <a:moveTo>
                  <a:pt x="144" y="39"/>
                </a:moveTo>
                <a:cubicBezTo>
                  <a:pt x="140" y="34"/>
                  <a:pt x="136" y="30"/>
                  <a:pt x="131" y="26"/>
                </a:cubicBezTo>
                <a:cubicBezTo>
                  <a:pt x="119" y="18"/>
                  <a:pt x="105" y="11"/>
                  <a:pt x="89" y="6"/>
                </a:cubicBezTo>
                <a:cubicBezTo>
                  <a:pt x="62" y="0"/>
                  <a:pt x="32" y="2"/>
                  <a:pt x="2" y="12"/>
                </a:cubicBezTo>
                <a:cubicBezTo>
                  <a:pt x="0" y="40"/>
                  <a:pt x="0" y="40"/>
                  <a:pt x="0" y="40"/>
                </a:cubicBezTo>
                <a:cubicBezTo>
                  <a:pt x="37" y="28"/>
                  <a:pt x="72" y="32"/>
                  <a:pt x="94" y="55"/>
                </a:cubicBezTo>
                <a:cubicBezTo>
                  <a:pt x="100" y="60"/>
                  <a:pt x="104" y="67"/>
                  <a:pt x="107" y="74"/>
                </a:cubicBezTo>
                <a:cubicBezTo>
                  <a:pt x="118" y="98"/>
                  <a:pt x="115" y="130"/>
                  <a:pt x="101" y="161"/>
                </a:cubicBezTo>
                <a:cubicBezTo>
                  <a:pt x="150" y="182"/>
                  <a:pt x="150" y="182"/>
                  <a:pt x="150" y="182"/>
                </a:cubicBezTo>
                <a:cubicBezTo>
                  <a:pt x="175" y="131"/>
                  <a:pt x="175" y="75"/>
                  <a:pt x="144" y="39"/>
                </a:cubicBezTo>
                <a:close/>
              </a:path>
            </a:pathLst>
          </a:custGeom>
          <a:solidFill>
            <a:schemeClr val="accent2"/>
          </a:solidFill>
          <a:ln>
            <a:noFill/>
          </a:ln>
          <a:effectLst/>
          <a:extLst/>
        </p:spPr>
        <p:txBody>
          <a:bodyPr/>
          <a:lstStyle/>
          <a:p>
            <a:endParaRPr lang="zh-CN" altLang="en-US"/>
          </a:p>
        </p:txBody>
      </p:sp>
      <p:sp>
        <p:nvSpPr>
          <p:cNvPr id="19" name="Freeform 16">
            <a:extLst>
              <a:ext uri="{FF2B5EF4-FFF2-40B4-BE49-F238E27FC236}">
                <a16:creationId xmlns:a16="http://schemas.microsoft.com/office/drawing/2014/main" id="{9ED4CDAC-C4A1-4518-A5CC-874C04139593}"/>
              </a:ext>
            </a:extLst>
          </p:cNvPr>
          <p:cNvSpPr>
            <a:spLocks/>
          </p:cNvSpPr>
          <p:nvPr/>
        </p:nvSpPr>
        <p:spPr bwMode="auto">
          <a:xfrm>
            <a:off x="5342370" y="1819275"/>
            <a:ext cx="41275" cy="300037"/>
          </a:xfrm>
          <a:custGeom>
            <a:avLst/>
            <a:gdLst>
              <a:gd name="T0" fmla="*/ 0 w 8"/>
              <a:gd name="T1" fmla="*/ 60 h 60"/>
              <a:gd name="T2" fmla="*/ 8 w 8"/>
              <a:gd name="T3" fmla="*/ 0 h 60"/>
              <a:gd name="T4" fmla="*/ 0 w 8"/>
              <a:gd name="T5" fmla="*/ 58 h 60"/>
              <a:gd name="T6" fmla="*/ 0 w 8"/>
              <a:gd name="T7" fmla="*/ 60 h 60"/>
            </a:gdLst>
            <a:ahLst/>
            <a:cxnLst>
              <a:cxn ang="0">
                <a:pos x="T0" y="T1"/>
              </a:cxn>
              <a:cxn ang="0">
                <a:pos x="T2" y="T3"/>
              </a:cxn>
              <a:cxn ang="0">
                <a:pos x="T4" y="T5"/>
              </a:cxn>
              <a:cxn ang="0">
                <a:pos x="T6" y="T7"/>
              </a:cxn>
            </a:cxnLst>
            <a:rect l="0" t="0" r="r" b="b"/>
            <a:pathLst>
              <a:path w="8" h="60">
                <a:moveTo>
                  <a:pt x="0" y="60"/>
                </a:moveTo>
                <a:lnTo>
                  <a:pt x="8" y="0"/>
                </a:lnTo>
                <a:lnTo>
                  <a:pt x="0" y="58"/>
                </a:lnTo>
                <a:lnTo>
                  <a:pt x="0" y="60"/>
                </a:lnTo>
                <a:close/>
              </a:path>
            </a:pathLst>
          </a:custGeom>
          <a:gradFill rotWithShape="1">
            <a:gsLst>
              <a:gs pos="0">
                <a:schemeClr val="accent1"/>
              </a:gs>
              <a:gs pos="100000">
                <a:schemeClr val="hlink"/>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 name="Freeform 17">
            <a:extLst>
              <a:ext uri="{FF2B5EF4-FFF2-40B4-BE49-F238E27FC236}">
                <a16:creationId xmlns:a16="http://schemas.microsoft.com/office/drawing/2014/main" id="{D4CE1850-46F5-4F40-82E0-435799FE6483}"/>
              </a:ext>
            </a:extLst>
          </p:cNvPr>
          <p:cNvSpPr>
            <a:spLocks/>
          </p:cNvSpPr>
          <p:nvPr/>
        </p:nvSpPr>
        <p:spPr bwMode="auto">
          <a:xfrm>
            <a:off x="4253345" y="2119312"/>
            <a:ext cx="1139825" cy="1649413"/>
          </a:xfrm>
          <a:custGeom>
            <a:avLst/>
            <a:gdLst>
              <a:gd name="T0" fmla="*/ 12 w 114"/>
              <a:gd name="T1" fmla="*/ 165 h 165"/>
              <a:gd name="T2" fmla="*/ 12 w 114"/>
              <a:gd name="T3" fmla="*/ 165 h 165"/>
              <a:gd name="T4" fmla="*/ 20 w 114"/>
              <a:gd name="T5" fmla="*/ 165 h 165"/>
              <a:gd name="T6" fmla="*/ 20 w 114"/>
              <a:gd name="T7" fmla="*/ 112 h 165"/>
              <a:gd name="T8" fmla="*/ 114 w 114"/>
              <a:gd name="T9" fmla="*/ 8 h 165"/>
              <a:gd name="T10" fmla="*/ 109 w 114"/>
              <a:gd name="T11" fmla="*/ 0 h 165"/>
              <a:gd name="T12" fmla="*/ 58 w 114"/>
              <a:gd name="T13" fmla="*/ 35 h 165"/>
              <a:gd name="T14" fmla="*/ 12 w 114"/>
              <a:gd name="T15" fmla="*/ 165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165">
                <a:moveTo>
                  <a:pt x="12" y="165"/>
                </a:moveTo>
                <a:cubicBezTo>
                  <a:pt x="12" y="165"/>
                  <a:pt x="12" y="165"/>
                  <a:pt x="12" y="165"/>
                </a:cubicBezTo>
                <a:cubicBezTo>
                  <a:pt x="20" y="165"/>
                  <a:pt x="20" y="165"/>
                  <a:pt x="20" y="165"/>
                </a:cubicBezTo>
                <a:cubicBezTo>
                  <a:pt x="12" y="142"/>
                  <a:pt x="20" y="112"/>
                  <a:pt x="20" y="112"/>
                </a:cubicBezTo>
                <a:cubicBezTo>
                  <a:pt x="20" y="112"/>
                  <a:pt x="38" y="41"/>
                  <a:pt x="114" y="8"/>
                </a:cubicBezTo>
                <a:cubicBezTo>
                  <a:pt x="109" y="0"/>
                  <a:pt x="109" y="0"/>
                  <a:pt x="109" y="0"/>
                </a:cubicBezTo>
                <a:cubicBezTo>
                  <a:pt x="91" y="8"/>
                  <a:pt x="74" y="19"/>
                  <a:pt x="58" y="35"/>
                </a:cubicBezTo>
                <a:cubicBezTo>
                  <a:pt x="17" y="74"/>
                  <a:pt x="0" y="127"/>
                  <a:pt x="12" y="165"/>
                </a:cubicBezTo>
                <a:close/>
              </a:path>
            </a:pathLst>
          </a:custGeom>
          <a:solidFill>
            <a:schemeClr val="hlink"/>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 name="Freeform 18">
            <a:extLst>
              <a:ext uri="{FF2B5EF4-FFF2-40B4-BE49-F238E27FC236}">
                <a16:creationId xmlns:a16="http://schemas.microsoft.com/office/drawing/2014/main" id="{E5869725-F05A-4F1E-9DC2-5FE86EF095B0}"/>
              </a:ext>
            </a:extLst>
          </p:cNvPr>
          <p:cNvSpPr>
            <a:spLocks/>
          </p:cNvSpPr>
          <p:nvPr/>
        </p:nvSpPr>
        <p:spPr bwMode="auto">
          <a:xfrm>
            <a:off x="4402570" y="3859212"/>
            <a:ext cx="392113" cy="339725"/>
          </a:xfrm>
          <a:custGeom>
            <a:avLst/>
            <a:gdLst>
              <a:gd name="T0" fmla="*/ 39 w 39"/>
              <a:gd name="T1" fmla="*/ 34 h 34"/>
              <a:gd name="T2" fmla="*/ 6 w 39"/>
              <a:gd name="T3" fmla="*/ 0 h 34"/>
              <a:gd name="T4" fmla="*/ 1 w 39"/>
              <a:gd name="T5" fmla="*/ 0 h 34"/>
              <a:gd name="T6" fmla="*/ 0 w 39"/>
              <a:gd name="T7" fmla="*/ 0 h 34"/>
              <a:gd name="T8" fmla="*/ 13 w 39"/>
              <a:gd name="T9" fmla="*/ 18 h 34"/>
              <a:gd name="T10" fmla="*/ 39 w 39"/>
              <a:gd name="T11" fmla="*/ 34 h 34"/>
            </a:gdLst>
            <a:ahLst/>
            <a:cxnLst>
              <a:cxn ang="0">
                <a:pos x="T0" y="T1"/>
              </a:cxn>
              <a:cxn ang="0">
                <a:pos x="T2" y="T3"/>
              </a:cxn>
              <a:cxn ang="0">
                <a:pos x="T4" y="T5"/>
              </a:cxn>
              <a:cxn ang="0">
                <a:pos x="T6" y="T7"/>
              </a:cxn>
              <a:cxn ang="0">
                <a:pos x="T8" y="T9"/>
              </a:cxn>
              <a:cxn ang="0">
                <a:pos x="T10" y="T11"/>
              </a:cxn>
            </a:cxnLst>
            <a:rect l="0" t="0" r="r" b="b"/>
            <a:pathLst>
              <a:path w="39" h="34">
                <a:moveTo>
                  <a:pt x="39" y="34"/>
                </a:moveTo>
                <a:cubicBezTo>
                  <a:pt x="20" y="25"/>
                  <a:pt x="12" y="13"/>
                  <a:pt x="6" y="0"/>
                </a:cubicBezTo>
                <a:cubicBezTo>
                  <a:pt x="1" y="0"/>
                  <a:pt x="1" y="0"/>
                  <a:pt x="1" y="0"/>
                </a:cubicBezTo>
                <a:cubicBezTo>
                  <a:pt x="0" y="0"/>
                  <a:pt x="0" y="0"/>
                  <a:pt x="0" y="0"/>
                </a:cubicBezTo>
                <a:cubicBezTo>
                  <a:pt x="3" y="7"/>
                  <a:pt x="7" y="13"/>
                  <a:pt x="13" y="18"/>
                </a:cubicBezTo>
                <a:cubicBezTo>
                  <a:pt x="20" y="25"/>
                  <a:pt x="29" y="31"/>
                  <a:pt x="39" y="34"/>
                </a:cubicBezTo>
                <a:close/>
              </a:path>
            </a:pathLst>
          </a:custGeom>
          <a:gradFill rotWithShape="1">
            <a:gsLst>
              <a:gs pos="0">
                <a:srgbClr val="808080"/>
              </a:gs>
              <a:gs pos="100000">
                <a:srgbClr val="B2B2B2"/>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 name="Freeform 19">
            <a:extLst>
              <a:ext uri="{FF2B5EF4-FFF2-40B4-BE49-F238E27FC236}">
                <a16:creationId xmlns:a16="http://schemas.microsoft.com/office/drawing/2014/main" id="{1E379AC2-5B89-40E7-BBD2-6E7EA92C1B2F}"/>
              </a:ext>
            </a:extLst>
          </p:cNvPr>
          <p:cNvSpPr>
            <a:spLocks/>
          </p:cNvSpPr>
          <p:nvPr/>
        </p:nvSpPr>
        <p:spPr bwMode="auto">
          <a:xfrm>
            <a:off x="5472545" y="1938337"/>
            <a:ext cx="1071563" cy="460375"/>
          </a:xfrm>
          <a:custGeom>
            <a:avLst/>
            <a:gdLst>
              <a:gd name="T0" fmla="*/ 0 w 107"/>
              <a:gd name="T1" fmla="*/ 12 h 46"/>
              <a:gd name="T2" fmla="*/ 0 w 107"/>
              <a:gd name="T3" fmla="*/ 12 h 46"/>
              <a:gd name="T4" fmla="*/ 6 w 107"/>
              <a:gd name="T5" fmla="*/ 21 h 46"/>
              <a:gd name="T6" fmla="*/ 107 w 107"/>
              <a:gd name="T7" fmla="*/ 46 h 46"/>
              <a:gd name="T8" fmla="*/ 94 w 107"/>
              <a:gd name="T9" fmla="*/ 27 h 46"/>
              <a:gd name="T10" fmla="*/ 0 w 107"/>
              <a:gd name="T11" fmla="*/ 12 h 46"/>
            </a:gdLst>
            <a:ahLst/>
            <a:cxnLst>
              <a:cxn ang="0">
                <a:pos x="T0" y="T1"/>
              </a:cxn>
              <a:cxn ang="0">
                <a:pos x="T2" y="T3"/>
              </a:cxn>
              <a:cxn ang="0">
                <a:pos x="T4" y="T5"/>
              </a:cxn>
              <a:cxn ang="0">
                <a:pos x="T6" y="T7"/>
              </a:cxn>
              <a:cxn ang="0">
                <a:pos x="T8" y="T9"/>
              </a:cxn>
              <a:cxn ang="0">
                <a:pos x="T10" y="T11"/>
              </a:cxn>
            </a:cxnLst>
            <a:rect l="0" t="0" r="r" b="b"/>
            <a:pathLst>
              <a:path w="107" h="46">
                <a:moveTo>
                  <a:pt x="0" y="12"/>
                </a:moveTo>
                <a:cubicBezTo>
                  <a:pt x="0" y="12"/>
                  <a:pt x="0" y="12"/>
                  <a:pt x="0" y="12"/>
                </a:cubicBezTo>
                <a:cubicBezTo>
                  <a:pt x="6" y="21"/>
                  <a:pt x="6" y="21"/>
                  <a:pt x="6" y="21"/>
                </a:cubicBezTo>
                <a:cubicBezTo>
                  <a:pt x="60" y="3"/>
                  <a:pt x="92" y="27"/>
                  <a:pt x="107" y="46"/>
                </a:cubicBezTo>
                <a:cubicBezTo>
                  <a:pt x="104" y="39"/>
                  <a:pt x="100" y="32"/>
                  <a:pt x="94" y="27"/>
                </a:cubicBezTo>
                <a:cubicBezTo>
                  <a:pt x="72" y="4"/>
                  <a:pt x="37" y="0"/>
                  <a:pt x="0" y="12"/>
                </a:cubicBezTo>
                <a:close/>
              </a:path>
            </a:pathLst>
          </a:custGeom>
          <a:gradFill rotWithShape="1">
            <a:gsLst>
              <a:gs pos="0">
                <a:srgbClr val="333333"/>
              </a:gs>
              <a:gs pos="100000">
                <a:srgbClr val="B2B2B2"/>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cxnSp>
        <p:nvCxnSpPr>
          <p:cNvPr id="3" name="直接箭头连接符 2">
            <a:extLst>
              <a:ext uri="{FF2B5EF4-FFF2-40B4-BE49-F238E27FC236}">
                <a16:creationId xmlns:a16="http://schemas.microsoft.com/office/drawing/2014/main" id="{B740EEBE-495B-4434-8C9E-A865011DA4AD}"/>
              </a:ext>
            </a:extLst>
          </p:cNvPr>
          <p:cNvCxnSpPr/>
          <p:nvPr/>
        </p:nvCxnSpPr>
        <p:spPr>
          <a:xfrm flipH="1">
            <a:off x="2955636" y="2623127"/>
            <a:ext cx="1497734" cy="230909"/>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a:extLst>
              <a:ext uri="{FF2B5EF4-FFF2-40B4-BE49-F238E27FC236}">
                <a16:creationId xmlns:a16="http://schemas.microsoft.com/office/drawing/2014/main" id="{ACFD4C38-3FD0-4721-845F-A8440BFB37DE}"/>
              </a:ext>
            </a:extLst>
          </p:cNvPr>
          <p:cNvCxnSpPr/>
          <p:nvPr/>
        </p:nvCxnSpPr>
        <p:spPr>
          <a:xfrm flipV="1">
            <a:off x="6882245" y="1919287"/>
            <a:ext cx="1615210" cy="39904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38A22621-CDCB-480D-94F9-D07DD68D79A6}"/>
              </a:ext>
            </a:extLst>
          </p:cNvPr>
          <p:cNvCxnSpPr/>
          <p:nvPr/>
        </p:nvCxnSpPr>
        <p:spPr>
          <a:xfrm>
            <a:off x="5902036" y="4285673"/>
            <a:ext cx="1321522" cy="923636"/>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3A81EC70-7589-42DA-BB03-11957E741362}"/>
              </a:ext>
            </a:extLst>
          </p:cNvPr>
          <p:cNvSpPr txBox="1"/>
          <p:nvPr/>
        </p:nvSpPr>
        <p:spPr>
          <a:xfrm>
            <a:off x="660613" y="2130279"/>
            <a:ext cx="2863276"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28" name="文本框 27">
            <a:extLst>
              <a:ext uri="{FF2B5EF4-FFF2-40B4-BE49-F238E27FC236}">
                <a16:creationId xmlns:a16="http://schemas.microsoft.com/office/drawing/2014/main" id="{403A6597-352C-48FF-A7D3-54D19A9C95B8}"/>
              </a:ext>
            </a:extLst>
          </p:cNvPr>
          <p:cNvSpPr txBox="1"/>
          <p:nvPr/>
        </p:nvSpPr>
        <p:spPr>
          <a:xfrm>
            <a:off x="8679945" y="1403776"/>
            <a:ext cx="2863276"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29" name="文本框 28">
            <a:extLst>
              <a:ext uri="{FF2B5EF4-FFF2-40B4-BE49-F238E27FC236}">
                <a16:creationId xmlns:a16="http://schemas.microsoft.com/office/drawing/2014/main" id="{197CB6CB-0AE8-4551-A84C-56CA0E881E47}"/>
              </a:ext>
            </a:extLst>
          </p:cNvPr>
          <p:cNvSpPr txBox="1"/>
          <p:nvPr/>
        </p:nvSpPr>
        <p:spPr>
          <a:xfrm>
            <a:off x="7689850" y="4935596"/>
            <a:ext cx="2863276"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Tree>
    <p:extLst>
      <p:ext uri="{BB962C8B-B14F-4D97-AF65-F5344CB8AC3E}">
        <p14:creationId xmlns:p14="http://schemas.microsoft.com/office/powerpoint/2010/main" val="31840144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edge">
                                      <p:cBhvr>
                                        <p:cTn id="12" dur="2000"/>
                                        <p:tgtEl>
                                          <p:spTgt spid="27"/>
                                        </p:tgtEl>
                                      </p:cBhvr>
                                    </p:animEffect>
                                  </p:childTnLst>
                                </p:cTn>
                              </p:par>
                              <p:par>
                                <p:cTn id="13" presetID="47" presetClass="entr" presetSubtype="0" fill="hold" grpId="2"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anim calcmode="lin" valueType="num">
                                      <p:cBhvr>
                                        <p:cTn id="16" dur="1000" fill="hold"/>
                                        <p:tgtEl>
                                          <p:spTgt spid="27"/>
                                        </p:tgtEl>
                                        <p:attrNameLst>
                                          <p:attrName>ppt_x</p:attrName>
                                        </p:attrNameLst>
                                      </p:cBhvr>
                                      <p:tavLst>
                                        <p:tav tm="0">
                                          <p:val>
                                            <p:strVal val="#ppt_x"/>
                                          </p:val>
                                        </p:tav>
                                        <p:tav tm="100000">
                                          <p:val>
                                            <p:strVal val="#ppt_x"/>
                                          </p:val>
                                        </p:tav>
                                      </p:tavLst>
                                    </p:anim>
                                    <p:anim calcmode="lin" valueType="num">
                                      <p:cBhvr>
                                        <p:cTn id="17" dur="1000" fill="hold"/>
                                        <p:tgtEl>
                                          <p:spTgt spid="2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1000" fill="hold"/>
                                        <p:tgtEl>
                                          <p:spTgt spid="28"/>
                                        </p:tgtEl>
                                        <p:attrNameLst>
                                          <p:attrName>ppt_y</p:attrName>
                                        </p:attrNameLst>
                                      </p:cBhvr>
                                      <p:tavLst>
                                        <p:tav tm="0">
                                          <p:val>
                                            <p:strVal val="#ppt_y+.1"/>
                                          </p:val>
                                        </p:tav>
                                        <p:tav tm="100000">
                                          <p:val>
                                            <p:strVal val="#ppt_y"/>
                                          </p:val>
                                        </p:tav>
                                      </p:tavLst>
                                    </p:anim>
                                  </p:childTnLst>
                                </p:cTn>
                              </p:par>
                              <p:par>
                                <p:cTn id="23" presetID="20" presetClass="entr" presetSubtype="0" fill="hold" grpId="1"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edge">
                                      <p:cBhvr>
                                        <p:cTn id="25" dur="2000"/>
                                        <p:tgtEl>
                                          <p:spTgt spid="28"/>
                                        </p:tgtEl>
                                      </p:cBhvr>
                                    </p:animEffect>
                                  </p:childTnLst>
                                </p:cTn>
                              </p:par>
                              <p:par>
                                <p:cTn id="26" presetID="47" presetClass="entr" presetSubtype="0" fill="hold" grpId="2"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20" presetClass="entr" presetSubtype="0" fill="hold" grpId="1"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edge">
                                      <p:cBhvr>
                                        <p:cTn id="38" dur="2000"/>
                                        <p:tgtEl>
                                          <p:spTgt spid="29"/>
                                        </p:tgtEl>
                                      </p:cBhvr>
                                    </p:animEffect>
                                  </p:childTnLst>
                                </p:cTn>
                              </p:par>
                              <p:par>
                                <p:cTn id="39" presetID="47" presetClass="entr" presetSubtype="0" fill="hold" grpId="2"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1000"/>
                                        <p:tgtEl>
                                          <p:spTgt spid="29"/>
                                        </p:tgtEl>
                                      </p:cBhvr>
                                    </p:animEffect>
                                    <p:anim calcmode="lin" valueType="num">
                                      <p:cBhvr>
                                        <p:cTn id="42" dur="1000" fill="hold"/>
                                        <p:tgtEl>
                                          <p:spTgt spid="29"/>
                                        </p:tgtEl>
                                        <p:attrNameLst>
                                          <p:attrName>ppt_x</p:attrName>
                                        </p:attrNameLst>
                                      </p:cBhvr>
                                      <p:tavLst>
                                        <p:tav tm="0">
                                          <p:val>
                                            <p:strVal val="#ppt_x"/>
                                          </p:val>
                                        </p:tav>
                                        <p:tav tm="100000">
                                          <p:val>
                                            <p:strVal val="#ppt_x"/>
                                          </p:val>
                                        </p:tav>
                                      </p:tavLst>
                                    </p:anim>
                                    <p:anim calcmode="lin" valueType="num">
                                      <p:cBhvr>
                                        <p:cTn id="4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7" grpId="2"/>
      <p:bldP spid="28" grpId="0"/>
      <p:bldP spid="28" grpId="1"/>
      <p:bldP spid="28" grpId="2"/>
      <p:bldP spid="29" grpId="0"/>
      <p:bldP spid="29" grpId="1"/>
      <p:bldP spid="29"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6C6EAEAC-DC8C-44BC-8F4D-4000C456C81F}"/>
              </a:ext>
            </a:extLst>
          </p:cNvPr>
          <p:cNvPicPr>
            <a:picLocks noChangeAspect="1"/>
          </p:cNvPicPr>
          <p:nvPr/>
        </p:nvPicPr>
        <p:blipFill>
          <a:blip r:embed="rId2">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0" y="0"/>
            <a:ext cx="8672946" cy="3100932"/>
          </a:xfrm>
          <a:prstGeom prst="rect">
            <a:avLst/>
          </a:prstGeom>
        </p:spPr>
      </p:pic>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1EB6874C-456E-497F-B5EC-B9CEC4E50975}"/>
              </a:ext>
            </a:extLst>
          </p:cNvPr>
          <p:cNvSpPr/>
          <p:nvPr/>
        </p:nvSpPr>
        <p:spPr>
          <a:xfrm>
            <a:off x="8589818" y="0"/>
            <a:ext cx="3602182"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F312FAD0-C952-4390-94BE-EFB87BE54BF6}"/>
              </a:ext>
            </a:extLst>
          </p:cNvPr>
          <p:cNvGrpSpPr/>
          <p:nvPr/>
        </p:nvGrpSpPr>
        <p:grpSpPr>
          <a:xfrm>
            <a:off x="9420126" y="1304220"/>
            <a:ext cx="2190379" cy="1446550"/>
            <a:chOff x="9364707" y="1369599"/>
            <a:chExt cx="2190379" cy="1446550"/>
          </a:xfrm>
        </p:grpSpPr>
        <p:sp>
          <p:nvSpPr>
            <p:cNvPr id="2" name="文本框 1">
              <a:extLst>
                <a:ext uri="{FF2B5EF4-FFF2-40B4-BE49-F238E27FC236}">
                  <a16:creationId xmlns:a16="http://schemas.microsoft.com/office/drawing/2014/main" id="{D62425D1-89C4-4094-B146-C58BBEE5ABE8}"/>
                </a:ext>
              </a:extLst>
            </p:cNvPr>
            <p:cNvSpPr txBox="1"/>
            <p:nvPr/>
          </p:nvSpPr>
          <p:spPr>
            <a:xfrm>
              <a:off x="10193816" y="1563917"/>
              <a:ext cx="1361270" cy="646331"/>
            </a:xfrm>
            <a:prstGeom prst="rect">
              <a:avLst/>
            </a:prstGeom>
            <a:noFill/>
          </p:spPr>
          <p:txBody>
            <a:bodyPr wrap="none" rtlCol="0">
              <a:spAutoFit/>
            </a:bodyPr>
            <a:lstStyle/>
            <a:p>
              <a:r>
                <a:rPr lang="zh-CN" altLang="en-US" sz="3600" dirty="0">
                  <a:solidFill>
                    <a:schemeClr val="bg1"/>
                  </a:solidFill>
                  <a:latin typeface="方正宋黑简体" panose="02010601030101010101" pitchFamily="2" charset="-122"/>
                  <a:ea typeface="方正宋黑简体" panose="02010601030101010101" pitchFamily="2" charset="-122"/>
                </a:rPr>
                <a:t>前  言</a:t>
              </a:r>
            </a:p>
          </p:txBody>
        </p:sp>
        <p:sp>
          <p:nvSpPr>
            <p:cNvPr id="12" name="文本框 11">
              <a:extLst>
                <a:ext uri="{FF2B5EF4-FFF2-40B4-BE49-F238E27FC236}">
                  <a16:creationId xmlns:a16="http://schemas.microsoft.com/office/drawing/2014/main" id="{9635D859-34FA-4C31-9547-D88FA56788D8}"/>
                </a:ext>
              </a:extLst>
            </p:cNvPr>
            <p:cNvSpPr txBox="1"/>
            <p:nvPr/>
          </p:nvSpPr>
          <p:spPr>
            <a:xfrm>
              <a:off x="9845964" y="2055927"/>
              <a:ext cx="1709122" cy="584775"/>
            </a:xfrm>
            <a:prstGeom prst="rect">
              <a:avLst/>
            </a:prstGeom>
            <a:noFill/>
          </p:spPr>
          <p:txBody>
            <a:bodyPr wrap="none" rtlCol="0">
              <a:spAutoFit/>
            </a:bodyPr>
            <a:lstStyle/>
            <a:p>
              <a:r>
                <a:rPr lang="en-US" altLang="zh-CN" sz="3200" dirty="0" err="1">
                  <a:solidFill>
                    <a:schemeClr val="bg1"/>
                  </a:solidFill>
                  <a:latin typeface="方正宋黑简体" panose="02010601030101010101" pitchFamily="2" charset="-122"/>
                  <a:ea typeface="方正宋黑简体" panose="02010601030101010101" pitchFamily="2" charset="-122"/>
                </a:rPr>
                <a:t>oreword</a:t>
              </a:r>
              <a:endParaRPr lang="zh-CN" altLang="en-US" sz="3200" dirty="0">
                <a:solidFill>
                  <a:schemeClr val="bg1"/>
                </a:solidFill>
                <a:latin typeface="方正宋黑简体" panose="02010601030101010101" pitchFamily="2" charset="-122"/>
                <a:ea typeface="方正宋黑简体" panose="02010601030101010101" pitchFamily="2" charset="-122"/>
              </a:endParaRPr>
            </a:p>
          </p:txBody>
        </p:sp>
        <p:sp>
          <p:nvSpPr>
            <p:cNvPr id="13" name="文本框 12">
              <a:extLst>
                <a:ext uri="{FF2B5EF4-FFF2-40B4-BE49-F238E27FC236}">
                  <a16:creationId xmlns:a16="http://schemas.microsoft.com/office/drawing/2014/main" id="{5F0FD7B6-9636-4ED2-9606-A08F9A18D29C}"/>
                </a:ext>
              </a:extLst>
            </p:cNvPr>
            <p:cNvSpPr txBox="1"/>
            <p:nvPr/>
          </p:nvSpPr>
          <p:spPr>
            <a:xfrm>
              <a:off x="9364707" y="1369599"/>
              <a:ext cx="872355" cy="1446550"/>
            </a:xfrm>
            <a:prstGeom prst="rect">
              <a:avLst/>
            </a:prstGeom>
            <a:noFill/>
          </p:spPr>
          <p:txBody>
            <a:bodyPr wrap="none" rtlCol="0">
              <a:spAutoFit/>
            </a:bodyPr>
            <a:lstStyle/>
            <a:p>
              <a:r>
                <a:rPr lang="en-US" altLang="zh-CN" sz="8800" dirty="0">
                  <a:solidFill>
                    <a:schemeClr val="bg1"/>
                  </a:solidFill>
                  <a:latin typeface="方正宋黑简体" panose="02010601030101010101" pitchFamily="2" charset="-122"/>
                  <a:ea typeface="方正宋黑简体" panose="02010601030101010101" pitchFamily="2" charset="-122"/>
                </a:rPr>
                <a:t>F</a:t>
              </a:r>
              <a:endParaRPr lang="zh-CN" altLang="en-US" sz="8800" dirty="0">
                <a:solidFill>
                  <a:schemeClr val="bg1"/>
                </a:solidFill>
                <a:latin typeface="方正宋黑简体" panose="02010601030101010101" pitchFamily="2" charset="-122"/>
                <a:ea typeface="方正宋黑简体" panose="02010601030101010101" pitchFamily="2" charset="-122"/>
              </a:endParaRPr>
            </a:p>
          </p:txBody>
        </p:sp>
      </p:grpSp>
      <p:sp>
        <p:nvSpPr>
          <p:cNvPr id="14" name="文本框 13">
            <a:extLst>
              <a:ext uri="{FF2B5EF4-FFF2-40B4-BE49-F238E27FC236}">
                <a16:creationId xmlns:a16="http://schemas.microsoft.com/office/drawing/2014/main" id="{B49AF6DA-8C4B-41D2-ABD9-C0C80053A0E0}"/>
              </a:ext>
            </a:extLst>
          </p:cNvPr>
          <p:cNvSpPr txBox="1"/>
          <p:nvPr/>
        </p:nvSpPr>
        <p:spPr>
          <a:xfrm>
            <a:off x="9856303" y="5833022"/>
            <a:ext cx="1436612" cy="646331"/>
          </a:xfrm>
          <a:prstGeom prst="rect">
            <a:avLst/>
          </a:prstGeom>
          <a:noFill/>
        </p:spPr>
        <p:txBody>
          <a:bodyPr wrap="none" rtlCol="0">
            <a:spAutoFit/>
          </a:bodyPr>
          <a:lstStyle/>
          <a:p>
            <a:r>
              <a:rPr lang="en-US" altLang="zh-CN" sz="3600" dirty="0">
                <a:solidFill>
                  <a:schemeClr val="bg1"/>
                </a:solidFill>
                <a:latin typeface="方正宋黑简体" panose="02010601030101010101" pitchFamily="2" charset="-122"/>
                <a:ea typeface="方正宋黑简体" panose="02010601030101010101" pitchFamily="2" charset="-122"/>
              </a:rPr>
              <a:t>LOGO</a:t>
            </a:r>
            <a:endParaRPr lang="zh-CN" altLang="en-US" sz="3600" dirty="0">
              <a:solidFill>
                <a:schemeClr val="bg1"/>
              </a:solidFill>
              <a:latin typeface="方正宋黑简体" panose="02010601030101010101" pitchFamily="2" charset="-122"/>
              <a:ea typeface="方正宋黑简体" panose="02010601030101010101" pitchFamily="2" charset="-122"/>
            </a:endParaRPr>
          </a:p>
        </p:txBody>
      </p:sp>
      <p:sp>
        <p:nvSpPr>
          <p:cNvPr id="5" name="矩形 4">
            <a:extLst>
              <a:ext uri="{FF2B5EF4-FFF2-40B4-BE49-F238E27FC236}">
                <a16:creationId xmlns:a16="http://schemas.microsoft.com/office/drawing/2014/main" id="{7676FF2C-4DF3-4607-8A9F-08437656DA58}"/>
              </a:ext>
            </a:extLst>
          </p:cNvPr>
          <p:cNvSpPr/>
          <p:nvPr/>
        </p:nvSpPr>
        <p:spPr>
          <a:xfrm>
            <a:off x="1080655" y="2817091"/>
            <a:ext cx="1810327" cy="93997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6310D66C-1505-44ED-BCA8-8F9423D04F3A}"/>
              </a:ext>
            </a:extLst>
          </p:cNvPr>
          <p:cNvSpPr/>
          <p:nvPr/>
        </p:nvSpPr>
        <p:spPr>
          <a:xfrm>
            <a:off x="3602183" y="2817091"/>
            <a:ext cx="1810327" cy="9399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59E0DF28-8FDD-4BDC-8620-CC04CF42F8C4}"/>
              </a:ext>
            </a:extLst>
          </p:cNvPr>
          <p:cNvSpPr/>
          <p:nvPr/>
        </p:nvSpPr>
        <p:spPr>
          <a:xfrm>
            <a:off x="6123711" y="2806390"/>
            <a:ext cx="1810327" cy="93997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FD10434B-3D74-45EA-9197-36BD9B81348B}"/>
              </a:ext>
            </a:extLst>
          </p:cNvPr>
          <p:cNvSpPr txBox="1"/>
          <p:nvPr/>
        </p:nvSpPr>
        <p:spPr>
          <a:xfrm>
            <a:off x="1431820" y="3013472"/>
            <a:ext cx="1107996" cy="646331"/>
          </a:xfrm>
          <a:prstGeom prst="rect">
            <a:avLst/>
          </a:prstGeom>
          <a:noFill/>
        </p:spPr>
        <p:txBody>
          <a:bodyPr wrap="none" rtlCol="0">
            <a:spAutoFit/>
          </a:bodyPr>
          <a:lstStyle/>
          <a:p>
            <a:pPr algn="ctr"/>
            <a:r>
              <a:rPr lang="zh-CN" altLang="en-US" dirty="0">
                <a:solidFill>
                  <a:schemeClr val="bg1"/>
                </a:solidFill>
                <a:latin typeface="方正宋黑简体" panose="02010601030101010101" pitchFamily="2" charset="-122"/>
                <a:ea typeface="方正宋黑简体" panose="02010601030101010101" pitchFamily="2" charset="-122"/>
              </a:rPr>
              <a:t>点击</a:t>
            </a:r>
            <a:endParaRPr lang="en-US" altLang="zh-CN" dirty="0">
              <a:solidFill>
                <a:schemeClr val="bg1"/>
              </a:solidFill>
              <a:latin typeface="方正宋黑简体" panose="02010601030101010101" pitchFamily="2" charset="-122"/>
              <a:ea typeface="方正宋黑简体" panose="02010601030101010101" pitchFamily="2" charset="-122"/>
            </a:endParaRPr>
          </a:p>
          <a:p>
            <a:pPr algn="ctr"/>
            <a:r>
              <a:rPr lang="zh-CN" altLang="en-US" dirty="0">
                <a:solidFill>
                  <a:schemeClr val="bg1"/>
                </a:solidFill>
                <a:latin typeface="方正宋黑简体" panose="02010601030101010101" pitchFamily="2" charset="-122"/>
                <a:ea typeface="方正宋黑简体" panose="02010601030101010101" pitchFamily="2" charset="-122"/>
              </a:rPr>
              <a:t>输入内容</a:t>
            </a:r>
          </a:p>
        </p:txBody>
      </p:sp>
      <p:sp>
        <p:nvSpPr>
          <p:cNvPr id="19" name="文本框 18">
            <a:extLst>
              <a:ext uri="{FF2B5EF4-FFF2-40B4-BE49-F238E27FC236}">
                <a16:creationId xmlns:a16="http://schemas.microsoft.com/office/drawing/2014/main" id="{0EB8D3D8-A2B1-43FD-B2C8-92B5A486AB7F}"/>
              </a:ext>
            </a:extLst>
          </p:cNvPr>
          <p:cNvSpPr txBox="1"/>
          <p:nvPr/>
        </p:nvSpPr>
        <p:spPr>
          <a:xfrm>
            <a:off x="3925638" y="2953212"/>
            <a:ext cx="1107996" cy="646331"/>
          </a:xfrm>
          <a:prstGeom prst="rect">
            <a:avLst/>
          </a:prstGeom>
          <a:noFill/>
        </p:spPr>
        <p:txBody>
          <a:bodyPr wrap="none" rtlCol="0">
            <a:spAutoFit/>
          </a:bodyPr>
          <a:lstStyle/>
          <a:p>
            <a:pPr algn="ctr"/>
            <a:r>
              <a:rPr lang="zh-CN" altLang="en-US" dirty="0">
                <a:solidFill>
                  <a:schemeClr val="bg1"/>
                </a:solidFill>
                <a:latin typeface="方正宋黑简体" panose="02010601030101010101" pitchFamily="2" charset="-122"/>
                <a:ea typeface="方正宋黑简体" panose="02010601030101010101" pitchFamily="2" charset="-122"/>
              </a:rPr>
              <a:t>点击</a:t>
            </a:r>
            <a:endParaRPr lang="en-US" altLang="zh-CN" dirty="0">
              <a:solidFill>
                <a:schemeClr val="bg1"/>
              </a:solidFill>
              <a:latin typeface="方正宋黑简体" panose="02010601030101010101" pitchFamily="2" charset="-122"/>
              <a:ea typeface="方正宋黑简体" panose="02010601030101010101" pitchFamily="2" charset="-122"/>
            </a:endParaRPr>
          </a:p>
          <a:p>
            <a:pPr algn="ctr"/>
            <a:r>
              <a:rPr lang="zh-CN" altLang="en-US" dirty="0">
                <a:solidFill>
                  <a:schemeClr val="bg1"/>
                </a:solidFill>
                <a:latin typeface="方正宋黑简体" panose="02010601030101010101" pitchFamily="2" charset="-122"/>
                <a:ea typeface="方正宋黑简体" panose="02010601030101010101" pitchFamily="2" charset="-122"/>
              </a:rPr>
              <a:t>输入内容</a:t>
            </a:r>
          </a:p>
        </p:txBody>
      </p:sp>
      <p:sp>
        <p:nvSpPr>
          <p:cNvPr id="20" name="文本框 19">
            <a:extLst>
              <a:ext uri="{FF2B5EF4-FFF2-40B4-BE49-F238E27FC236}">
                <a16:creationId xmlns:a16="http://schemas.microsoft.com/office/drawing/2014/main" id="{256974DF-F9EA-4D70-ADE3-ECF1BEC32219}"/>
              </a:ext>
            </a:extLst>
          </p:cNvPr>
          <p:cNvSpPr txBox="1"/>
          <p:nvPr/>
        </p:nvSpPr>
        <p:spPr>
          <a:xfrm>
            <a:off x="6474876" y="2953211"/>
            <a:ext cx="1107996" cy="646331"/>
          </a:xfrm>
          <a:prstGeom prst="rect">
            <a:avLst/>
          </a:prstGeom>
          <a:noFill/>
        </p:spPr>
        <p:txBody>
          <a:bodyPr wrap="none" rtlCol="0">
            <a:spAutoFit/>
          </a:bodyPr>
          <a:lstStyle/>
          <a:p>
            <a:pPr algn="ctr"/>
            <a:r>
              <a:rPr lang="zh-CN" altLang="en-US" dirty="0">
                <a:solidFill>
                  <a:schemeClr val="bg1"/>
                </a:solidFill>
                <a:latin typeface="方正宋黑简体" panose="02010601030101010101" pitchFamily="2" charset="-122"/>
                <a:ea typeface="方正宋黑简体" panose="02010601030101010101" pitchFamily="2" charset="-122"/>
              </a:rPr>
              <a:t>点击</a:t>
            </a:r>
            <a:endParaRPr lang="en-US" altLang="zh-CN" dirty="0">
              <a:solidFill>
                <a:schemeClr val="bg1"/>
              </a:solidFill>
              <a:latin typeface="方正宋黑简体" panose="02010601030101010101" pitchFamily="2" charset="-122"/>
              <a:ea typeface="方正宋黑简体" panose="02010601030101010101" pitchFamily="2" charset="-122"/>
            </a:endParaRPr>
          </a:p>
          <a:p>
            <a:pPr algn="ctr"/>
            <a:r>
              <a:rPr lang="zh-CN" altLang="en-US" dirty="0">
                <a:solidFill>
                  <a:schemeClr val="bg1"/>
                </a:solidFill>
                <a:latin typeface="方正宋黑简体" panose="02010601030101010101" pitchFamily="2" charset="-122"/>
                <a:ea typeface="方正宋黑简体" panose="02010601030101010101" pitchFamily="2" charset="-122"/>
              </a:rPr>
              <a:t>输入内容</a:t>
            </a:r>
          </a:p>
        </p:txBody>
      </p:sp>
      <p:sp>
        <p:nvSpPr>
          <p:cNvPr id="21" name="文本框 20">
            <a:extLst>
              <a:ext uri="{FF2B5EF4-FFF2-40B4-BE49-F238E27FC236}">
                <a16:creationId xmlns:a16="http://schemas.microsoft.com/office/drawing/2014/main" id="{1A3B103C-A70C-4DA2-BF56-69AC0380DB28}"/>
              </a:ext>
            </a:extLst>
          </p:cNvPr>
          <p:cNvSpPr txBox="1"/>
          <p:nvPr/>
        </p:nvSpPr>
        <p:spPr>
          <a:xfrm>
            <a:off x="1168132" y="4392181"/>
            <a:ext cx="6327448" cy="1108741"/>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a:t>
            </a:r>
          </a:p>
        </p:txBody>
      </p:sp>
    </p:spTree>
    <p:extLst>
      <p:ext uri="{BB962C8B-B14F-4D97-AF65-F5344CB8AC3E}">
        <p14:creationId xmlns:p14="http://schemas.microsoft.com/office/powerpoint/2010/main" val="25734326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edge">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市场分析</a:t>
            </a:r>
          </a:p>
        </p:txBody>
      </p:sp>
      <p:sp>
        <p:nvSpPr>
          <p:cNvPr id="2" name="不完整圆 1">
            <a:extLst>
              <a:ext uri="{FF2B5EF4-FFF2-40B4-BE49-F238E27FC236}">
                <a16:creationId xmlns:a16="http://schemas.microsoft.com/office/drawing/2014/main" id="{771EF6DB-9C4B-4D15-95B6-5934A5BE1AFA}"/>
              </a:ext>
            </a:extLst>
          </p:cNvPr>
          <p:cNvSpPr/>
          <p:nvPr/>
        </p:nvSpPr>
        <p:spPr>
          <a:xfrm>
            <a:off x="1334630" y="1879128"/>
            <a:ext cx="1754909" cy="1754909"/>
          </a:xfrm>
          <a:prstGeom prst="pie">
            <a:avLst>
              <a:gd name="adj1" fmla="val 0"/>
              <a:gd name="adj2" fmla="val 1998678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不完整圆 29">
            <a:extLst>
              <a:ext uri="{FF2B5EF4-FFF2-40B4-BE49-F238E27FC236}">
                <a16:creationId xmlns:a16="http://schemas.microsoft.com/office/drawing/2014/main" id="{06E09A77-5EB9-4689-9CB8-99CAE70A0870}"/>
              </a:ext>
            </a:extLst>
          </p:cNvPr>
          <p:cNvSpPr/>
          <p:nvPr/>
        </p:nvSpPr>
        <p:spPr>
          <a:xfrm>
            <a:off x="3930048" y="1879127"/>
            <a:ext cx="1754909" cy="1754909"/>
          </a:xfrm>
          <a:prstGeom prst="pie">
            <a:avLst>
              <a:gd name="adj1" fmla="val 0"/>
              <a:gd name="adj2" fmla="val 18308642"/>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不完整圆 30">
            <a:extLst>
              <a:ext uri="{FF2B5EF4-FFF2-40B4-BE49-F238E27FC236}">
                <a16:creationId xmlns:a16="http://schemas.microsoft.com/office/drawing/2014/main" id="{99A8A7B5-9FE3-4D7A-9BFD-D863E7372B87}"/>
              </a:ext>
            </a:extLst>
          </p:cNvPr>
          <p:cNvSpPr/>
          <p:nvPr/>
        </p:nvSpPr>
        <p:spPr>
          <a:xfrm>
            <a:off x="6525466" y="1986292"/>
            <a:ext cx="1754909" cy="1754909"/>
          </a:xfrm>
          <a:prstGeom prst="pie">
            <a:avLst>
              <a:gd name="adj1" fmla="val 0"/>
              <a:gd name="adj2" fmla="val 154377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不完整圆 31">
            <a:extLst>
              <a:ext uri="{FF2B5EF4-FFF2-40B4-BE49-F238E27FC236}">
                <a16:creationId xmlns:a16="http://schemas.microsoft.com/office/drawing/2014/main" id="{67644D4A-FD3A-41A9-A44B-5F6A9BADD1A3}"/>
              </a:ext>
            </a:extLst>
          </p:cNvPr>
          <p:cNvSpPr/>
          <p:nvPr/>
        </p:nvSpPr>
        <p:spPr>
          <a:xfrm>
            <a:off x="9120884" y="1986292"/>
            <a:ext cx="1754909" cy="1754909"/>
          </a:xfrm>
          <a:prstGeom prst="pie">
            <a:avLst>
              <a:gd name="adj1" fmla="val 0"/>
              <a:gd name="adj2" fmla="val 1170092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a:extLst>
              <a:ext uri="{FF2B5EF4-FFF2-40B4-BE49-F238E27FC236}">
                <a16:creationId xmlns:a16="http://schemas.microsoft.com/office/drawing/2014/main" id="{4411D40A-63A9-4049-9B4D-A5A765683796}"/>
              </a:ext>
            </a:extLst>
          </p:cNvPr>
          <p:cNvSpPr txBox="1"/>
          <p:nvPr/>
        </p:nvSpPr>
        <p:spPr>
          <a:xfrm>
            <a:off x="1690257" y="2863746"/>
            <a:ext cx="800219"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90%</a:t>
            </a:r>
            <a:endParaRPr lang="zh-CN" altLang="en-US" sz="24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33" name="文本框 32">
            <a:extLst>
              <a:ext uri="{FF2B5EF4-FFF2-40B4-BE49-F238E27FC236}">
                <a16:creationId xmlns:a16="http://schemas.microsoft.com/office/drawing/2014/main" id="{253C3E44-0914-4B1A-AD98-9D22C84B9D8D}"/>
              </a:ext>
            </a:extLst>
          </p:cNvPr>
          <p:cNvSpPr txBox="1"/>
          <p:nvPr/>
        </p:nvSpPr>
        <p:spPr>
          <a:xfrm>
            <a:off x="4407392" y="2854982"/>
            <a:ext cx="800219"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80%</a:t>
            </a:r>
            <a:endParaRPr lang="zh-CN" altLang="en-US" sz="24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34" name="文本框 33">
            <a:extLst>
              <a:ext uri="{FF2B5EF4-FFF2-40B4-BE49-F238E27FC236}">
                <a16:creationId xmlns:a16="http://schemas.microsoft.com/office/drawing/2014/main" id="{F7DBEA97-7035-4A20-8406-E1E5DE074507}"/>
              </a:ext>
            </a:extLst>
          </p:cNvPr>
          <p:cNvSpPr txBox="1"/>
          <p:nvPr/>
        </p:nvSpPr>
        <p:spPr>
          <a:xfrm>
            <a:off x="6978223" y="2919240"/>
            <a:ext cx="800219"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70%</a:t>
            </a:r>
            <a:endParaRPr lang="zh-CN" altLang="en-US" sz="24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35" name="文本框 34">
            <a:extLst>
              <a:ext uri="{FF2B5EF4-FFF2-40B4-BE49-F238E27FC236}">
                <a16:creationId xmlns:a16="http://schemas.microsoft.com/office/drawing/2014/main" id="{30073F0A-1DD9-4B5B-A486-9E2557ED723D}"/>
              </a:ext>
            </a:extLst>
          </p:cNvPr>
          <p:cNvSpPr txBox="1"/>
          <p:nvPr/>
        </p:nvSpPr>
        <p:spPr>
          <a:xfrm>
            <a:off x="9598228" y="3042909"/>
            <a:ext cx="800219"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60%</a:t>
            </a:r>
            <a:endParaRPr lang="zh-CN" altLang="en-US" sz="24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36" name="文本框 35">
            <a:extLst>
              <a:ext uri="{FF2B5EF4-FFF2-40B4-BE49-F238E27FC236}">
                <a16:creationId xmlns:a16="http://schemas.microsoft.com/office/drawing/2014/main" id="{A5D841E2-C522-49BC-A263-16367C48C7DE}"/>
              </a:ext>
            </a:extLst>
          </p:cNvPr>
          <p:cNvSpPr txBox="1"/>
          <p:nvPr/>
        </p:nvSpPr>
        <p:spPr>
          <a:xfrm>
            <a:off x="1044333" y="4310029"/>
            <a:ext cx="2092066" cy="1084912"/>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37" name="文本框 36">
            <a:extLst>
              <a:ext uri="{FF2B5EF4-FFF2-40B4-BE49-F238E27FC236}">
                <a16:creationId xmlns:a16="http://schemas.microsoft.com/office/drawing/2014/main" id="{8E95EED3-067D-484A-BDCE-1904CF40B39A}"/>
              </a:ext>
            </a:extLst>
          </p:cNvPr>
          <p:cNvSpPr txBox="1"/>
          <p:nvPr/>
        </p:nvSpPr>
        <p:spPr>
          <a:xfrm>
            <a:off x="3667460" y="4310029"/>
            <a:ext cx="2092066" cy="1084912"/>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38" name="文本框 37">
            <a:extLst>
              <a:ext uri="{FF2B5EF4-FFF2-40B4-BE49-F238E27FC236}">
                <a16:creationId xmlns:a16="http://schemas.microsoft.com/office/drawing/2014/main" id="{66C59C79-270A-4BCA-91DE-33F2BE2FFFAF}"/>
              </a:ext>
            </a:extLst>
          </p:cNvPr>
          <p:cNvSpPr txBox="1"/>
          <p:nvPr/>
        </p:nvSpPr>
        <p:spPr>
          <a:xfrm>
            <a:off x="6188309" y="4297439"/>
            <a:ext cx="2092066" cy="1084912"/>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39" name="文本框 38">
            <a:extLst>
              <a:ext uri="{FF2B5EF4-FFF2-40B4-BE49-F238E27FC236}">
                <a16:creationId xmlns:a16="http://schemas.microsoft.com/office/drawing/2014/main" id="{6EE90F38-0213-4756-ACDC-8620CBE2F50C}"/>
              </a:ext>
            </a:extLst>
          </p:cNvPr>
          <p:cNvSpPr txBox="1"/>
          <p:nvPr/>
        </p:nvSpPr>
        <p:spPr>
          <a:xfrm>
            <a:off x="8952304" y="4294086"/>
            <a:ext cx="2092066" cy="1084912"/>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Tree>
    <p:extLst>
      <p:ext uri="{BB962C8B-B14F-4D97-AF65-F5344CB8AC3E}">
        <p14:creationId xmlns:p14="http://schemas.microsoft.com/office/powerpoint/2010/main" val="3256466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edge">
                                      <p:cBhvr>
                                        <p:cTn id="12" dur="2000"/>
                                        <p:tgtEl>
                                          <p:spTgt spid="36"/>
                                        </p:tgtEl>
                                      </p:cBhvr>
                                    </p:animEffect>
                                  </p:childTnLst>
                                </p:cTn>
                              </p:par>
                              <p:par>
                                <p:cTn id="13" presetID="47" presetClass="entr" presetSubtype="0" fill="hold" grpId="2"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1000" fill="hold"/>
                                        <p:tgtEl>
                                          <p:spTgt spid="37"/>
                                        </p:tgtEl>
                                        <p:attrNameLst>
                                          <p:attrName>ppt_y</p:attrName>
                                        </p:attrNameLst>
                                      </p:cBhvr>
                                      <p:tavLst>
                                        <p:tav tm="0">
                                          <p:val>
                                            <p:strVal val="#ppt_y+.1"/>
                                          </p:val>
                                        </p:tav>
                                        <p:tav tm="100000">
                                          <p:val>
                                            <p:strVal val="#ppt_y"/>
                                          </p:val>
                                        </p:tav>
                                      </p:tavLst>
                                    </p:anim>
                                  </p:childTnLst>
                                </p:cTn>
                              </p:par>
                              <p:par>
                                <p:cTn id="23" presetID="20" presetClass="entr" presetSubtype="0" fill="hold" grpId="1"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edge">
                                      <p:cBhvr>
                                        <p:cTn id="25" dur="2000"/>
                                        <p:tgtEl>
                                          <p:spTgt spid="37"/>
                                        </p:tgtEl>
                                      </p:cBhvr>
                                    </p:animEffect>
                                  </p:childTnLst>
                                </p:cTn>
                              </p:par>
                              <p:par>
                                <p:cTn id="26" presetID="47" presetClass="entr" presetSubtype="0" fill="hold" grpId="2"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1000"/>
                                        <p:tgtEl>
                                          <p:spTgt spid="38"/>
                                        </p:tgtEl>
                                      </p:cBhvr>
                                    </p:animEffect>
                                    <p:anim calcmode="lin" valueType="num">
                                      <p:cBhvr>
                                        <p:cTn id="34" dur="1000" fill="hold"/>
                                        <p:tgtEl>
                                          <p:spTgt spid="38"/>
                                        </p:tgtEl>
                                        <p:attrNameLst>
                                          <p:attrName>ppt_x</p:attrName>
                                        </p:attrNameLst>
                                      </p:cBhvr>
                                      <p:tavLst>
                                        <p:tav tm="0">
                                          <p:val>
                                            <p:strVal val="#ppt_x"/>
                                          </p:val>
                                        </p:tav>
                                        <p:tav tm="100000">
                                          <p:val>
                                            <p:strVal val="#ppt_x"/>
                                          </p:val>
                                        </p:tav>
                                      </p:tavLst>
                                    </p:anim>
                                    <p:anim calcmode="lin" valueType="num">
                                      <p:cBhvr>
                                        <p:cTn id="35" dur="1000" fill="hold"/>
                                        <p:tgtEl>
                                          <p:spTgt spid="38"/>
                                        </p:tgtEl>
                                        <p:attrNameLst>
                                          <p:attrName>ppt_y</p:attrName>
                                        </p:attrNameLst>
                                      </p:cBhvr>
                                      <p:tavLst>
                                        <p:tav tm="0">
                                          <p:val>
                                            <p:strVal val="#ppt_y+.1"/>
                                          </p:val>
                                        </p:tav>
                                        <p:tav tm="100000">
                                          <p:val>
                                            <p:strVal val="#ppt_y"/>
                                          </p:val>
                                        </p:tav>
                                      </p:tavLst>
                                    </p:anim>
                                  </p:childTnLst>
                                </p:cTn>
                              </p:par>
                              <p:par>
                                <p:cTn id="36" presetID="20" presetClass="entr" presetSubtype="0" fill="hold" grpId="1"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edge">
                                      <p:cBhvr>
                                        <p:cTn id="38" dur="2000"/>
                                        <p:tgtEl>
                                          <p:spTgt spid="38"/>
                                        </p:tgtEl>
                                      </p:cBhvr>
                                    </p:animEffect>
                                  </p:childTnLst>
                                </p:cTn>
                              </p:par>
                              <p:par>
                                <p:cTn id="39" presetID="47" presetClass="entr" presetSubtype="0" fill="hold" grpId="2"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1000"/>
                                        <p:tgtEl>
                                          <p:spTgt spid="39"/>
                                        </p:tgtEl>
                                      </p:cBhvr>
                                    </p:animEffect>
                                    <p:anim calcmode="lin" valueType="num">
                                      <p:cBhvr>
                                        <p:cTn id="47" dur="1000" fill="hold"/>
                                        <p:tgtEl>
                                          <p:spTgt spid="39"/>
                                        </p:tgtEl>
                                        <p:attrNameLst>
                                          <p:attrName>ppt_x</p:attrName>
                                        </p:attrNameLst>
                                      </p:cBhvr>
                                      <p:tavLst>
                                        <p:tav tm="0">
                                          <p:val>
                                            <p:strVal val="#ppt_x"/>
                                          </p:val>
                                        </p:tav>
                                        <p:tav tm="100000">
                                          <p:val>
                                            <p:strVal val="#ppt_x"/>
                                          </p:val>
                                        </p:tav>
                                      </p:tavLst>
                                    </p:anim>
                                    <p:anim calcmode="lin" valueType="num">
                                      <p:cBhvr>
                                        <p:cTn id="48" dur="1000" fill="hold"/>
                                        <p:tgtEl>
                                          <p:spTgt spid="39"/>
                                        </p:tgtEl>
                                        <p:attrNameLst>
                                          <p:attrName>ppt_y</p:attrName>
                                        </p:attrNameLst>
                                      </p:cBhvr>
                                      <p:tavLst>
                                        <p:tav tm="0">
                                          <p:val>
                                            <p:strVal val="#ppt_y+.1"/>
                                          </p:val>
                                        </p:tav>
                                        <p:tav tm="100000">
                                          <p:val>
                                            <p:strVal val="#ppt_y"/>
                                          </p:val>
                                        </p:tav>
                                      </p:tavLst>
                                    </p:anim>
                                  </p:childTnLst>
                                </p:cTn>
                              </p:par>
                              <p:par>
                                <p:cTn id="49" presetID="20" presetClass="entr" presetSubtype="0" fill="hold" grpId="1"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edge">
                                      <p:cBhvr>
                                        <p:cTn id="51" dur="2000"/>
                                        <p:tgtEl>
                                          <p:spTgt spid="39"/>
                                        </p:tgtEl>
                                      </p:cBhvr>
                                    </p:animEffect>
                                  </p:childTnLst>
                                </p:cTn>
                              </p:par>
                              <p:par>
                                <p:cTn id="52" presetID="47" presetClass="entr" presetSubtype="0" fill="hold" grpId="2"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1000"/>
                                        <p:tgtEl>
                                          <p:spTgt spid="39"/>
                                        </p:tgtEl>
                                      </p:cBhvr>
                                    </p:animEffect>
                                    <p:anim calcmode="lin" valueType="num">
                                      <p:cBhvr>
                                        <p:cTn id="55" dur="1000" fill="hold"/>
                                        <p:tgtEl>
                                          <p:spTgt spid="39"/>
                                        </p:tgtEl>
                                        <p:attrNameLst>
                                          <p:attrName>ppt_x</p:attrName>
                                        </p:attrNameLst>
                                      </p:cBhvr>
                                      <p:tavLst>
                                        <p:tav tm="0">
                                          <p:val>
                                            <p:strVal val="#ppt_x"/>
                                          </p:val>
                                        </p:tav>
                                        <p:tav tm="100000">
                                          <p:val>
                                            <p:strVal val="#ppt_x"/>
                                          </p:val>
                                        </p:tav>
                                      </p:tavLst>
                                    </p:anim>
                                    <p:anim calcmode="lin" valueType="num">
                                      <p:cBhvr>
                                        <p:cTn id="5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6" grpId="1"/>
      <p:bldP spid="36" grpId="2"/>
      <p:bldP spid="37" grpId="0"/>
      <p:bldP spid="37" grpId="1"/>
      <p:bldP spid="37" grpId="2"/>
      <p:bldP spid="38" grpId="0"/>
      <p:bldP spid="38" grpId="1"/>
      <p:bldP spid="38" grpId="2"/>
      <p:bldP spid="39" grpId="0"/>
      <p:bldP spid="39" grpId="1"/>
      <p:bldP spid="39" grpId="2"/>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产品分析</a:t>
            </a:r>
          </a:p>
        </p:txBody>
      </p:sp>
      <p:pic>
        <p:nvPicPr>
          <p:cNvPr id="10" name="图片 9">
            <a:extLst>
              <a:ext uri="{FF2B5EF4-FFF2-40B4-BE49-F238E27FC236}">
                <a16:creationId xmlns:a16="http://schemas.microsoft.com/office/drawing/2014/main" id="{3984F729-9001-4B40-8FA4-22DD0F5AA27C}"/>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486895" y="1818987"/>
            <a:ext cx="1752597" cy="2628896"/>
          </a:xfrm>
          <a:prstGeom prst="rect">
            <a:avLst/>
          </a:prstGeom>
        </p:spPr>
      </p:pic>
      <p:pic>
        <p:nvPicPr>
          <p:cNvPr id="13" name="图片 12">
            <a:extLst>
              <a:ext uri="{FF2B5EF4-FFF2-40B4-BE49-F238E27FC236}">
                <a16:creationId xmlns:a16="http://schemas.microsoft.com/office/drawing/2014/main" id="{7E578E6F-FE28-40A5-8515-186F10FA8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0215" y="1907883"/>
            <a:ext cx="2003981" cy="2540000"/>
          </a:xfrm>
          <a:prstGeom prst="rect">
            <a:avLst/>
          </a:prstGeom>
        </p:spPr>
      </p:pic>
      <p:sp>
        <p:nvSpPr>
          <p:cNvPr id="14" name="矩形: 圆角 13">
            <a:extLst>
              <a:ext uri="{FF2B5EF4-FFF2-40B4-BE49-F238E27FC236}">
                <a16:creationId xmlns:a16="http://schemas.microsoft.com/office/drawing/2014/main" id="{62ADB7BF-B112-4058-9766-55445E176102}"/>
              </a:ext>
            </a:extLst>
          </p:cNvPr>
          <p:cNvSpPr/>
          <p:nvPr/>
        </p:nvSpPr>
        <p:spPr>
          <a:xfrm>
            <a:off x="4470400" y="3177883"/>
            <a:ext cx="251386" cy="1270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70A49DAD-6EAE-40EF-B51C-E903C3DAE823}"/>
              </a:ext>
            </a:extLst>
          </p:cNvPr>
          <p:cNvSpPr/>
          <p:nvPr/>
        </p:nvSpPr>
        <p:spPr>
          <a:xfrm>
            <a:off x="4827001" y="2900218"/>
            <a:ext cx="251386" cy="1547665"/>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C2B416B6-164B-449D-84DD-EB1C6C1F3039}"/>
              </a:ext>
            </a:extLst>
          </p:cNvPr>
          <p:cNvSpPr/>
          <p:nvPr/>
        </p:nvSpPr>
        <p:spPr>
          <a:xfrm>
            <a:off x="9705105" y="3228397"/>
            <a:ext cx="251386" cy="1270000"/>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75BC5495-8331-4495-A9B2-6296039E55E6}"/>
              </a:ext>
            </a:extLst>
          </p:cNvPr>
          <p:cNvSpPr/>
          <p:nvPr/>
        </p:nvSpPr>
        <p:spPr>
          <a:xfrm>
            <a:off x="10061706" y="2950732"/>
            <a:ext cx="251386" cy="154766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1BADE333-73B6-4DEF-8D5C-39B77334390F}"/>
              </a:ext>
            </a:extLst>
          </p:cNvPr>
          <p:cNvSpPr txBox="1"/>
          <p:nvPr/>
        </p:nvSpPr>
        <p:spPr>
          <a:xfrm>
            <a:off x="4350672" y="2900218"/>
            <a:ext cx="490840" cy="276999"/>
          </a:xfrm>
          <a:prstGeom prst="rect">
            <a:avLst/>
          </a:prstGeom>
          <a:noFill/>
        </p:spPr>
        <p:txBody>
          <a:bodyPr wrap="none" rtlCol="0">
            <a:spAutoFit/>
          </a:bodyPr>
          <a:lstStyle/>
          <a:p>
            <a:r>
              <a:rPr lang="en-US" altLang="zh-CN" sz="1200" dirty="0">
                <a:latin typeface="方正大黑简体" panose="02010601030101010101" pitchFamily="2" charset="-122"/>
                <a:ea typeface="方正大黑简体" panose="02010601030101010101" pitchFamily="2" charset="-122"/>
              </a:rPr>
              <a:t>30%</a:t>
            </a:r>
            <a:endParaRPr lang="zh-CN" altLang="en-US" sz="1200" dirty="0">
              <a:latin typeface="方正大黑简体" panose="02010601030101010101" pitchFamily="2" charset="-122"/>
              <a:ea typeface="方正大黑简体" panose="02010601030101010101" pitchFamily="2" charset="-122"/>
            </a:endParaRPr>
          </a:p>
        </p:txBody>
      </p:sp>
      <p:sp>
        <p:nvSpPr>
          <p:cNvPr id="27" name="文本框 26">
            <a:extLst>
              <a:ext uri="{FF2B5EF4-FFF2-40B4-BE49-F238E27FC236}">
                <a16:creationId xmlns:a16="http://schemas.microsoft.com/office/drawing/2014/main" id="{31DB9D98-8328-478F-9666-7F9815C397C9}"/>
              </a:ext>
            </a:extLst>
          </p:cNvPr>
          <p:cNvSpPr txBox="1"/>
          <p:nvPr/>
        </p:nvSpPr>
        <p:spPr>
          <a:xfrm>
            <a:off x="4721786" y="2622886"/>
            <a:ext cx="490840" cy="276999"/>
          </a:xfrm>
          <a:prstGeom prst="rect">
            <a:avLst/>
          </a:prstGeom>
          <a:noFill/>
        </p:spPr>
        <p:txBody>
          <a:bodyPr wrap="none" rtlCol="0">
            <a:spAutoFit/>
          </a:bodyPr>
          <a:lstStyle/>
          <a:p>
            <a:r>
              <a:rPr lang="en-US" altLang="zh-CN" sz="1200" dirty="0">
                <a:latin typeface="方正大黑简体" panose="02010601030101010101" pitchFamily="2" charset="-122"/>
                <a:ea typeface="方正大黑简体" panose="02010601030101010101" pitchFamily="2" charset="-122"/>
              </a:rPr>
              <a:t>50%</a:t>
            </a:r>
            <a:endParaRPr lang="zh-CN" altLang="en-US" sz="1200" dirty="0">
              <a:latin typeface="方正大黑简体" panose="02010601030101010101" pitchFamily="2" charset="-122"/>
              <a:ea typeface="方正大黑简体" panose="02010601030101010101" pitchFamily="2" charset="-122"/>
            </a:endParaRPr>
          </a:p>
        </p:txBody>
      </p:sp>
      <p:sp>
        <p:nvSpPr>
          <p:cNvPr id="30" name="文本框 29">
            <a:extLst>
              <a:ext uri="{FF2B5EF4-FFF2-40B4-BE49-F238E27FC236}">
                <a16:creationId xmlns:a16="http://schemas.microsoft.com/office/drawing/2014/main" id="{855FB9F4-5AAD-4AA7-ADDC-B5B0CCF9421F}"/>
              </a:ext>
            </a:extLst>
          </p:cNvPr>
          <p:cNvSpPr txBox="1"/>
          <p:nvPr/>
        </p:nvSpPr>
        <p:spPr>
          <a:xfrm>
            <a:off x="9585377" y="2951065"/>
            <a:ext cx="490840" cy="276999"/>
          </a:xfrm>
          <a:prstGeom prst="rect">
            <a:avLst/>
          </a:prstGeom>
          <a:noFill/>
        </p:spPr>
        <p:txBody>
          <a:bodyPr wrap="none" rtlCol="0">
            <a:spAutoFit/>
          </a:bodyPr>
          <a:lstStyle/>
          <a:p>
            <a:r>
              <a:rPr lang="en-US" altLang="zh-CN" sz="1200" dirty="0">
                <a:latin typeface="方正大黑简体" panose="02010601030101010101" pitchFamily="2" charset="-122"/>
                <a:ea typeface="方正大黑简体" panose="02010601030101010101" pitchFamily="2" charset="-122"/>
              </a:rPr>
              <a:t>30%</a:t>
            </a:r>
            <a:endParaRPr lang="zh-CN" altLang="en-US" sz="1200" dirty="0">
              <a:latin typeface="方正大黑简体" panose="02010601030101010101" pitchFamily="2" charset="-122"/>
              <a:ea typeface="方正大黑简体" panose="02010601030101010101" pitchFamily="2" charset="-122"/>
            </a:endParaRPr>
          </a:p>
        </p:txBody>
      </p:sp>
      <p:sp>
        <p:nvSpPr>
          <p:cNvPr id="31" name="文本框 30">
            <a:extLst>
              <a:ext uri="{FF2B5EF4-FFF2-40B4-BE49-F238E27FC236}">
                <a16:creationId xmlns:a16="http://schemas.microsoft.com/office/drawing/2014/main" id="{D942F842-198C-4BE4-B02E-5DDF684CC7EB}"/>
              </a:ext>
            </a:extLst>
          </p:cNvPr>
          <p:cNvSpPr txBox="1"/>
          <p:nvPr/>
        </p:nvSpPr>
        <p:spPr>
          <a:xfrm>
            <a:off x="9956491" y="2673733"/>
            <a:ext cx="490840" cy="276999"/>
          </a:xfrm>
          <a:prstGeom prst="rect">
            <a:avLst/>
          </a:prstGeom>
          <a:noFill/>
        </p:spPr>
        <p:txBody>
          <a:bodyPr wrap="none" rtlCol="0">
            <a:spAutoFit/>
          </a:bodyPr>
          <a:lstStyle/>
          <a:p>
            <a:r>
              <a:rPr lang="en-US" altLang="zh-CN" sz="1200" dirty="0">
                <a:latin typeface="方正大黑简体" panose="02010601030101010101" pitchFamily="2" charset="-122"/>
                <a:ea typeface="方正大黑简体" panose="02010601030101010101" pitchFamily="2" charset="-122"/>
              </a:rPr>
              <a:t>50%</a:t>
            </a:r>
            <a:endParaRPr lang="zh-CN" altLang="en-US" sz="1200" dirty="0">
              <a:latin typeface="方正大黑简体" panose="02010601030101010101" pitchFamily="2" charset="-122"/>
              <a:ea typeface="方正大黑简体" panose="02010601030101010101" pitchFamily="2" charset="-122"/>
            </a:endParaRPr>
          </a:p>
        </p:txBody>
      </p:sp>
      <p:sp>
        <p:nvSpPr>
          <p:cNvPr id="32" name="文本框 31">
            <a:extLst>
              <a:ext uri="{FF2B5EF4-FFF2-40B4-BE49-F238E27FC236}">
                <a16:creationId xmlns:a16="http://schemas.microsoft.com/office/drawing/2014/main" id="{5665F588-A253-4A8F-8287-C6C32BD76C9E}"/>
              </a:ext>
            </a:extLst>
          </p:cNvPr>
          <p:cNvSpPr txBox="1"/>
          <p:nvPr/>
        </p:nvSpPr>
        <p:spPr>
          <a:xfrm>
            <a:off x="1931555" y="4745601"/>
            <a:ext cx="3471718" cy="900246"/>
          </a:xfrm>
          <a:prstGeom prst="rect">
            <a:avLst/>
          </a:prstGeom>
          <a:noFill/>
        </p:spPr>
        <p:txBody>
          <a:bodyPr wrap="square" rtlCol="0">
            <a:spAutoFit/>
          </a:bodyPr>
          <a:lstStyle/>
          <a:p>
            <a:pPr algn="ctr">
              <a:lnSpc>
                <a:spcPct val="150000"/>
              </a:lnSpc>
            </a:pPr>
            <a:r>
              <a:rPr lang="zh-CN" altLang="en-US" sz="1400" b="1" dirty="0">
                <a:solidFill>
                  <a:schemeClr val="accent1">
                    <a:lumMod val="50000"/>
                  </a:schemeClr>
                </a:solidFill>
                <a:latin typeface="方正大黑简体" panose="02010601030101010101" pitchFamily="2" charset="-122"/>
                <a:ea typeface="方正大黑简体" panose="02010601030101010101" pitchFamily="2" charset="-122"/>
              </a:rPr>
              <a:t>点击输入产品名称</a:t>
            </a:r>
            <a:endParaRPr lang="en-US" altLang="zh-CN" sz="1400" b="1" dirty="0">
              <a:solidFill>
                <a:schemeClr val="accent1">
                  <a:lumMod val="50000"/>
                </a:schemeClr>
              </a:solidFill>
              <a:latin typeface="方正大黑简体" panose="02010601030101010101" pitchFamily="2" charset="-122"/>
              <a:ea typeface="方正大黑简体" panose="02010601030101010101" pitchFamily="2" charset="-122"/>
            </a:endParaRPr>
          </a:p>
          <a:p>
            <a:pPr algn="just">
              <a:lnSpc>
                <a:spcPct val="150000"/>
              </a:lnSpc>
            </a:pPr>
            <a:r>
              <a:rPr lang="zh-CN" altLang="en-US" sz="1100" dirty="0">
                <a:solidFill>
                  <a:schemeClr val="accent1">
                    <a:lumMod val="50000"/>
                  </a:schemeClr>
                </a:solidFill>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35" name="文本框 34">
            <a:extLst>
              <a:ext uri="{FF2B5EF4-FFF2-40B4-BE49-F238E27FC236}">
                <a16:creationId xmlns:a16="http://schemas.microsoft.com/office/drawing/2014/main" id="{6F35133B-1618-453E-8F97-C3C32247B18A}"/>
              </a:ext>
            </a:extLst>
          </p:cNvPr>
          <p:cNvSpPr txBox="1"/>
          <p:nvPr/>
        </p:nvSpPr>
        <p:spPr>
          <a:xfrm>
            <a:off x="7196282" y="4745601"/>
            <a:ext cx="3471718" cy="900246"/>
          </a:xfrm>
          <a:prstGeom prst="rect">
            <a:avLst/>
          </a:prstGeom>
          <a:noFill/>
        </p:spPr>
        <p:txBody>
          <a:bodyPr wrap="square" rtlCol="0">
            <a:spAutoFit/>
          </a:bodyPr>
          <a:lstStyle/>
          <a:p>
            <a:pPr algn="ctr">
              <a:lnSpc>
                <a:spcPct val="150000"/>
              </a:lnSpc>
            </a:pPr>
            <a:r>
              <a:rPr lang="zh-CN" altLang="en-US" sz="1400" b="1" dirty="0">
                <a:solidFill>
                  <a:schemeClr val="accent2"/>
                </a:solidFill>
                <a:latin typeface="方正大黑简体" panose="02010601030101010101" pitchFamily="2" charset="-122"/>
                <a:ea typeface="方正大黑简体" panose="02010601030101010101" pitchFamily="2" charset="-122"/>
              </a:rPr>
              <a:t>点击输入产品名称</a:t>
            </a:r>
            <a:endParaRPr lang="en-US" altLang="zh-CN" sz="1400" b="1" dirty="0">
              <a:solidFill>
                <a:schemeClr val="accent2"/>
              </a:solidFill>
              <a:latin typeface="方正大黑简体" panose="02010601030101010101" pitchFamily="2" charset="-122"/>
              <a:ea typeface="方正大黑简体" panose="02010601030101010101" pitchFamily="2" charset="-122"/>
            </a:endParaRPr>
          </a:p>
          <a:p>
            <a:pPr algn="just">
              <a:lnSpc>
                <a:spcPct val="150000"/>
              </a:lnSpc>
            </a:pPr>
            <a:r>
              <a:rPr lang="zh-CN" altLang="en-US" sz="1100" dirty="0">
                <a:solidFill>
                  <a:schemeClr val="accent2"/>
                </a:solidFill>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Tree>
    <p:extLst>
      <p:ext uri="{BB962C8B-B14F-4D97-AF65-F5344CB8AC3E}">
        <p14:creationId xmlns:p14="http://schemas.microsoft.com/office/powerpoint/2010/main" val="2479425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edge">
                                      <p:cBhvr>
                                        <p:cTn id="12" dur="2000"/>
                                        <p:tgtEl>
                                          <p:spTgt spid="32"/>
                                        </p:tgtEl>
                                      </p:cBhvr>
                                    </p:animEffect>
                                  </p:childTnLst>
                                </p:cTn>
                              </p:par>
                              <p:par>
                                <p:cTn id="13" presetID="47" presetClass="entr" presetSubtype="0" fill="hold" grpId="2"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1000"/>
                                        <p:tgtEl>
                                          <p:spTgt spid="35"/>
                                        </p:tgtEl>
                                      </p:cBhvr>
                                    </p:animEffect>
                                    <p:anim calcmode="lin" valueType="num">
                                      <p:cBhvr>
                                        <p:cTn id="21" dur="1000" fill="hold"/>
                                        <p:tgtEl>
                                          <p:spTgt spid="35"/>
                                        </p:tgtEl>
                                        <p:attrNameLst>
                                          <p:attrName>ppt_x</p:attrName>
                                        </p:attrNameLst>
                                      </p:cBhvr>
                                      <p:tavLst>
                                        <p:tav tm="0">
                                          <p:val>
                                            <p:strVal val="#ppt_x"/>
                                          </p:val>
                                        </p:tav>
                                        <p:tav tm="100000">
                                          <p:val>
                                            <p:strVal val="#ppt_x"/>
                                          </p:val>
                                        </p:tav>
                                      </p:tavLst>
                                    </p:anim>
                                    <p:anim calcmode="lin" valueType="num">
                                      <p:cBhvr>
                                        <p:cTn id="22" dur="1000" fill="hold"/>
                                        <p:tgtEl>
                                          <p:spTgt spid="35"/>
                                        </p:tgtEl>
                                        <p:attrNameLst>
                                          <p:attrName>ppt_y</p:attrName>
                                        </p:attrNameLst>
                                      </p:cBhvr>
                                      <p:tavLst>
                                        <p:tav tm="0">
                                          <p:val>
                                            <p:strVal val="#ppt_y+.1"/>
                                          </p:val>
                                        </p:tav>
                                        <p:tav tm="100000">
                                          <p:val>
                                            <p:strVal val="#ppt_y"/>
                                          </p:val>
                                        </p:tav>
                                      </p:tavLst>
                                    </p:anim>
                                  </p:childTnLst>
                                </p:cTn>
                              </p:par>
                              <p:par>
                                <p:cTn id="23" presetID="20" presetClass="entr" presetSubtype="0" fill="hold" grpId="1"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edge">
                                      <p:cBhvr>
                                        <p:cTn id="25" dur="2000"/>
                                        <p:tgtEl>
                                          <p:spTgt spid="35"/>
                                        </p:tgtEl>
                                      </p:cBhvr>
                                    </p:animEffect>
                                  </p:childTnLst>
                                </p:cTn>
                              </p:par>
                              <p:par>
                                <p:cTn id="26" presetID="47" presetClass="entr" presetSubtype="0" fill="hold" grpId="2"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2" grpId="1"/>
      <p:bldP spid="32" grpId="2"/>
      <p:bldP spid="35" grpId="0"/>
      <p:bldP spid="35" grpId="1"/>
      <p:bldP spid="35" grpId="2"/>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999265" cy="523220"/>
          </a:xfrm>
          <a:prstGeom prst="rect">
            <a:avLst/>
          </a:prstGeom>
          <a:noFill/>
        </p:spPr>
        <p:txBody>
          <a:bodyPr wrap="none" rtlCol="0">
            <a:spAutoFit/>
          </a:bodyPr>
          <a:lstStyle/>
          <a:p>
            <a:r>
              <a:rPr lang="en-US" altLang="zh-CN"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SWOT</a:t>
            </a:r>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分析</a:t>
            </a:r>
          </a:p>
        </p:txBody>
      </p:sp>
      <p:sp>
        <p:nvSpPr>
          <p:cNvPr id="2" name="文本框 1">
            <a:extLst>
              <a:ext uri="{FF2B5EF4-FFF2-40B4-BE49-F238E27FC236}">
                <a16:creationId xmlns:a16="http://schemas.microsoft.com/office/drawing/2014/main" id="{6558B17A-146F-4739-BB1D-FB87ECB9212C}"/>
              </a:ext>
            </a:extLst>
          </p:cNvPr>
          <p:cNvSpPr txBox="1"/>
          <p:nvPr/>
        </p:nvSpPr>
        <p:spPr>
          <a:xfrm>
            <a:off x="4750920" y="2068599"/>
            <a:ext cx="2717411" cy="2554545"/>
          </a:xfrm>
          <a:prstGeom prst="rect">
            <a:avLst/>
          </a:prstGeom>
          <a:noFill/>
          <a:ln>
            <a:noFill/>
          </a:ln>
        </p:spPr>
        <p:txBody>
          <a:bodyPr wrap="none" rtlCol="0">
            <a:spAutoFit/>
          </a:bodyPr>
          <a:lstStyle/>
          <a:p>
            <a:r>
              <a:rPr lang="en-US" altLang="zh-CN" sz="8000" b="1" dirty="0">
                <a:solidFill>
                  <a:schemeClr val="accent1">
                    <a:lumMod val="50000"/>
                  </a:schemeClr>
                </a:solidFill>
                <a:latin typeface="方正宋黑简体" panose="02010601030101010101" pitchFamily="2" charset="-122"/>
                <a:ea typeface="方正宋黑简体" panose="02010601030101010101" pitchFamily="2" charset="-122"/>
              </a:rPr>
              <a:t>S    </a:t>
            </a:r>
            <a:r>
              <a:rPr lang="en-US" altLang="zh-CN" sz="8000" b="1" dirty="0">
                <a:solidFill>
                  <a:schemeClr val="accent2"/>
                </a:solidFill>
                <a:latin typeface="方正宋黑简体" panose="02010601030101010101" pitchFamily="2" charset="-122"/>
                <a:ea typeface="方正宋黑简体" panose="02010601030101010101" pitchFamily="2" charset="-122"/>
              </a:rPr>
              <a:t>W</a:t>
            </a:r>
          </a:p>
          <a:p>
            <a:r>
              <a:rPr lang="en-US" altLang="zh-CN" sz="8000" b="1" dirty="0">
                <a:solidFill>
                  <a:schemeClr val="accent1">
                    <a:lumMod val="50000"/>
                  </a:schemeClr>
                </a:solidFill>
                <a:latin typeface="方正宋黑简体" panose="02010601030101010101" pitchFamily="2" charset="-122"/>
                <a:ea typeface="方正宋黑简体" panose="02010601030101010101" pitchFamily="2" charset="-122"/>
              </a:rPr>
              <a:t>O</a:t>
            </a:r>
            <a:r>
              <a:rPr lang="zh-CN" altLang="en-US" sz="8000" b="1" dirty="0">
                <a:solidFill>
                  <a:schemeClr val="accent1">
                    <a:lumMod val="50000"/>
                  </a:schemeClr>
                </a:solidFill>
                <a:latin typeface="方正宋黑简体" panose="02010601030101010101" pitchFamily="2" charset="-122"/>
                <a:ea typeface="方正宋黑简体" panose="02010601030101010101" pitchFamily="2" charset="-122"/>
              </a:rPr>
              <a:t>    </a:t>
            </a:r>
            <a:r>
              <a:rPr lang="en-US" altLang="zh-CN" sz="8000" b="1" dirty="0">
                <a:solidFill>
                  <a:schemeClr val="accent2"/>
                </a:solidFill>
                <a:latin typeface="方正宋黑简体" panose="02010601030101010101" pitchFamily="2" charset="-122"/>
                <a:ea typeface="方正宋黑简体" panose="02010601030101010101" pitchFamily="2" charset="-122"/>
              </a:rPr>
              <a:t>T</a:t>
            </a:r>
            <a:endParaRPr lang="zh-CN" altLang="en-US" sz="8000" b="1" dirty="0">
              <a:solidFill>
                <a:schemeClr val="accent2"/>
              </a:solidFill>
              <a:latin typeface="方正宋黑简体" panose="02010601030101010101" pitchFamily="2" charset="-122"/>
              <a:ea typeface="方正宋黑简体" panose="02010601030101010101" pitchFamily="2" charset="-122"/>
            </a:endParaRPr>
          </a:p>
        </p:txBody>
      </p:sp>
      <p:cxnSp>
        <p:nvCxnSpPr>
          <p:cNvPr id="7" name="直接箭头连接符 6">
            <a:extLst>
              <a:ext uri="{FF2B5EF4-FFF2-40B4-BE49-F238E27FC236}">
                <a16:creationId xmlns:a16="http://schemas.microsoft.com/office/drawing/2014/main" id="{4DF35C72-2D47-4369-8C80-5AD50513102C}"/>
              </a:ext>
            </a:extLst>
          </p:cNvPr>
          <p:cNvCxnSpPr>
            <a:cxnSpLocks/>
          </p:cNvCxnSpPr>
          <p:nvPr/>
        </p:nvCxnSpPr>
        <p:spPr>
          <a:xfrm flipH="1" flipV="1">
            <a:off x="1699033" y="3133434"/>
            <a:ext cx="5760059" cy="1"/>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a:extLst>
              <a:ext uri="{FF2B5EF4-FFF2-40B4-BE49-F238E27FC236}">
                <a16:creationId xmlns:a16="http://schemas.microsoft.com/office/drawing/2014/main" id="{26DCB8FC-590D-4719-845D-588F959298B4}"/>
              </a:ext>
            </a:extLst>
          </p:cNvPr>
          <p:cNvCxnSpPr>
            <a:cxnSpLocks/>
          </p:cNvCxnSpPr>
          <p:nvPr/>
        </p:nvCxnSpPr>
        <p:spPr>
          <a:xfrm flipV="1">
            <a:off x="4750920" y="3396669"/>
            <a:ext cx="5769298" cy="1"/>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49A3442D-F1BB-4D89-9A60-61C78AA7DFA2}"/>
              </a:ext>
            </a:extLst>
          </p:cNvPr>
          <p:cNvSpPr txBox="1"/>
          <p:nvPr/>
        </p:nvSpPr>
        <p:spPr>
          <a:xfrm>
            <a:off x="1793339" y="3569051"/>
            <a:ext cx="2863276"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25" name="文本框 24">
            <a:extLst>
              <a:ext uri="{FF2B5EF4-FFF2-40B4-BE49-F238E27FC236}">
                <a16:creationId xmlns:a16="http://schemas.microsoft.com/office/drawing/2014/main" id="{33C66494-2C1C-4927-8ED0-91BFEC9DAEDD}"/>
              </a:ext>
            </a:extLst>
          </p:cNvPr>
          <p:cNvSpPr txBox="1"/>
          <p:nvPr/>
        </p:nvSpPr>
        <p:spPr>
          <a:xfrm>
            <a:off x="1793339" y="1994988"/>
            <a:ext cx="2863276"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28" name="文本框 27">
            <a:extLst>
              <a:ext uri="{FF2B5EF4-FFF2-40B4-BE49-F238E27FC236}">
                <a16:creationId xmlns:a16="http://schemas.microsoft.com/office/drawing/2014/main" id="{974682D5-4F98-46FF-94BF-BC68C072DC3B}"/>
              </a:ext>
            </a:extLst>
          </p:cNvPr>
          <p:cNvSpPr txBox="1"/>
          <p:nvPr/>
        </p:nvSpPr>
        <p:spPr>
          <a:xfrm>
            <a:off x="7656942" y="1994921"/>
            <a:ext cx="2863276"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29" name="文本框 28">
            <a:extLst>
              <a:ext uri="{FF2B5EF4-FFF2-40B4-BE49-F238E27FC236}">
                <a16:creationId xmlns:a16="http://schemas.microsoft.com/office/drawing/2014/main" id="{EA38BB16-F14E-486B-B67B-CD4CACA0478D}"/>
              </a:ext>
            </a:extLst>
          </p:cNvPr>
          <p:cNvSpPr txBox="1"/>
          <p:nvPr/>
        </p:nvSpPr>
        <p:spPr>
          <a:xfrm>
            <a:off x="7708502" y="3569050"/>
            <a:ext cx="2863276"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Tree>
    <p:extLst>
      <p:ext uri="{BB962C8B-B14F-4D97-AF65-F5344CB8AC3E}">
        <p14:creationId xmlns:p14="http://schemas.microsoft.com/office/powerpoint/2010/main" val="2591503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edge">
                                      <p:cBhvr>
                                        <p:cTn id="12" dur="2000"/>
                                        <p:tgtEl>
                                          <p:spTgt spid="23"/>
                                        </p:tgtEl>
                                      </p:cBhvr>
                                    </p:animEffect>
                                  </p:childTnLst>
                                </p:cTn>
                              </p:par>
                              <p:par>
                                <p:cTn id="13" presetID="47" presetClass="entr" presetSubtype="0" fill="hold" grpId="2"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par>
                                <p:cTn id="23" presetID="20" presetClass="entr" presetSubtype="0" fill="hold" grpId="1"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edge">
                                      <p:cBhvr>
                                        <p:cTn id="25" dur="2000"/>
                                        <p:tgtEl>
                                          <p:spTgt spid="25"/>
                                        </p:tgtEl>
                                      </p:cBhvr>
                                    </p:animEffect>
                                  </p:childTnLst>
                                </p:cTn>
                              </p:par>
                              <p:par>
                                <p:cTn id="26" presetID="47" presetClass="entr" presetSubtype="0" fill="hold" grpId="2"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anim calcmode="lin" valueType="num">
                                      <p:cBhvr>
                                        <p:cTn id="34" dur="1000" fill="hold"/>
                                        <p:tgtEl>
                                          <p:spTgt spid="28"/>
                                        </p:tgtEl>
                                        <p:attrNameLst>
                                          <p:attrName>ppt_x</p:attrName>
                                        </p:attrNameLst>
                                      </p:cBhvr>
                                      <p:tavLst>
                                        <p:tav tm="0">
                                          <p:val>
                                            <p:strVal val="#ppt_x"/>
                                          </p:val>
                                        </p:tav>
                                        <p:tav tm="100000">
                                          <p:val>
                                            <p:strVal val="#ppt_x"/>
                                          </p:val>
                                        </p:tav>
                                      </p:tavLst>
                                    </p:anim>
                                    <p:anim calcmode="lin" valueType="num">
                                      <p:cBhvr>
                                        <p:cTn id="35" dur="1000" fill="hold"/>
                                        <p:tgtEl>
                                          <p:spTgt spid="28"/>
                                        </p:tgtEl>
                                        <p:attrNameLst>
                                          <p:attrName>ppt_y</p:attrName>
                                        </p:attrNameLst>
                                      </p:cBhvr>
                                      <p:tavLst>
                                        <p:tav tm="0">
                                          <p:val>
                                            <p:strVal val="#ppt_y+.1"/>
                                          </p:val>
                                        </p:tav>
                                        <p:tav tm="100000">
                                          <p:val>
                                            <p:strVal val="#ppt_y"/>
                                          </p:val>
                                        </p:tav>
                                      </p:tavLst>
                                    </p:anim>
                                  </p:childTnLst>
                                </p:cTn>
                              </p:par>
                              <p:par>
                                <p:cTn id="36" presetID="20" presetClass="entr" presetSubtype="0" fill="hold" grpId="1"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edge">
                                      <p:cBhvr>
                                        <p:cTn id="38" dur="2000"/>
                                        <p:tgtEl>
                                          <p:spTgt spid="28"/>
                                        </p:tgtEl>
                                      </p:cBhvr>
                                    </p:animEffect>
                                  </p:childTnLst>
                                </p:cTn>
                              </p:par>
                              <p:par>
                                <p:cTn id="39" presetID="47" presetClass="entr" presetSubtype="0" fill="hold" grpId="2"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1000" fill="hold"/>
                                        <p:tgtEl>
                                          <p:spTgt spid="29"/>
                                        </p:tgtEl>
                                        <p:attrNameLst>
                                          <p:attrName>ppt_y</p:attrName>
                                        </p:attrNameLst>
                                      </p:cBhvr>
                                      <p:tavLst>
                                        <p:tav tm="0">
                                          <p:val>
                                            <p:strVal val="#ppt_y+.1"/>
                                          </p:val>
                                        </p:tav>
                                        <p:tav tm="100000">
                                          <p:val>
                                            <p:strVal val="#ppt_y"/>
                                          </p:val>
                                        </p:tav>
                                      </p:tavLst>
                                    </p:anim>
                                  </p:childTnLst>
                                </p:cTn>
                              </p:par>
                              <p:par>
                                <p:cTn id="49" presetID="20" presetClass="entr" presetSubtype="0" fill="hold" grpId="1"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edge">
                                      <p:cBhvr>
                                        <p:cTn id="51" dur="2000"/>
                                        <p:tgtEl>
                                          <p:spTgt spid="29"/>
                                        </p:tgtEl>
                                      </p:cBhvr>
                                    </p:animEffect>
                                  </p:childTnLst>
                                </p:cTn>
                              </p:par>
                              <p:par>
                                <p:cTn id="52" presetID="47" presetClass="entr" presetSubtype="0" fill="hold" grpId="2"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3" grpId="2"/>
      <p:bldP spid="25" grpId="0"/>
      <p:bldP spid="25" grpId="1"/>
      <p:bldP spid="25" grpId="2"/>
      <p:bldP spid="28" grpId="0"/>
      <p:bldP spid="28" grpId="1"/>
      <p:bldP spid="28" grpId="2"/>
      <p:bldP spid="29" grpId="0"/>
      <p:bldP spid="29" grpId="1"/>
      <p:bldP spid="29" grpId="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需求分析</a:t>
            </a:r>
          </a:p>
        </p:txBody>
      </p:sp>
      <p:pic>
        <p:nvPicPr>
          <p:cNvPr id="3" name="图片 2">
            <a:extLst>
              <a:ext uri="{FF2B5EF4-FFF2-40B4-BE49-F238E27FC236}">
                <a16:creationId xmlns:a16="http://schemas.microsoft.com/office/drawing/2014/main" id="{267674E7-E9EE-4370-AC6B-5031D430DD17}"/>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25756" t="8180" r="27739" b="954"/>
          <a:stretch/>
        </p:blipFill>
        <p:spPr>
          <a:xfrm>
            <a:off x="5006109" y="1888914"/>
            <a:ext cx="2364509" cy="3519055"/>
          </a:xfrm>
          <a:prstGeom prst="rect">
            <a:avLst/>
          </a:prstGeom>
        </p:spPr>
      </p:pic>
      <p:grpSp>
        <p:nvGrpSpPr>
          <p:cNvPr id="7" name="组合 6">
            <a:extLst>
              <a:ext uri="{FF2B5EF4-FFF2-40B4-BE49-F238E27FC236}">
                <a16:creationId xmlns:a16="http://schemas.microsoft.com/office/drawing/2014/main" id="{A1900CAB-A475-4983-9A87-EFF6474F8A41}"/>
              </a:ext>
            </a:extLst>
          </p:cNvPr>
          <p:cNvGrpSpPr/>
          <p:nvPr/>
        </p:nvGrpSpPr>
        <p:grpSpPr>
          <a:xfrm>
            <a:off x="3620655" y="2043624"/>
            <a:ext cx="563418" cy="563418"/>
            <a:chOff x="3519055" y="1782618"/>
            <a:chExt cx="563418" cy="563418"/>
          </a:xfrm>
        </p:grpSpPr>
        <p:sp>
          <p:nvSpPr>
            <p:cNvPr id="5" name="椭圆 4">
              <a:extLst>
                <a:ext uri="{FF2B5EF4-FFF2-40B4-BE49-F238E27FC236}">
                  <a16:creationId xmlns:a16="http://schemas.microsoft.com/office/drawing/2014/main" id="{C6E438BA-CC31-4C35-BBD6-1E35D9CC5EF4}"/>
                </a:ext>
              </a:extLst>
            </p:cNvPr>
            <p:cNvSpPr/>
            <p:nvPr/>
          </p:nvSpPr>
          <p:spPr>
            <a:xfrm>
              <a:off x="3519055" y="1782618"/>
              <a:ext cx="563418" cy="56341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C8FB89FB-B2E7-48BF-80EC-04B2390A70C5}"/>
                </a:ext>
              </a:extLst>
            </p:cNvPr>
            <p:cNvSpPr txBox="1"/>
            <p:nvPr/>
          </p:nvSpPr>
          <p:spPr>
            <a:xfrm>
              <a:off x="3597824" y="1833494"/>
              <a:ext cx="405880" cy="461665"/>
            </a:xfrm>
            <a:prstGeom prst="rect">
              <a:avLst/>
            </a:prstGeom>
            <a:noFill/>
          </p:spPr>
          <p:txBody>
            <a:bodyPr wrap="none" rtlCol="0">
              <a:spAutoFit/>
            </a:bodyPr>
            <a:lstStyle/>
            <a:p>
              <a:r>
                <a:rPr lang="en-US" altLang="zh-CN" sz="2400" dirty="0">
                  <a:solidFill>
                    <a:schemeClr val="bg1"/>
                  </a:solidFill>
                  <a:latin typeface="方正大黑简体" panose="02010601030101010101" pitchFamily="2" charset="-122"/>
                  <a:ea typeface="方正大黑简体" panose="02010601030101010101" pitchFamily="2" charset="-122"/>
                </a:rPr>
                <a:t>A</a:t>
              </a:r>
              <a:endParaRPr lang="zh-CN" altLang="en-US" sz="2400" dirty="0">
                <a:solidFill>
                  <a:schemeClr val="bg1"/>
                </a:solidFill>
                <a:latin typeface="方正大黑简体" panose="02010601030101010101" pitchFamily="2" charset="-122"/>
                <a:ea typeface="方正大黑简体" panose="02010601030101010101" pitchFamily="2" charset="-122"/>
              </a:endParaRPr>
            </a:p>
          </p:txBody>
        </p:sp>
      </p:grpSp>
      <p:grpSp>
        <p:nvGrpSpPr>
          <p:cNvPr id="12" name="组合 11">
            <a:extLst>
              <a:ext uri="{FF2B5EF4-FFF2-40B4-BE49-F238E27FC236}">
                <a16:creationId xmlns:a16="http://schemas.microsoft.com/office/drawing/2014/main" id="{45024179-B5FE-4535-A1B7-88E522E51C59}"/>
              </a:ext>
            </a:extLst>
          </p:cNvPr>
          <p:cNvGrpSpPr/>
          <p:nvPr/>
        </p:nvGrpSpPr>
        <p:grpSpPr>
          <a:xfrm>
            <a:off x="3611419" y="3239733"/>
            <a:ext cx="563418" cy="563418"/>
            <a:chOff x="3519055" y="1782618"/>
            <a:chExt cx="563418" cy="563418"/>
          </a:xfrm>
        </p:grpSpPr>
        <p:sp>
          <p:nvSpPr>
            <p:cNvPr id="13" name="椭圆 12">
              <a:extLst>
                <a:ext uri="{FF2B5EF4-FFF2-40B4-BE49-F238E27FC236}">
                  <a16:creationId xmlns:a16="http://schemas.microsoft.com/office/drawing/2014/main" id="{CFDB72D2-544F-494D-8A00-00DE40C2D866}"/>
                </a:ext>
              </a:extLst>
            </p:cNvPr>
            <p:cNvSpPr/>
            <p:nvPr/>
          </p:nvSpPr>
          <p:spPr>
            <a:xfrm>
              <a:off x="3519055" y="1782618"/>
              <a:ext cx="563418" cy="5634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5854BE2A-C39C-4A5F-BE5B-766C37707D5B}"/>
                </a:ext>
              </a:extLst>
            </p:cNvPr>
            <p:cNvSpPr txBox="1"/>
            <p:nvPr/>
          </p:nvSpPr>
          <p:spPr>
            <a:xfrm>
              <a:off x="3597824" y="1833494"/>
              <a:ext cx="389850" cy="461665"/>
            </a:xfrm>
            <a:prstGeom prst="rect">
              <a:avLst/>
            </a:prstGeom>
            <a:noFill/>
          </p:spPr>
          <p:txBody>
            <a:bodyPr wrap="none" rtlCol="0">
              <a:spAutoFit/>
            </a:bodyPr>
            <a:lstStyle/>
            <a:p>
              <a:r>
                <a:rPr lang="en-US" altLang="zh-CN" sz="2400" dirty="0">
                  <a:solidFill>
                    <a:schemeClr val="bg1"/>
                  </a:solidFill>
                  <a:latin typeface="方正大黑简体" panose="02010601030101010101" pitchFamily="2" charset="-122"/>
                  <a:ea typeface="方正大黑简体" panose="02010601030101010101" pitchFamily="2" charset="-122"/>
                </a:rPr>
                <a:t>B</a:t>
              </a:r>
              <a:endParaRPr lang="zh-CN" altLang="en-US" sz="2400" dirty="0">
                <a:solidFill>
                  <a:schemeClr val="bg1"/>
                </a:solidFill>
                <a:latin typeface="方正大黑简体" panose="02010601030101010101" pitchFamily="2" charset="-122"/>
                <a:ea typeface="方正大黑简体" panose="02010601030101010101" pitchFamily="2" charset="-122"/>
              </a:endParaRPr>
            </a:p>
          </p:txBody>
        </p:sp>
      </p:grpSp>
      <p:grpSp>
        <p:nvGrpSpPr>
          <p:cNvPr id="15" name="组合 14">
            <a:extLst>
              <a:ext uri="{FF2B5EF4-FFF2-40B4-BE49-F238E27FC236}">
                <a16:creationId xmlns:a16="http://schemas.microsoft.com/office/drawing/2014/main" id="{063746D0-4BE4-4993-AFCE-37354BB38D36}"/>
              </a:ext>
            </a:extLst>
          </p:cNvPr>
          <p:cNvGrpSpPr/>
          <p:nvPr/>
        </p:nvGrpSpPr>
        <p:grpSpPr>
          <a:xfrm>
            <a:off x="3620655" y="4491261"/>
            <a:ext cx="563418" cy="563418"/>
            <a:chOff x="3519055" y="1782618"/>
            <a:chExt cx="563418" cy="563418"/>
          </a:xfrm>
        </p:grpSpPr>
        <p:sp>
          <p:nvSpPr>
            <p:cNvPr id="16" name="椭圆 15">
              <a:extLst>
                <a:ext uri="{FF2B5EF4-FFF2-40B4-BE49-F238E27FC236}">
                  <a16:creationId xmlns:a16="http://schemas.microsoft.com/office/drawing/2014/main" id="{18B523DF-AE35-49E4-913C-8E23CA0C73EA}"/>
                </a:ext>
              </a:extLst>
            </p:cNvPr>
            <p:cNvSpPr/>
            <p:nvPr/>
          </p:nvSpPr>
          <p:spPr>
            <a:xfrm>
              <a:off x="3519055" y="1782618"/>
              <a:ext cx="563418" cy="56341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C3AF71D4-7562-4A51-87E9-87241ABA09C2}"/>
                </a:ext>
              </a:extLst>
            </p:cNvPr>
            <p:cNvSpPr txBox="1"/>
            <p:nvPr/>
          </p:nvSpPr>
          <p:spPr>
            <a:xfrm>
              <a:off x="3597824" y="1833494"/>
              <a:ext cx="389850" cy="461665"/>
            </a:xfrm>
            <a:prstGeom prst="rect">
              <a:avLst/>
            </a:prstGeom>
            <a:noFill/>
          </p:spPr>
          <p:txBody>
            <a:bodyPr wrap="none" rtlCol="0">
              <a:spAutoFit/>
            </a:bodyPr>
            <a:lstStyle/>
            <a:p>
              <a:r>
                <a:rPr lang="en-US" altLang="zh-CN" sz="2400" dirty="0">
                  <a:solidFill>
                    <a:schemeClr val="bg1"/>
                  </a:solidFill>
                  <a:latin typeface="方正大黑简体" panose="02010601030101010101" pitchFamily="2" charset="-122"/>
                  <a:ea typeface="方正大黑简体" panose="02010601030101010101" pitchFamily="2" charset="-122"/>
                </a:rPr>
                <a:t>C</a:t>
              </a:r>
              <a:endParaRPr lang="zh-CN" altLang="en-US" sz="2400" dirty="0">
                <a:solidFill>
                  <a:schemeClr val="bg1"/>
                </a:solidFill>
                <a:latin typeface="方正大黑简体" panose="02010601030101010101" pitchFamily="2" charset="-122"/>
                <a:ea typeface="方正大黑简体" panose="02010601030101010101" pitchFamily="2" charset="-122"/>
              </a:endParaRPr>
            </a:p>
          </p:txBody>
        </p:sp>
      </p:grpSp>
      <p:grpSp>
        <p:nvGrpSpPr>
          <p:cNvPr id="18" name="组合 17">
            <a:extLst>
              <a:ext uri="{FF2B5EF4-FFF2-40B4-BE49-F238E27FC236}">
                <a16:creationId xmlns:a16="http://schemas.microsoft.com/office/drawing/2014/main" id="{DF6E37E2-0CF2-4F06-AF2C-87D3DAAFC1D8}"/>
              </a:ext>
            </a:extLst>
          </p:cNvPr>
          <p:cNvGrpSpPr/>
          <p:nvPr/>
        </p:nvGrpSpPr>
        <p:grpSpPr>
          <a:xfrm>
            <a:off x="8072582" y="2094500"/>
            <a:ext cx="563418" cy="563418"/>
            <a:chOff x="3519055" y="1782618"/>
            <a:chExt cx="563418" cy="563418"/>
          </a:xfrm>
        </p:grpSpPr>
        <p:sp>
          <p:nvSpPr>
            <p:cNvPr id="19" name="椭圆 18">
              <a:extLst>
                <a:ext uri="{FF2B5EF4-FFF2-40B4-BE49-F238E27FC236}">
                  <a16:creationId xmlns:a16="http://schemas.microsoft.com/office/drawing/2014/main" id="{5233B871-E2F1-47B2-8AE7-B55155749538}"/>
                </a:ext>
              </a:extLst>
            </p:cNvPr>
            <p:cNvSpPr/>
            <p:nvPr/>
          </p:nvSpPr>
          <p:spPr>
            <a:xfrm>
              <a:off x="3519055" y="1782618"/>
              <a:ext cx="563418" cy="56341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A28F1216-6551-4363-91E1-F33D727E642F}"/>
                </a:ext>
              </a:extLst>
            </p:cNvPr>
            <p:cNvSpPr txBox="1"/>
            <p:nvPr/>
          </p:nvSpPr>
          <p:spPr>
            <a:xfrm>
              <a:off x="3597824" y="1833494"/>
              <a:ext cx="405880" cy="461665"/>
            </a:xfrm>
            <a:prstGeom prst="rect">
              <a:avLst/>
            </a:prstGeom>
            <a:noFill/>
          </p:spPr>
          <p:txBody>
            <a:bodyPr wrap="none" rtlCol="0">
              <a:spAutoFit/>
            </a:bodyPr>
            <a:lstStyle/>
            <a:p>
              <a:r>
                <a:rPr lang="en-US" altLang="zh-CN" sz="2400" dirty="0">
                  <a:solidFill>
                    <a:schemeClr val="bg1"/>
                  </a:solidFill>
                  <a:latin typeface="方正大黑简体" panose="02010601030101010101" pitchFamily="2" charset="-122"/>
                  <a:ea typeface="方正大黑简体" panose="02010601030101010101" pitchFamily="2" charset="-122"/>
                </a:rPr>
                <a:t>D</a:t>
              </a:r>
              <a:endParaRPr lang="zh-CN" altLang="en-US" sz="2400" dirty="0">
                <a:solidFill>
                  <a:schemeClr val="bg1"/>
                </a:solidFill>
                <a:latin typeface="方正大黑简体" panose="02010601030101010101" pitchFamily="2" charset="-122"/>
                <a:ea typeface="方正大黑简体" panose="02010601030101010101" pitchFamily="2" charset="-122"/>
              </a:endParaRPr>
            </a:p>
          </p:txBody>
        </p:sp>
      </p:grpSp>
      <p:grpSp>
        <p:nvGrpSpPr>
          <p:cNvPr id="21" name="组合 20">
            <a:extLst>
              <a:ext uri="{FF2B5EF4-FFF2-40B4-BE49-F238E27FC236}">
                <a16:creationId xmlns:a16="http://schemas.microsoft.com/office/drawing/2014/main" id="{7C54631D-EF83-464F-9633-5A0CA7059B87}"/>
              </a:ext>
            </a:extLst>
          </p:cNvPr>
          <p:cNvGrpSpPr/>
          <p:nvPr/>
        </p:nvGrpSpPr>
        <p:grpSpPr>
          <a:xfrm>
            <a:off x="8063346" y="3290609"/>
            <a:ext cx="563418" cy="563418"/>
            <a:chOff x="3519055" y="1782618"/>
            <a:chExt cx="563418" cy="563418"/>
          </a:xfrm>
        </p:grpSpPr>
        <p:sp>
          <p:nvSpPr>
            <p:cNvPr id="23" name="椭圆 22">
              <a:extLst>
                <a:ext uri="{FF2B5EF4-FFF2-40B4-BE49-F238E27FC236}">
                  <a16:creationId xmlns:a16="http://schemas.microsoft.com/office/drawing/2014/main" id="{A93C9D41-D73E-415D-9B48-7039579FAFBD}"/>
                </a:ext>
              </a:extLst>
            </p:cNvPr>
            <p:cNvSpPr/>
            <p:nvPr/>
          </p:nvSpPr>
          <p:spPr>
            <a:xfrm>
              <a:off x="3519055" y="1782618"/>
              <a:ext cx="563418" cy="5634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A52351D6-813A-40E5-85D0-8B2A08AF3F37}"/>
                </a:ext>
              </a:extLst>
            </p:cNvPr>
            <p:cNvSpPr txBox="1"/>
            <p:nvPr/>
          </p:nvSpPr>
          <p:spPr>
            <a:xfrm>
              <a:off x="3597824" y="1833494"/>
              <a:ext cx="372218" cy="461665"/>
            </a:xfrm>
            <a:prstGeom prst="rect">
              <a:avLst/>
            </a:prstGeom>
            <a:noFill/>
          </p:spPr>
          <p:txBody>
            <a:bodyPr wrap="none" rtlCol="0">
              <a:spAutoFit/>
            </a:bodyPr>
            <a:lstStyle/>
            <a:p>
              <a:r>
                <a:rPr lang="en-US" altLang="zh-CN" sz="2400" dirty="0">
                  <a:solidFill>
                    <a:schemeClr val="bg1"/>
                  </a:solidFill>
                  <a:latin typeface="方正大黑简体" panose="02010601030101010101" pitchFamily="2" charset="-122"/>
                  <a:ea typeface="方正大黑简体" panose="02010601030101010101" pitchFamily="2" charset="-122"/>
                </a:rPr>
                <a:t>E</a:t>
              </a:r>
              <a:endParaRPr lang="zh-CN" altLang="en-US" sz="2400" dirty="0">
                <a:solidFill>
                  <a:schemeClr val="bg1"/>
                </a:solidFill>
                <a:latin typeface="方正大黑简体" panose="02010601030101010101" pitchFamily="2" charset="-122"/>
                <a:ea typeface="方正大黑简体" panose="02010601030101010101" pitchFamily="2" charset="-122"/>
              </a:endParaRPr>
            </a:p>
          </p:txBody>
        </p:sp>
      </p:grpSp>
      <p:grpSp>
        <p:nvGrpSpPr>
          <p:cNvPr id="25" name="组合 24">
            <a:extLst>
              <a:ext uri="{FF2B5EF4-FFF2-40B4-BE49-F238E27FC236}">
                <a16:creationId xmlns:a16="http://schemas.microsoft.com/office/drawing/2014/main" id="{4D6ACC5E-6157-4667-A03F-386DAEFB2B86}"/>
              </a:ext>
            </a:extLst>
          </p:cNvPr>
          <p:cNvGrpSpPr/>
          <p:nvPr/>
        </p:nvGrpSpPr>
        <p:grpSpPr>
          <a:xfrm>
            <a:off x="8072582" y="4542137"/>
            <a:ext cx="563418" cy="563418"/>
            <a:chOff x="3519055" y="1782618"/>
            <a:chExt cx="563418" cy="563418"/>
          </a:xfrm>
        </p:grpSpPr>
        <p:sp>
          <p:nvSpPr>
            <p:cNvPr id="26" name="椭圆 25">
              <a:extLst>
                <a:ext uri="{FF2B5EF4-FFF2-40B4-BE49-F238E27FC236}">
                  <a16:creationId xmlns:a16="http://schemas.microsoft.com/office/drawing/2014/main" id="{B022DECF-D452-48F1-BB95-3A4084A45D95}"/>
                </a:ext>
              </a:extLst>
            </p:cNvPr>
            <p:cNvSpPr/>
            <p:nvPr/>
          </p:nvSpPr>
          <p:spPr>
            <a:xfrm>
              <a:off x="3519055" y="1782618"/>
              <a:ext cx="563418" cy="56341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78D55604-D4F0-4779-A632-95048E73DE33}"/>
                </a:ext>
              </a:extLst>
            </p:cNvPr>
            <p:cNvSpPr txBox="1"/>
            <p:nvPr/>
          </p:nvSpPr>
          <p:spPr>
            <a:xfrm>
              <a:off x="3597824" y="1833494"/>
              <a:ext cx="356188" cy="461665"/>
            </a:xfrm>
            <a:prstGeom prst="rect">
              <a:avLst/>
            </a:prstGeom>
            <a:noFill/>
          </p:spPr>
          <p:txBody>
            <a:bodyPr wrap="none" rtlCol="0">
              <a:spAutoFit/>
            </a:bodyPr>
            <a:lstStyle/>
            <a:p>
              <a:r>
                <a:rPr lang="en-US" altLang="zh-CN" sz="2400" dirty="0">
                  <a:solidFill>
                    <a:schemeClr val="bg1"/>
                  </a:solidFill>
                  <a:latin typeface="方正大黑简体" panose="02010601030101010101" pitchFamily="2" charset="-122"/>
                  <a:ea typeface="方正大黑简体" panose="02010601030101010101" pitchFamily="2" charset="-122"/>
                </a:rPr>
                <a:t>F</a:t>
              </a:r>
              <a:endParaRPr lang="zh-CN" altLang="en-US" sz="2400" dirty="0">
                <a:solidFill>
                  <a:schemeClr val="bg1"/>
                </a:solidFill>
                <a:latin typeface="方正大黑简体" panose="02010601030101010101" pitchFamily="2" charset="-122"/>
                <a:ea typeface="方正大黑简体" panose="02010601030101010101" pitchFamily="2" charset="-122"/>
              </a:endParaRPr>
            </a:p>
          </p:txBody>
        </p:sp>
      </p:grpSp>
      <p:sp>
        <p:nvSpPr>
          <p:cNvPr id="28" name="文本框 27">
            <a:extLst>
              <a:ext uri="{FF2B5EF4-FFF2-40B4-BE49-F238E27FC236}">
                <a16:creationId xmlns:a16="http://schemas.microsoft.com/office/drawing/2014/main" id="{41B6F5F7-4730-4E8E-922D-7837ADCCBF62}"/>
              </a:ext>
            </a:extLst>
          </p:cNvPr>
          <p:cNvSpPr txBox="1"/>
          <p:nvPr/>
        </p:nvSpPr>
        <p:spPr>
          <a:xfrm>
            <a:off x="801359" y="1965037"/>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29" name="文本框 28">
            <a:extLst>
              <a:ext uri="{FF2B5EF4-FFF2-40B4-BE49-F238E27FC236}">
                <a16:creationId xmlns:a16="http://schemas.microsoft.com/office/drawing/2014/main" id="{F1CF01E3-EA6B-47CF-8B78-3E65E8ED2376}"/>
              </a:ext>
            </a:extLst>
          </p:cNvPr>
          <p:cNvSpPr txBox="1"/>
          <p:nvPr/>
        </p:nvSpPr>
        <p:spPr>
          <a:xfrm>
            <a:off x="799463" y="3119797"/>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30" name="文本框 29">
            <a:extLst>
              <a:ext uri="{FF2B5EF4-FFF2-40B4-BE49-F238E27FC236}">
                <a16:creationId xmlns:a16="http://schemas.microsoft.com/office/drawing/2014/main" id="{DBF00BEE-1869-4A58-9009-BABAE6CD1932}"/>
              </a:ext>
            </a:extLst>
          </p:cNvPr>
          <p:cNvSpPr txBox="1"/>
          <p:nvPr/>
        </p:nvSpPr>
        <p:spPr>
          <a:xfrm>
            <a:off x="773932" y="4357470"/>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31" name="文本框 30">
            <a:extLst>
              <a:ext uri="{FF2B5EF4-FFF2-40B4-BE49-F238E27FC236}">
                <a16:creationId xmlns:a16="http://schemas.microsoft.com/office/drawing/2014/main" id="{B952B9EF-8C76-4CBA-A3F2-7515FA193537}"/>
              </a:ext>
            </a:extLst>
          </p:cNvPr>
          <p:cNvSpPr txBox="1"/>
          <p:nvPr/>
        </p:nvSpPr>
        <p:spPr>
          <a:xfrm>
            <a:off x="8832377" y="1929178"/>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32" name="文本框 31">
            <a:extLst>
              <a:ext uri="{FF2B5EF4-FFF2-40B4-BE49-F238E27FC236}">
                <a16:creationId xmlns:a16="http://schemas.microsoft.com/office/drawing/2014/main" id="{219EC8F3-5D01-4D76-A4B7-4DF25BB8036A}"/>
              </a:ext>
            </a:extLst>
          </p:cNvPr>
          <p:cNvSpPr txBox="1"/>
          <p:nvPr/>
        </p:nvSpPr>
        <p:spPr>
          <a:xfrm>
            <a:off x="8830481" y="3083938"/>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33" name="文本框 32">
            <a:extLst>
              <a:ext uri="{FF2B5EF4-FFF2-40B4-BE49-F238E27FC236}">
                <a16:creationId xmlns:a16="http://schemas.microsoft.com/office/drawing/2014/main" id="{7F8ACE73-E0DD-4E39-A511-BECDB3641D05}"/>
              </a:ext>
            </a:extLst>
          </p:cNvPr>
          <p:cNvSpPr txBox="1"/>
          <p:nvPr/>
        </p:nvSpPr>
        <p:spPr>
          <a:xfrm>
            <a:off x="8804950" y="4321611"/>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Tree>
    <p:extLst>
      <p:ext uri="{BB962C8B-B14F-4D97-AF65-F5344CB8AC3E}">
        <p14:creationId xmlns:p14="http://schemas.microsoft.com/office/powerpoint/2010/main" val="8790890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edge">
                                      <p:cBhvr>
                                        <p:cTn id="12" dur="2000"/>
                                        <p:tgtEl>
                                          <p:spTgt spid="28"/>
                                        </p:tgtEl>
                                      </p:cBhvr>
                                    </p:animEffect>
                                  </p:childTnLst>
                                </p:cTn>
                              </p:par>
                              <p:par>
                                <p:cTn id="13" presetID="47" presetClass="entr" presetSubtype="0" fill="hold" grpId="2"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anim calcmode="lin" valueType="num">
                                      <p:cBhvr>
                                        <p:cTn id="21" dur="1000" fill="hold"/>
                                        <p:tgtEl>
                                          <p:spTgt spid="29"/>
                                        </p:tgtEl>
                                        <p:attrNameLst>
                                          <p:attrName>ppt_x</p:attrName>
                                        </p:attrNameLst>
                                      </p:cBhvr>
                                      <p:tavLst>
                                        <p:tav tm="0">
                                          <p:val>
                                            <p:strVal val="#ppt_x"/>
                                          </p:val>
                                        </p:tav>
                                        <p:tav tm="100000">
                                          <p:val>
                                            <p:strVal val="#ppt_x"/>
                                          </p:val>
                                        </p:tav>
                                      </p:tavLst>
                                    </p:anim>
                                    <p:anim calcmode="lin" valueType="num">
                                      <p:cBhvr>
                                        <p:cTn id="22" dur="1000" fill="hold"/>
                                        <p:tgtEl>
                                          <p:spTgt spid="29"/>
                                        </p:tgtEl>
                                        <p:attrNameLst>
                                          <p:attrName>ppt_y</p:attrName>
                                        </p:attrNameLst>
                                      </p:cBhvr>
                                      <p:tavLst>
                                        <p:tav tm="0">
                                          <p:val>
                                            <p:strVal val="#ppt_y+.1"/>
                                          </p:val>
                                        </p:tav>
                                        <p:tav tm="100000">
                                          <p:val>
                                            <p:strVal val="#ppt_y"/>
                                          </p:val>
                                        </p:tav>
                                      </p:tavLst>
                                    </p:anim>
                                  </p:childTnLst>
                                </p:cTn>
                              </p:par>
                              <p:par>
                                <p:cTn id="23" presetID="20" presetClass="entr" presetSubtype="0" fill="hold" grpId="1"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edge">
                                      <p:cBhvr>
                                        <p:cTn id="25" dur="2000"/>
                                        <p:tgtEl>
                                          <p:spTgt spid="29"/>
                                        </p:tgtEl>
                                      </p:cBhvr>
                                    </p:animEffect>
                                  </p:childTnLst>
                                </p:cTn>
                              </p:par>
                              <p:par>
                                <p:cTn id="26" presetID="47" presetClass="entr" presetSubtype="0" fill="hold" grpId="2"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par>
                                <p:cTn id="36" presetID="20" presetClass="entr" presetSubtype="0" fill="hold" grpId="1"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edge">
                                      <p:cBhvr>
                                        <p:cTn id="38" dur="2000"/>
                                        <p:tgtEl>
                                          <p:spTgt spid="30"/>
                                        </p:tgtEl>
                                      </p:cBhvr>
                                    </p:animEffect>
                                  </p:childTnLst>
                                </p:cTn>
                              </p:par>
                              <p:par>
                                <p:cTn id="39" presetID="47" presetClass="entr" presetSubtype="0" fill="hold" grpId="2"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par>
                                <p:cTn id="49" presetID="20" presetClass="entr" presetSubtype="0" fill="hold" grpId="1"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edge">
                                      <p:cBhvr>
                                        <p:cTn id="51" dur="2000"/>
                                        <p:tgtEl>
                                          <p:spTgt spid="31"/>
                                        </p:tgtEl>
                                      </p:cBhvr>
                                    </p:animEffect>
                                  </p:childTnLst>
                                </p:cTn>
                              </p:par>
                              <p:par>
                                <p:cTn id="52" presetID="47" presetClass="entr" presetSubtype="0" fill="hold" grpId="2"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20" presetClass="entr" presetSubtype="0" fill="hold" grpId="1"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edge">
                                      <p:cBhvr>
                                        <p:cTn id="64" dur="2000"/>
                                        <p:tgtEl>
                                          <p:spTgt spid="32"/>
                                        </p:tgtEl>
                                      </p:cBhvr>
                                    </p:animEffect>
                                  </p:childTnLst>
                                </p:cTn>
                              </p:par>
                              <p:par>
                                <p:cTn id="65" presetID="47" presetClass="entr" presetSubtype="0" fill="hold" grpId="2"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1000"/>
                                        <p:tgtEl>
                                          <p:spTgt spid="32"/>
                                        </p:tgtEl>
                                      </p:cBhvr>
                                    </p:animEffect>
                                    <p:anim calcmode="lin" valueType="num">
                                      <p:cBhvr>
                                        <p:cTn id="68" dur="1000" fill="hold"/>
                                        <p:tgtEl>
                                          <p:spTgt spid="32"/>
                                        </p:tgtEl>
                                        <p:attrNameLst>
                                          <p:attrName>ppt_x</p:attrName>
                                        </p:attrNameLst>
                                      </p:cBhvr>
                                      <p:tavLst>
                                        <p:tav tm="0">
                                          <p:val>
                                            <p:strVal val="#ppt_x"/>
                                          </p:val>
                                        </p:tav>
                                        <p:tav tm="100000">
                                          <p:val>
                                            <p:strVal val="#ppt_x"/>
                                          </p:val>
                                        </p:tav>
                                      </p:tavLst>
                                    </p:anim>
                                    <p:anim calcmode="lin" valueType="num">
                                      <p:cBhvr>
                                        <p:cTn id="69" dur="1000" fill="hold"/>
                                        <p:tgtEl>
                                          <p:spTgt spid="3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1000"/>
                                        <p:tgtEl>
                                          <p:spTgt spid="33"/>
                                        </p:tgtEl>
                                      </p:cBhvr>
                                    </p:animEffect>
                                    <p:anim calcmode="lin" valueType="num">
                                      <p:cBhvr>
                                        <p:cTn id="73" dur="1000" fill="hold"/>
                                        <p:tgtEl>
                                          <p:spTgt spid="33"/>
                                        </p:tgtEl>
                                        <p:attrNameLst>
                                          <p:attrName>ppt_x</p:attrName>
                                        </p:attrNameLst>
                                      </p:cBhvr>
                                      <p:tavLst>
                                        <p:tav tm="0">
                                          <p:val>
                                            <p:strVal val="#ppt_x"/>
                                          </p:val>
                                        </p:tav>
                                        <p:tav tm="100000">
                                          <p:val>
                                            <p:strVal val="#ppt_x"/>
                                          </p:val>
                                        </p:tav>
                                      </p:tavLst>
                                    </p:anim>
                                    <p:anim calcmode="lin" valueType="num">
                                      <p:cBhvr>
                                        <p:cTn id="74" dur="1000" fill="hold"/>
                                        <p:tgtEl>
                                          <p:spTgt spid="33"/>
                                        </p:tgtEl>
                                        <p:attrNameLst>
                                          <p:attrName>ppt_y</p:attrName>
                                        </p:attrNameLst>
                                      </p:cBhvr>
                                      <p:tavLst>
                                        <p:tav tm="0">
                                          <p:val>
                                            <p:strVal val="#ppt_y+.1"/>
                                          </p:val>
                                        </p:tav>
                                        <p:tav tm="100000">
                                          <p:val>
                                            <p:strVal val="#ppt_y"/>
                                          </p:val>
                                        </p:tav>
                                      </p:tavLst>
                                    </p:anim>
                                  </p:childTnLst>
                                </p:cTn>
                              </p:par>
                              <p:par>
                                <p:cTn id="75" presetID="20" presetClass="entr" presetSubtype="0" fill="hold" grpId="1"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wedge">
                                      <p:cBhvr>
                                        <p:cTn id="77" dur="2000"/>
                                        <p:tgtEl>
                                          <p:spTgt spid="33"/>
                                        </p:tgtEl>
                                      </p:cBhvr>
                                    </p:animEffect>
                                  </p:childTnLst>
                                </p:cTn>
                              </p:par>
                              <p:par>
                                <p:cTn id="78" presetID="47" presetClass="entr" presetSubtype="0" fill="hold" grpId="2"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1000"/>
                                        <p:tgtEl>
                                          <p:spTgt spid="33"/>
                                        </p:tgtEl>
                                      </p:cBhvr>
                                    </p:animEffect>
                                    <p:anim calcmode="lin" valueType="num">
                                      <p:cBhvr>
                                        <p:cTn id="81" dur="1000" fill="hold"/>
                                        <p:tgtEl>
                                          <p:spTgt spid="33"/>
                                        </p:tgtEl>
                                        <p:attrNameLst>
                                          <p:attrName>ppt_x</p:attrName>
                                        </p:attrNameLst>
                                      </p:cBhvr>
                                      <p:tavLst>
                                        <p:tav tm="0">
                                          <p:val>
                                            <p:strVal val="#ppt_x"/>
                                          </p:val>
                                        </p:tav>
                                        <p:tav tm="100000">
                                          <p:val>
                                            <p:strVal val="#ppt_x"/>
                                          </p:val>
                                        </p:tav>
                                      </p:tavLst>
                                    </p:anim>
                                    <p:anim calcmode="lin" valueType="num">
                                      <p:cBhvr>
                                        <p:cTn id="8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8" grpId="2"/>
      <p:bldP spid="29" grpId="0"/>
      <p:bldP spid="29" grpId="1"/>
      <p:bldP spid="29" grpId="2"/>
      <p:bldP spid="30" grpId="0"/>
      <p:bldP spid="30" grpId="1"/>
      <p:bldP spid="30" grpId="2"/>
      <p:bldP spid="31" grpId="0"/>
      <p:bldP spid="31" grpId="1"/>
      <p:bldP spid="31" grpId="2"/>
      <p:bldP spid="32" grpId="0"/>
      <p:bldP spid="32" grpId="1"/>
      <p:bldP spid="32" grpId="2"/>
      <p:bldP spid="33" grpId="0"/>
      <p:bldP spid="33" grpId="1"/>
      <p:bldP spid="33" grpId="2"/>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行业前景</a:t>
            </a:r>
          </a:p>
        </p:txBody>
      </p:sp>
      <p:grpSp>
        <p:nvGrpSpPr>
          <p:cNvPr id="34" name="组合 33">
            <a:extLst>
              <a:ext uri="{FF2B5EF4-FFF2-40B4-BE49-F238E27FC236}">
                <a16:creationId xmlns:a16="http://schemas.microsoft.com/office/drawing/2014/main" id="{22D16653-7A66-4DE6-BDEC-E640119CBA9A}"/>
              </a:ext>
            </a:extLst>
          </p:cNvPr>
          <p:cNvGrpSpPr/>
          <p:nvPr/>
        </p:nvGrpSpPr>
        <p:grpSpPr>
          <a:xfrm>
            <a:off x="2863276" y="2720813"/>
            <a:ext cx="2588503" cy="1446550"/>
            <a:chOff x="9589161" y="1374026"/>
            <a:chExt cx="2588503" cy="1446550"/>
          </a:xfrm>
        </p:grpSpPr>
        <p:sp>
          <p:nvSpPr>
            <p:cNvPr id="35" name="文本框 34">
              <a:extLst>
                <a:ext uri="{FF2B5EF4-FFF2-40B4-BE49-F238E27FC236}">
                  <a16:creationId xmlns:a16="http://schemas.microsoft.com/office/drawing/2014/main" id="{5B2C847C-BB39-4690-BA31-C9C9B9E8B511}"/>
                </a:ext>
              </a:extLst>
            </p:cNvPr>
            <p:cNvSpPr txBox="1"/>
            <p:nvPr/>
          </p:nvSpPr>
          <p:spPr>
            <a:xfrm>
              <a:off x="10133077" y="1697374"/>
              <a:ext cx="1620957" cy="523220"/>
            </a:xfrm>
            <a:prstGeom prst="rect">
              <a:avLst/>
            </a:prstGeom>
            <a:noFill/>
          </p:spPr>
          <p:txBody>
            <a:bodyPr wrap="none" rtlCol="0">
              <a:spAutoFit/>
            </a:bodyPr>
            <a:lstStyle/>
            <a:p>
              <a:r>
                <a:rPr lang="zh-CN" altLang="en-US" sz="2800" dirty="0">
                  <a:solidFill>
                    <a:schemeClr val="accent1">
                      <a:lumMod val="50000"/>
                    </a:schemeClr>
                  </a:solidFill>
                  <a:latin typeface="方正宋黑简体" panose="02010601030101010101" pitchFamily="2" charset="-122"/>
                  <a:ea typeface="方正宋黑简体" panose="02010601030101010101" pitchFamily="2" charset="-122"/>
                </a:rPr>
                <a:t>行业前景</a:t>
              </a:r>
            </a:p>
          </p:txBody>
        </p:sp>
        <p:sp>
          <p:nvSpPr>
            <p:cNvPr id="36" name="文本框 35">
              <a:extLst>
                <a:ext uri="{FF2B5EF4-FFF2-40B4-BE49-F238E27FC236}">
                  <a16:creationId xmlns:a16="http://schemas.microsoft.com/office/drawing/2014/main" id="{3D75F4B3-E094-4871-847D-93DC8396BC84}"/>
                </a:ext>
              </a:extLst>
            </p:cNvPr>
            <p:cNvSpPr txBox="1"/>
            <p:nvPr/>
          </p:nvSpPr>
          <p:spPr>
            <a:xfrm>
              <a:off x="10153016" y="2112178"/>
              <a:ext cx="2024648" cy="369332"/>
            </a:xfrm>
            <a:prstGeom prst="rect">
              <a:avLst/>
            </a:prstGeom>
            <a:noFill/>
          </p:spPr>
          <p:txBody>
            <a:bodyPr wrap="square" rtlCol="0">
              <a:spAutoFit/>
            </a:bodyPr>
            <a:lstStyle/>
            <a:p>
              <a:r>
                <a:rPr lang="en-US" altLang="zh-CN" dirty="0" err="1">
                  <a:solidFill>
                    <a:schemeClr val="accent1">
                      <a:lumMod val="50000"/>
                    </a:schemeClr>
                  </a:solidFill>
                  <a:latin typeface="方正宋黑简体" panose="02010601030101010101" pitchFamily="2" charset="-122"/>
                  <a:ea typeface="方正宋黑简体" panose="02010601030101010101" pitchFamily="2" charset="-122"/>
                </a:rPr>
                <a:t>ndustry</a:t>
              </a:r>
              <a:r>
                <a:rPr lang="en-US" altLang="zh-CN" dirty="0">
                  <a:solidFill>
                    <a:schemeClr val="accent1">
                      <a:lumMod val="50000"/>
                    </a:schemeClr>
                  </a:solidFill>
                  <a:latin typeface="方正宋黑简体" panose="02010601030101010101" pitchFamily="2" charset="-122"/>
                  <a:ea typeface="方正宋黑简体" panose="02010601030101010101" pitchFamily="2" charset="-122"/>
                </a:rPr>
                <a:t> prospects</a:t>
              </a:r>
            </a:p>
          </p:txBody>
        </p:sp>
        <p:sp>
          <p:nvSpPr>
            <p:cNvPr id="37" name="文本框 36">
              <a:extLst>
                <a:ext uri="{FF2B5EF4-FFF2-40B4-BE49-F238E27FC236}">
                  <a16:creationId xmlns:a16="http://schemas.microsoft.com/office/drawing/2014/main" id="{6B2CBF76-AE8C-435A-A8F7-C3B7DE0B714C}"/>
                </a:ext>
              </a:extLst>
            </p:cNvPr>
            <p:cNvSpPr txBox="1"/>
            <p:nvPr/>
          </p:nvSpPr>
          <p:spPr>
            <a:xfrm>
              <a:off x="9589161" y="1374026"/>
              <a:ext cx="559769" cy="1446550"/>
            </a:xfrm>
            <a:prstGeom prst="rect">
              <a:avLst/>
            </a:prstGeom>
            <a:noFill/>
          </p:spPr>
          <p:txBody>
            <a:bodyPr wrap="none" rtlCol="0">
              <a:spAutoFit/>
            </a:bodyPr>
            <a:lstStyle/>
            <a:p>
              <a:r>
                <a:rPr lang="en-US" altLang="zh-CN" sz="8800" dirty="0">
                  <a:solidFill>
                    <a:schemeClr val="accent1">
                      <a:lumMod val="50000"/>
                    </a:schemeClr>
                  </a:solidFill>
                  <a:latin typeface="方正宋黑简体" panose="02010601030101010101" pitchFamily="2" charset="-122"/>
                  <a:ea typeface="方正宋黑简体" panose="02010601030101010101" pitchFamily="2" charset="-122"/>
                </a:rPr>
                <a:t>I</a:t>
              </a:r>
              <a:endParaRPr lang="zh-CN" altLang="en-US" sz="8800" dirty="0">
                <a:solidFill>
                  <a:schemeClr val="accent1">
                    <a:lumMod val="50000"/>
                  </a:schemeClr>
                </a:solidFill>
                <a:latin typeface="方正宋黑简体" panose="02010601030101010101" pitchFamily="2" charset="-122"/>
                <a:ea typeface="方正宋黑简体" panose="02010601030101010101" pitchFamily="2" charset="-122"/>
              </a:endParaRPr>
            </a:p>
          </p:txBody>
        </p:sp>
      </p:grpSp>
      <p:grpSp>
        <p:nvGrpSpPr>
          <p:cNvPr id="10" name="组合 9">
            <a:extLst>
              <a:ext uri="{FF2B5EF4-FFF2-40B4-BE49-F238E27FC236}">
                <a16:creationId xmlns:a16="http://schemas.microsoft.com/office/drawing/2014/main" id="{52C4F101-0007-45AB-AE2E-4FDEAD67D134}"/>
              </a:ext>
            </a:extLst>
          </p:cNvPr>
          <p:cNvGrpSpPr/>
          <p:nvPr/>
        </p:nvGrpSpPr>
        <p:grpSpPr>
          <a:xfrm>
            <a:off x="596396" y="508235"/>
            <a:ext cx="5050998" cy="5878478"/>
            <a:chOff x="596396" y="508235"/>
            <a:chExt cx="5050998" cy="5878478"/>
          </a:xfrm>
        </p:grpSpPr>
        <p:sp>
          <p:nvSpPr>
            <p:cNvPr id="2" name="等腰三角形 1">
              <a:extLst>
                <a:ext uri="{FF2B5EF4-FFF2-40B4-BE49-F238E27FC236}">
                  <a16:creationId xmlns:a16="http://schemas.microsoft.com/office/drawing/2014/main" id="{1F937D0E-8261-415F-A6F4-D9289A9F245D}"/>
                </a:ext>
              </a:extLst>
            </p:cNvPr>
            <p:cNvSpPr/>
            <p:nvPr/>
          </p:nvSpPr>
          <p:spPr>
            <a:xfrm rot="5400000">
              <a:off x="515855" y="2942382"/>
              <a:ext cx="1167845" cy="100676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a:extLst>
                <a:ext uri="{FF2B5EF4-FFF2-40B4-BE49-F238E27FC236}">
                  <a16:creationId xmlns:a16="http://schemas.microsoft.com/office/drawing/2014/main" id="{8B4383D2-78E0-41DA-81A6-5B60BDDD8442}"/>
                </a:ext>
              </a:extLst>
            </p:cNvPr>
            <p:cNvSpPr/>
            <p:nvPr/>
          </p:nvSpPr>
          <p:spPr>
            <a:xfrm rot="5400000">
              <a:off x="1522618" y="2351253"/>
              <a:ext cx="1167845" cy="100676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a16="http://schemas.microsoft.com/office/drawing/2014/main" id="{5E1ED424-9146-4DD8-BDCC-E4354BD2F25C}"/>
                </a:ext>
              </a:extLst>
            </p:cNvPr>
            <p:cNvSpPr/>
            <p:nvPr/>
          </p:nvSpPr>
          <p:spPr>
            <a:xfrm rot="5400000">
              <a:off x="1522618" y="3547642"/>
              <a:ext cx="1167845" cy="1006763"/>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a16="http://schemas.microsoft.com/office/drawing/2014/main" id="{C240799E-1CAB-4FC7-8CFE-CD499645EE08}"/>
                </a:ext>
              </a:extLst>
            </p:cNvPr>
            <p:cNvSpPr/>
            <p:nvPr/>
          </p:nvSpPr>
          <p:spPr>
            <a:xfrm rot="5400000">
              <a:off x="2529381" y="1756621"/>
              <a:ext cx="1167845" cy="1006763"/>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a16="http://schemas.microsoft.com/office/drawing/2014/main" id="{FD1855E8-66D2-4970-934D-57318B385B08}"/>
                </a:ext>
              </a:extLst>
            </p:cNvPr>
            <p:cNvSpPr/>
            <p:nvPr/>
          </p:nvSpPr>
          <p:spPr>
            <a:xfrm rot="5400000">
              <a:off x="2529381" y="4119261"/>
              <a:ext cx="1167845" cy="100676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a:extLst>
                <a:ext uri="{FF2B5EF4-FFF2-40B4-BE49-F238E27FC236}">
                  <a16:creationId xmlns:a16="http://schemas.microsoft.com/office/drawing/2014/main" id="{F3BA1A49-19CD-4B4C-9402-AFE211A13ABE}"/>
                </a:ext>
              </a:extLst>
            </p:cNvPr>
            <p:cNvSpPr/>
            <p:nvPr/>
          </p:nvSpPr>
          <p:spPr>
            <a:xfrm rot="5400000">
              <a:off x="3536144" y="1163683"/>
              <a:ext cx="1167845" cy="100676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a:extLst>
                <a:ext uri="{FF2B5EF4-FFF2-40B4-BE49-F238E27FC236}">
                  <a16:creationId xmlns:a16="http://schemas.microsoft.com/office/drawing/2014/main" id="{4E87B56B-44CA-4732-A19C-D61FC4E7E9AB}"/>
                </a:ext>
              </a:extLst>
            </p:cNvPr>
            <p:cNvSpPr/>
            <p:nvPr/>
          </p:nvSpPr>
          <p:spPr>
            <a:xfrm rot="5400000">
              <a:off x="3544736" y="4715487"/>
              <a:ext cx="1167845" cy="1006763"/>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a16="http://schemas.microsoft.com/office/drawing/2014/main" id="{24D3B22D-1115-4D5A-9935-5CFFCDCD6C6F}"/>
                </a:ext>
              </a:extLst>
            </p:cNvPr>
            <p:cNvSpPr/>
            <p:nvPr/>
          </p:nvSpPr>
          <p:spPr>
            <a:xfrm rot="5400000">
              <a:off x="4542907" y="588776"/>
              <a:ext cx="1167845" cy="1006763"/>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id="{61A14E3C-5389-4DF4-909D-9EDE4C2A2FB6}"/>
                </a:ext>
              </a:extLst>
            </p:cNvPr>
            <p:cNvSpPr/>
            <p:nvPr/>
          </p:nvSpPr>
          <p:spPr>
            <a:xfrm rot="5400000">
              <a:off x="4560090" y="5299409"/>
              <a:ext cx="1167845" cy="100676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a:extLst>
              <a:ext uri="{FF2B5EF4-FFF2-40B4-BE49-F238E27FC236}">
                <a16:creationId xmlns:a16="http://schemas.microsoft.com/office/drawing/2014/main" id="{B1DED586-295E-4461-A1EB-70054091084B}"/>
              </a:ext>
            </a:extLst>
          </p:cNvPr>
          <p:cNvSpPr txBox="1"/>
          <p:nvPr/>
        </p:nvSpPr>
        <p:spPr>
          <a:xfrm>
            <a:off x="6658264" y="1797483"/>
            <a:ext cx="3622976" cy="1846659"/>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a:t>
            </a:r>
          </a:p>
        </p:txBody>
      </p:sp>
      <p:sp>
        <p:nvSpPr>
          <p:cNvPr id="11" name="椭圆 10">
            <a:extLst>
              <a:ext uri="{FF2B5EF4-FFF2-40B4-BE49-F238E27FC236}">
                <a16:creationId xmlns:a16="http://schemas.microsoft.com/office/drawing/2014/main" id="{95B328B3-4D55-447C-9EFB-866E384C19BB}"/>
              </a:ext>
            </a:extLst>
          </p:cNvPr>
          <p:cNvSpPr/>
          <p:nvPr/>
        </p:nvSpPr>
        <p:spPr>
          <a:xfrm>
            <a:off x="7097455" y="4167363"/>
            <a:ext cx="925014" cy="925014"/>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F1178EAC-9929-4B67-A8A3-DE41522C7E74}"/>
              </a:ext>
            </a:extLst>
          </p:cNvPr>
          <p:cNvSpPr/>
          <p:nvPr/>
        </p:nvSpPr>
        <p:spPr>
          <a:xfrm>
            <a:off x="8755381" y="4167363"/>
            <a:ext cx="925014" cy="9250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B233D52C-544E-4B46-8E34-4D926047AF88}"/>
              </a:ext>
            </a:extLst>
          </p:cNvPr>
          <p:cNvSpPr/>
          <p:nvPr/>
        </p:nvSpPr>
        <p:spPr>
          <a:xfrm>
            <a:off x="7223787" y="4278203"/>
            <a:ext cx="672349" cy="6888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C9A2D009-F4B2-46FF-BA95-8438BA399512}"/>
              </a:ext>
            </a:extLst>
          </p:cNvPr>
          <p:cNvSpPr/>
          <p:nvPr/>
        </p:nvSpPr>
        <p:spPr>
          <a:xfrm>
            <a:off x="8886638" y="4276195"/>
            <a:ext cx="672349" cy="6888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FFE8FD08-5303-4221-851D-DD9D396439E5}"/>
              </a:ext>
            </a:extLst>
          </p:cNvPr>
          <p:cNvSpPr/>
          <p:nvPr/>
        </p:nvSpPr>
        <p:spPr>
          <a:xfrm>
            <a:off x="6858299" y="3890033"/>
            <a:ext cx="672349" cy="6888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79B9A4C8-4646-4B21-8F93-D5834B67AF76}"/>
              </a:ext>
            </a:extLst>
          </p:cNvPr>
          <p:cNvSpPr/>
          <p:nvPr/>
        </p:nvSpPr>
        <p:spPr>
          <a:xfrm>
            <a:off x="8629048" y="3998615"/>
            <a:ext cx="474462" cy="5551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BA598942-2E89-4DED-87BE-79940CD7D033}"/>
              </a:ext>
            </a:extLst>
          </p:cNvPr>
          <p:cNvSpPr txBox="1"/>
          <p:nvPr/>
        </p:nvSpPr>
        <p:spPr>
          <a:xfrm>
            <a:off x="7242539" y="4420579"/>
            <a:ext cx="646331" cy="369332"/>
          </a:xfrm>
          <a:prstGeom prst="rect">
            <a:avLst/>
          </a:prstGeom>
          <a:noFill/>
        </p:spPr>
        <p:txBody>
          <a:bodyPr wrap="none" rtlCol="0">
            <a:spAutoFit/>
          </a:bodyPr>
          <a:lstStyle/>
          <a:p>
            <a:r>
              <a:rPr lang="en-US" altLang="zh-CN" dirty="0">
                <a:latin typeface="方正大黑简体" panose="02010601030101010101" pitchFamily="2" charset="-122"/>
                <a:ea typeface="方正大黑简体" panose="02010601030101010101" pitchFamily="2" charset="-122"/>
              </a:rPr>
              <a:t>80%</a:t>
            </a:r>
            <a:endParaRPr lang="zh-CN" altLang="en-US" dirty="0">
              <a:latin typeface="方正大黑简体" panose="02010601030101010101" pitchFamily="2" charset="-122"/>
              <a:ea typeface="方正大黑简体" panose="02010601030101010101" pitchFamily="2" charset="-122"/>
            </a:endParaRPr>
          </a:p>
        </p:txBody>
      </p:sp>
      <p:sp>
        <p:nvSpPr>
          <p:cNvPr id="56" name="文本框 55">
            <a:extLst>
              <a:ext uri="{FF2B5EF4-FFF2-40B4-BE49-F238E27FC236}">
                <a16:creationId xmlns:a16="http://schemas.microsoft.com/office/drawing/2014/main" id="{2C1D75D1-B9DC-456C-898D-A86733CBD241}"/>
              </a:ext>
            </a:extLst>
          </p:cNvPr>
          <p:cNvSpPr txBox="1"/>
          <p:nvPr/>
        </p:nvSpPr>
        <p:spPr>
          <a:xfrm>
            <a:off x="8886638" y="4432760"/>
            <a:ext cx="646331" cy="369332"/>
          </a:xfrm>
          <a:prstGeom prst="rect">
            <a:avLst/>
          </a:prstGeom>
          <a:noFill/>
        </p:spPr>
        <p:txBody>
          <a:bodyPr wrap="none" rtlCol="0">
            <a:spAutoFit/>
          </a:bodyPr>
          <a:lstStyle/>
          <a:p>
            <a:r>
              <a:rPr lang="en-US" altLang="zh-CN" dirty="0">
                <a:latin typeface="方正大黑简体" panose="02010601030101010101" pitchFamily="2" charset="-122"/>
                <a:ea typeface="方正大黑简体" panose="02010601030101010101" pitchFamily="2" charset="-122"/>
              </a:rPr>
              <a:t>90%</a:t>
            </a:r>
            <a:endParaRPr lang="zh-CN" altLang="en-US" dirty="0">
              <a:latin typeface="方正大黑简体" panose="02010601030101010101" pitchFamily="2" charset="-122"/>
              <a:ea typeface="方正大黑简体" panose="02010601030101010101" pitchFamily="2" charset="-122"/>
            </a:endParaRPr>
          </a:p>
        </p:txBody>
      </p:sp>
      <p:sp>
        <p:nvSpPr>
          <p:cNvPr id="58" name="文本框 57">
            <a:extLst>
              <a:ext uri="{FF2B5EF4-FFF2-40B4-BE49-F238E27FC236}">
                <a16:creationId xmlns:a16="http://schemas.microsoft.com/office/drawing/2014/main" id="{A2E2B7B3-0D8B-4ED0-9543-13CEC84F29F7}"/>
              </a:ext>
            </a:extLst>
          </p:cNvPr>
          <p:cNvSpPr txBox="1"/>
          <p:nvPr/>
        </p:nvSpPr>
        <p:spPr>
          <a:xfrm>
            <a:off x="6658264" y="5234955"/>
            <a:ext cx="1569660" cy="369332"/>
          </a:xfrm>
          <a:prstGeom prst="rect">
            <a:avLst/>
          </a:prstGeom>
          <a:noFill/>
        </p:spPr>
        <p:txBody>
          <a:bodyPr wrap="none" rtlCol="0">
            <a:spAutoFit/>
          </a:bodyPr>
          <a:lstStyle/>
          <a:p>
            <a:r>
              <a:rPr lang="zh-CN" altLang="en-US" dirty="0">
                <a:latin typeface="方正大黑简体" panose="02010601030101010101" pitchFamily="2" charset="-122"/>
                <a:ea typeface="方正大黑简体" panose="02010601030101010101" pitchFamily="2" charset="-122"/>
              </a:rPr>
              <a:t>输入标题内容</a:t>
            </a:r>
          </a:p>
        </p:txBody>
      </p:sp>
      <p:sp>
        <p:nvSpPr>
          <p:cNvPr id="59" name="文本框 58">
            <a:extLst>
              <a:ext uri="{FF2B5EF4-FFF2-40B4-BE49-F238E27FC236}">
                <a16:creationId xmlns:a16="http://schemas.microsoft.com/office/drawing/2014/main" id="{C7705CA8-CCB8-4554-8878-799E7F4AE1A4}"/>
              </a:ext>
            </a:extLst>
          </p:cNvPr>
          <p:cNvSpPr txBox="1"/>
          <p:nvPr/>
        </p:nvSpPr>
        <p:spPr>
          <a:xfrm>
            <a:off x="8516949" y="5225528"/>
            <a:ext cx="1569660" cy="369332"/>
          </a:xfrm>
          <a:prstGeom prst="rect">
            <a:avLst/>
          </a:prstGeom>
          <a:noFill/>
        </p:spPr>
        <p:txBody>
          <a:bodyPr wrap="none" rtlCol="0">
            <a:spAutoFit/>
          </a:bodyPr>
          <a:lstStyle/>
          <a:p>
            <a:r>
              <a:rPr lang="zh-CN" altLang="en-US" dirty="0">
                <a:latin typeface="方正大黑简体" panose="02010601030101010101" pitchFamily="2" charset="-122"/>
                <a:ea typeface="方正大黑简体" panose="02010601030101010101" pitchFamily="2" charset="-122"/>
              </a:rPr>
              <a:t>输入标题内容</a:t>
            </a:r>
          </a:p>
        </p:txBody>
      </p:sp>
    </p:spTree>
    <p:extLst>
      <p:ext uri="{BB962C8B-B14F-4D97-AF65-F5344CB8AC3E}">
        <p14:creationId xmlns:p14="http://schemas.microsoft.com/office/powerpoint/2010/main" val="37405306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20" presetClass="entr" presetSubtype="0" fill="hold" grpId="1"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edge">
                                      <p:cBhvr>
                                        <p:cTn id="17"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产品前景</a:t>
            </a:r>
          </a:p>
        </p:txBody>
      </p:sp>
      <p:grpSp>
        <p:nvGrpSpPr>
          <p:cNvPr id="34" name="组合 33">
            <a:extLst>
              <a:ext uri="{FF2B5EF4-FFF2-40B4-BE49-F238E27FC236}">
                <a16:creationId xmlns:a16="http://schemas.microsoft.com/office/drawing/2014/main" id="{22D16653-7A66-4DE6-BDEC-E640119CBA9A}"/>
              </a:ext>
            </a:extLst>
          </p:cNvPr>
          <p:cNvGrpSpPr/>
          <p:nvPr/>
        </p:nvGrpSpPr>
        <p:grpSpPr>
          <a:xfrm>
            <a:off x="667308" y="1749490"/>
            <a:ext cx="2750220" cy="1446550"/>
            <a:chOff x="9427444" y="1374026"/>
            <a:chExt cx="2750220" cy="1446550"/>
          </a:xfrm>
        </p:grpSpPr>
        <p:sp>
          <p:nvSpPr>
            <p:cNvPr id="35" name="文本框 34">
              <a:extLst>
                <a:ext uri="{FF2B5EF4-FFF2-40B4-BE49-F238E27FC236}">
                  <a16:creationId xmlns:a16="http://schemas.microsoft.com/office/drawing/2014/main" id="{5B2C847C-BB39-4690-BA31-C9C9B9E8B511}"/>
                </a:ext>
              </a:extLst>
            </p:cNvPr>
            <p:cNvSpPr txBox="1"/>
            <p:nvPr/>
          </p:nvSpPr>
          <p:spPr>
            <a:xfrm>
              <a:off x="10133077" y="1697374"/>
              <a:ext cx="1620957" cy="523220"/>
            </a:xfrm>
            <a:prstGeom prst="rect">
              <a:avLst/>
            </a:prstGeom>
            <a:noFill/>
          </p:spPr>
          <p:txBody>
            <a:bodyPr wrap="none" rtlCol="0">
              <a:spAutoFit/>
            </a:bodyPr>
            <a:lstStyle/>
            <a:p>
              <a:r>
                <a:rPr lang="zh-CN" altLang="en-US" sz="2800" dirty="0">
                  <a:solidFill>
                    <a:schemeClr val="accent1">
                      <a:lumMod val="50000"/>
                    </a:schemeClr>
                  </a:solidFill>
                  <a:latin typeface="方正宋黑简体" panose="02010601030101010101" pitchFamily="2" charset="-122"/>
                  <a:ea typeface="方正宋黑简体" panose="02010601030101010101" pitchFamily="2" charset="-122"/>
                </a:rPr>
                <a:t>产品前景</a:t>
              </a:r>
            </a:p>
          </p:txBody>
        </p:sp>
        <p:sp>
          <p:nvSpPr>
            <p:cNvPr id="36" name="文本框 35">
              <a:extLst>
                <a:ext uri="{FF2B5EF4-FFF2-40B4-BE49-F238E27FC236}">
                  <a16:creationId xmlns:a16="http://schemas.microsoft.com/office/drawing/2014/main" id="{3D75F4B3-E094-4871-847D-93DC8396BC84}"/>
                </a:ext>
              </a:extLst>
            </p:cNvPr>
            <p:cNvSpPr txBox="1"/>
            <p:nvPr/>
          </p:nvSpPr>
          <p:spPr>
            <a:xfrm>
              <a:off x="10153016" y="2112178"/>
              <a:ext cx="2024648" cy="369332"/>
            </a:xfrm>
            <a:prstGeom prst="rect">
              <a:avLst/>
            </a:prstGeom>
            <a:noFill/>
          </p:spPr>
          <p:txBody>
            <a:bodyPr wrap="square" rtlCol="0">
              <a:spAutoFit/>
            </a:bodyPr>
            <a:lstStyle/>
            <a:p>
              <a:r>
                <a:rPr lang="en-US" altLang="zh-CN" dirty="0" err="1">
                  <a:solidFill>
                    <a:schemeClr val="accent1">
                      <a:lumMod val="50000"/>
                    </a:schemeClr>
                  </a:solidFill>
                  <a:latin typeface="方正宋黑简体" panose="02010601030101010101" pitchFamily="2" charset="-122"/>
                  <a:ea typeface="方正宋黑简体" panose="02010601030101010101" pitchFamily="2" charset="-122"/>
                </a:rPr>
                <a:t>roduct</a:t>
              </a:r>
              <a:r>
                <a:rPr lang="en-US" altLang="zh-CN" dirty="0">
                  <a:solidFill>
                    <a:schemeClr val="accent1">
                      <a:lumMod val="50000"/>
                    </a:schemeClr>
                  </a:solidFill>
                  <a:latin typeface="方正宋黑简体" panose="02010601030101010101" pitchFamily="2" charset="-122"/>
                  <a:ea typeface="方正宋黑简体" panose="02010601030101010101" pitchFamily="2" charset="-122"/>
                </a:rPr>
                <a:t> prospects</a:t>
              </a:r>
            </a:p>
          </p:txBody>
        </p:sp>
        <p:sp>
          <p:nvSpPr>
            <p:cNvPr id="37" name="文本框 36">
              <a:extLst>
                <a:ext uri="{FF2B5EF4-FFF2-40B4-BE49-F238E27FC236}">
                  <a16:creationId xmlns:a16="http://schemas.microsoft.com/office/drawing/2014/main" id="{6B2CBF76-AE8C-435A-A8F7-C3B7DE0B714C}"/>
                </a:ext>
              </a:extLst>
            </p:cNvPr>
            <p:cNvSpPr txBox="1"/>
            <p:nvPr/>
          </p:nvSpPr>
          <p:spPr>
            <a:xfrm>
              <a:off x="9427444" y="1374026"/>
              <a:ext cx="872355" cy="1446550"/>
            </a:xfrm>
            <a:prstGeom prst="rect">
              <a:avLst/>
            </a:prstGeom>
            <a:noFill/>
          </p:spPr>
          <p:txBody>
            <a:bodyPr wrap="none" rtlCol="0">
              <a:spAutoFit/>
            </a:bodyPr>
            <a:lstStyle/>
            <a:p>
              <a:r>
                <a:rPr lang="en-US" altLang="zh-CN" sz="8800" dirty="0">
                  <a:solidFill>
                    <a:schemeClr val="accent1">
                      <a:lumMod val="50000"/>
                    </a:schemeClr>
                  </a:solidFill>
                  <a:latin typeface="方正宋黑简体" panose="02010601030101010101" pitchFamily="2" charset="-122"/>
                  <a:ea typeface="方正宋黑简体" panose="02010601030101010101" pitchFamily="2" charset="-122"/>
                </a:rPr>
                <a:t>P</a:t>
              </a:r>
              <a:endParaRPr lang="zh-CN" altLang="en-US" sz="8800" dirty="0">
                <a:solidFill>
                  <a:schemeClr val="accent1">
                    <a:lumMod val="50000"/>
                  </a:schemeClr>
                </a:solidFill>
                <a:latin typeface="方正宋黑简体" panose="02010601030101010101" pitchFamily="2" charset="-122"/>
                <a:ea typeface="方正宋黑简体" panose="02010601030101010101" pitchFamily="2" charset="-122"/>
              </a:endParaRPr>
            </a:p>
          </p:txBody>
        </p:sp>
      </p:grpSp>
      <p:sp>
        <p:nvSpPr>
          <p:cNvPr id="3" name="泪滴形 2">
            <a:extLst>
              <a:ext uri="{FF2B5EF4-FFF2-40B4-BE49-F238E27FC236}">
                <a16:creationId xmlns:a16="http://schemas.microsoft.com/office/drawing/2014/main" id="{F704BBA2-69B8-4A78-B51B-1FC46ED419B8}"/>
              </a:ext>
            </a:extLst>
          </p:cNvPr>
          <p:cNvSpPr/>
          <p:nvPr/>
        </p:nvSpPr>
        <p:spPr>
          <a:xfrm>
            <a:off x="5565727" y="3551336"/>
            <a:ext cx="872355" cy="872355"/>
          </a:xfrm>
          <a:prstGeom prst="teardrop">
            <a:avLst>
              <a:gd name="adj" fmla="val 13375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泪滴形 46">
            <a:extLst>
              <a:ext uri="{FF2B5EF4-FFF2-40B4-BE49-F238E27FC236}">
                <a16:creationId xmlns:a16="http://schemas.microsoft.com/office/drawing/2014/main" id="{D165F948-DD22-4DE4-9999-708A8BCE9EE7}"/>
              </a:ext>
            </a:extLst>
          </p:cNvPr>
          <p:cNvSpPr/>
          <p:nvPr/>
        </p:nvSpPr>
        <p:spPr>
          <a:xfrm rot="10800000">
            <a:off x="6791008" y="1810864"/>
            <a:ext cx="1387480" cy="1387480"/>
          </a:xfrm>
          <a:prstGeom prst="teardrop">
            <a:avLst>
              <a:gd name="adj" fmla="val 13375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泪滴形 47">
            <a:extLst>
              <a:ext uri="{FF2B5EF4-FFF2-40B4-BE49-F238E27FC236}">
                <a16:creationId xmlns:a16="http://schemas.microsoft.com/office/drawing/2014/main" id="{8C5EBD92-DD59-473B-ABD4-68045DBDD93C}"/>
              </a:ext>
            </a:extLst>
          </p:cNvPr>
          <p:cNvSpPr/>
          <p:nvPr/>
        </p:nvSpPr>
        <p:spPr>
          <a:xfrm rot="5400000">
            <a:off x="5721395" y="2574934"/>
            <a:ext cx="716687" cy="716687"/>
          </a:xfrm>
          <a:prstGeom prst="teardrop">
            <a:avLst>
              <a:gd name="adj" fmla="val 13375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泪滴形 54">
            <a:extLst>
              <a:ext uri="{FF2B5EF4-FFF2-40B4-BE49-F238E27FC236}">
                <a16:creationId xmlns:a16="http://schemas.microsoft.com/office/drawing/2014/main" id="{B1800163-779B-40AD-92B1-47B05B6B4996}"/>
              </a:ext>
            </a:extLst>
          </p:cNvPr>
          <p:cNvSpPr/>
          <p:nvPr/>
        </p:nvSpPr>
        <p:spPr>
          <a:xfrm rot="15390503">
            <a:off x="6989746" y="3410239"/>
            <a:ext cx="1387480" cy="1387480"/>
          </a:xfrm>
          <a:prstGeom prst="teardrop">
            <a:avLst>
              <a:gd name="adj" fmla="val 13375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06AD8898-AEA9-4745-92A0-31C67678E008}"/>
              </a:ext>
            </a:extLst>
          </p:cNvPr>
          <p:cNvSpPr txBox="1"/>
          <p:nvPr/>
        </p:nvSpPr>
        <p:spPr>
          <a:xfrm>
            <a:off x="7005130" y="2407975"/>
            <a:ext cx="479618" cy="584775"/>
          </a:xfrm>
          <a:prstGeom prst="rect">
            <a:avLst/>
          </a:prstGeom>
          <a:noFill/>
        </p:spPr>
        <p:txBody>
          <a:bodyPr wrap="none" rtlCol="0">
            <a:spAutoFit/>
          </a:bodyPr>
          <a:lstStyle/>
          <a:p>
            <a:r>
              <a:rPr lang="en-US" altLang="zh-CN" sz="32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A</a:t>
            </a:r>
            <a:endParaRPr lang="zh-CN" altLang="en-US" sz="32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57" name="文本框 56">
            <a:extLst>
              <a:ext uri="{FF2B5EF4-FFF2-40B4-BE49-F238E27FC236}">
                <a16:creationId xmlns:a16="http://schemas.microsoft.com/office/drawing/2014/main" id="{A38AAC30-BF8F-4BC6-AB29-308CF11FF833}"/>
              </a:ext>
            </a:extLst>
          </p:cNvPr>
          <p:cNvSpPr txBox="1"/>
          <p:nvPr/>
        </p:nvSpPr>
        <p:spPr>
          <a:xfrm>
            <a:off x="5831772" y="2638307"/>
            <a:ext cx="457176" cy="584775"/>
          </a:xfrm>
          <a:prstGeom prst="rect">
            <a:avLst/>
          </a:prstGeom>
          <a:noFill/>
        </p:spPr>
        <p:txBody>
          <a:bodyPr wrap="none" rtlCol="0">
            <a:spAutoFit/>
          </a:bodyPr>
          <a:lstStyle/>
          <a:p>
            <a:r>
              <a:rPr lang="en-US" altLang="zh-CN" sz="320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B</a:t>
            </a:r>
            <a:endParaRPr lang="zh-CN" altLang="en-US" sz="32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60" name="文本框 59">
            <a:extLst>
              <a:ext uri="{FF2B5EF4-FFF2-40B4-BE49-F238E27FC236}">
                <a16:creationId xmlns:a16="http://schemas.microsoft.com/office/drawing/2014/main" id="{6C65F428-EEA4-4B79-A074-1733F095A93D}"/>
              </a:ext>
            </a:extLst>
          </p:cNvPr>
          <p:cNvSpPr txBox="1"/>
          <p:nvPr/>
        </p:nvSpPr>
        <p:spPr>
          <a:xfrm>
            <a:off x="5831772" y="3674959"/>
            <a:ext cx="457176" cy="584775"/>
          </a:xfrm>
          <a:prstGeom prst="rect">
            <a:avLst/>
          </a:prstGeom>
          <a:noFill/>
        </p:spPr>
        <p:txBody>
          <a:bodyPr wrap="none" rtlCol="0">
            <a:spAutoFit/>
          </a:bodyPr>
          <a:lstStyle/>
          <a:p>
            <a:r>
              <a:rPr lang="en-US" altLang="zh-CN" sz="32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C</a:t>
            </a:r>
            <a:endParaRPr lang="zh-CN" altLang="en-US" sz="32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61" name="文本框 60">
            <a:extLst>
              <a:ext uri="{FF2B5EF4-FFF2-40B4-BE49-F238E27FC236}">
                <a16:creationId xmlns:a16="http://schemas.microsoft.com/office/drawing/2014/main" id="{048DC017-9A87-4DF2-A454-5A2B3AB3BC6A}"/>
              </a:ext>
            </a:extLst>
          </p:cNvPr>
          <p:cNvSpPr txBox="1"/>
          <p:nvPr/>
        </p:nvSpPr>
        <p:spPr>
          <a:xfrm>
            <a:off x="7337300" y="3704724"/>
            <a:ext cx="479618" cy="584775"/>
          </a:xfrm>
          <a:prstGeom prst="rect">
            <a:avLst/>
          </a:prstGeom>
          <a:noFill/>
        </p:spPr>
        <p:txBody>
          <a:bodyPr wrap="none" rtlCol="0">
            <a:spAutoFit/>
          </a:bodyPr>
          <a:lstStyle/>
          <a:p>
            <a:r>
              <a:rPr lang="en-US" altLang="zh-CN" sz="32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D</a:t>
            </a:r>
            <a:endParaRPr lang="zh-CN" altLang="en-US" sz="32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62" name="文本框 61">
            <a:extLst>
              <a:ext uri="{FF2B5EF4-FFF2-40B4-BE49-F238E27FC236}">
                <a16:creationId xmlns:a16="http://schemas.microsoft.com/office/drawing/2014/main" id="{3570CC21-1F8D-4F4F-B59B-2A760C670C27}"/>
              </a:ext>
            </a:extLst>
          </p:cNvPr>
          <p:cNvSpPr txBox="1"/>
          <p:nvPr/>
        </p:nvSpPr>
        <p:spPr>
          <a:xfrm>
            <a:off x="3893721" y="1820369"/>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63" name="文本框 62">
            <a:extLst>
              <a:ext uri="{FF2B5EF4-FFF2-40B4-BE49-F238E27FC236}">
                <a16:creationId xmlns:a16="http://schemas.microsoft.com/office/drawing/2014/main" id="{8A3CE721-D945-44A9-A8D3-7B4074243D45}"/>
              </a:ext>
            </a:extLst>
          </p:cNvPr>
          <p:cNvSpPr txBox="1"/>
          <p:nvPr/>
        </p:nvSpPr>
        <p:spPr>
          <a:xfrm>
            <a:off x="8265756" y="1823274"/>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64" name="文本框 63">
            <a:extLst>
              <a:ext uri="{FF2B5EF4-FFF2-40B4-BE49-F238E27FC236}">
                <a16:creationId xmlns:a16="http://schemas.microsoft.com/office/drawing/2014/main" id="{1E212353-FDB6-4AF1-A47A-02BC270FE24A}"/>
              </a:ext>
            </a:extLst>
          </p:cNvPr>
          <p:cNvSpPr txBox="1"/>
          <p:nvPr/>
        </p:nvSpPr>
        <p:spPr>
          <a:xfrm>
            <a:off x="8279072" y="4448035"/>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65" name="文本框 64">
            <a:extLst>
              <a:ext uri="{FF2B5EF4-FFF2-40B4-BE49-F238E27FC236}">
                <a16:creationId xmlns:a16="http://schemas.microsoft.com/office/drawing/2014/main" id="{D6404644-AEA3-42AD-8B09-2FB1B7B78EB3}"/>
              </a:ext>
            </a:extLst>
          </p:cNvPr>
          <p:cNvSpPr txBox="1"/>
          <p:nvPr/>
        </p:nvSpPr>
        <p:spPr>
          <a:xfrm>
            <a:off x="3951139" y="4448035"/>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cxnSp>
        <p:nvCxnSpPr>
          <p:cNvPr id="17" name="直接箭头连接符 16">
            <a:extLst>
              <a:ext uri="{FF2B5EF4-FFF2-40B4-BE49-F238E27FC236}">
                <a16:creationId xmlns:a16="http://schemas.microsoft.com/office/drawing/2014/main" id="{A1084CE2-88BF-42D1-A34B-7E054E715F29}"/>
              </a:ext>
            </a:extLst>
          </p:cNvPr>
          <p:cNvCxnSpPr>
            <a:cxnSpLocks/>
          </p:cNvCxnSpPr>
          <p:nvPr/>
        </p:nvCxnSpPr>
        <p:spPr>
          <a:xfrm flipV="1">
            <a:off x="3417896" y="1034473"/>
            <a:ext cx="0" cy="5620327"/>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a:extLst>
              <a:ext uri="{FF2B5EF4-FFF2-40B4-BE49-F238E27FC236}">
                <a16:creationId xmlns:a16="http://schemas.microsoft.com/office/drawing/2014/main" id="{487B5215-144F-4D1D-939C-9F351622AB45}"/>
              </a:ext>
            </a:extLst>
          </p:cNvPr>
          <p:cNvCxnSpPr>
            <a:cxnSpLocks/>
          </p:cNvCxnSpPr>
          <p:nvPr/>
        </p:nvCxnSpPr>
        <p:spPr>
          <a:xfrm>
            <a:off x="812800" y="5504873"/>
            <a:ext cx="10261600" cy="0"/>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id="{23B285E7-8443-4BED-9CC1-9CA4AAFA1546}"/>
              </a:ext>
            </a:extLst>
          </p:cNvPr>
          <p:cNvSpPr txBox="1"/>
          <p:nvPr/>
        </p:nvSpPr>
        <p:spPr>
          <a:xfrm>
            <a:off x="1397127" y="4745621"/>
            <a:ext cx="1436612" cy="646331"/>
          </a:xfrm>
          <a:prstGeom prst="rect">
            <a:avLst/>
          </a:prstGeom>
          <a:noFill/>
        </p:spPr>
        <p:txBody>
          <a:bodyPr wrap="none" rtlCol="0">
            <a:spAutoFit/>
          </a:bodyPr>
          <a:lstStyle/>
          <a:p>
            <a:r>
              <a:rPr lang="en-US" altLang="zh-CN" sz="3600" dirty="0">
                <a:solidFill>
                  <a:schemeClr val="accent1">
                    <a:lumMod val="50000"/>
                  </a:schemeClr>
                </a:solidFill>
                <a:latin typeface="方正宋黑简体" panose="02010601030101010101" pitchFamily="2" charset="-122"/>
                <a:ea typeface="方正宋黑简体" panose="02010601030101010101" pitchFamily="2" charset="-122"/>
              </a:rPr>
              <a:t>LOGO</a:t>
            </a:r>
            <a:endParaRPr lang="zh-CN" altLang="en-US" sz="3600" dirty="0">
              <a:solidFill>
                <a:schemeClr val="accent1">
                  <a:lumMod val="50000"/>
                </a:schemeClr>
              </a:solidFill>
              <a:latin typeface="方正宋黑简体" panose="02010601030101010101" pitchFamily="2" charset="-122"/>
              <a:ea typeface="方正宋黑简体" panose="02010601030101010101" pitchFamily="2" charset="-122"/>
            </a:endParaRPr>
          </a:p>
        </p:txBody>
      </p:sp>
    </p:spTree>
    <p:extLst>
      <p:ext uri="{BB962C8B-B14F-4D97-AF65-F5344CB8AC3E}">
        <p14:creationId xmlns:p14="http://schemas.microsoft.com/office/powerpoint/2010/main" val="785743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1000"/>
                                        <p:tgtEl>
                                          <p:spTgt spid="62"/>
                                        </p:tgtEl>
                                      </p:cBhvr>
                                    </p:animEffect>
                                    <p:anim calcmode="lin" valueType="num">
                                      <p:cBhvr>
                                        <p:cTn id="13" dur="1000" fill="hold"/>
                                        <p:tgtEl>
                                          <p:spTgt spid="62"/>
                                        </p:tgtEl>
                                        <p:attrNameLst>
                                          <p:attrName>ppt_x</p:attrName>
                                        </p:attrNameLst>
                                      </p:cBhvr>
                                      <p:tavLst>
                                        <p:tav tm="0">
                                          <p:val>
                                            <p:strVal val="#ppt_x"/>
                                          </p:val>
                                        </p:tav>
                                        <p:tav tm="100000">
                                          <p:val>
                                            <p:strVal val="#ppt_x"/>
                                          </p:val>
                                        </p:tav>
                                      </p:tavLst>
                                    </p:anim>
                                    <p:anim calcmode="lin" valueType="num">
                                      <p:cBhvr>
                                        <p:cTn id="14" dur="1000" fill="hold"/>
                                        <p:tgtEl>
                                          <p:spTgt spid="62"/>
                                        </p:tgtEl>
                                        <p:attrNameLst>
                                          <p:attrName>ppt_y</p:attrName>
                                        </p:attrNameLst>
                                      </p:cBhvr>
                                      <p:tavLst>
                                        <p:tav tm="0">
                                          <p:val>
                                            <p:strVal val="#ppt_y+.1"/>
                                          </p:val>
                                        </p:tav>
                                        <p:tav tm="100000">
                                          <p:val>
                                            <p:strVal val="#ppt_y"/>
                                          </p:val>
                                        </p:tav>
                                      </p:tavLst>
                                    </p:anim>
                                  </p:childTnLst>
                                </p:cTn>
                              </p:par>
                              <p:par>
                                <p:cTn id="15" presetID="20" presetClass="entr" presetSubtype="0" fill="hold" grpId="1" nodeType="with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wedge">
                                      <p:cBhvr>
                                        <p:cTn id="17" dur="2000"/>
                                        <p:tgtEl>
                                          <p:spTgt spid="62"/>
                                        </p:tgtEl>
                                      </p:cBhvr>
                                    </p:animEffect>
                                  </p:childTnLst>
                                </p:cTn>
                              </p:par>
                              <p:par>
                                <p:cTn id="18" presetID="47" presetClass="entr" presetSubtype="0" fill="hold" grpId="2" nodeType="with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1000"/>
                                        <p:tgtEl>
                                          <p:spTgt spid="62"/>
                                        </p:tgtEl>
                                      </p:cBhvr>
                                    </p:animEffect>
                                    <p:anim calcmode="lin" valueType="num">
                                      <p:cBhvr>
                                        <p:cTn id="21" dur="1000" fill="hold"/>
                                        <p:tgtEl>
                                          <p:spTgt spid="62"/>
                                        </p:tgtEl>
                                        <p:attrNameLst>
                                          <p:attrName>ppt_x</p:attrName>
                                        </p:attrNameLst>
                                      </p:cBhvr>
                                      <p:tavLst>
                                        <p:tav tm="0">
                                          <p:val>
                                            <p:strVal val="#ppt_x"/>
                                          </p:val>
                                        </p:tav>
                                        <p:tav tm="100000">
                                          <p:val>
                                            <p:strVal val="#ppt_x"/>
                                          </p:val>
                                        </p:tav>
                                      </p:tavLst>
                                    </p:anim>
                                    <p:anim calcmode="lin" valueType="num">
                                      <p:cBhvr>
                                        <p:cTn id="22" dur="1000" fill="hold"/>
                                        <p:tgtEl>
                                          <p:spTgt spid="6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1000"/>
                                        <p:tgtEl>
                                          <p:spTgt spid="63"/>
                                        </p:tgtEl>
                                      </p:cBhvr>
                                    </p:animEffect>
                                    <p:anim calcmode="lin" valueType="num">
                                      <p:cBhvr>
                                        <p:cTn id="26" dur="1000" fill="hold"/>
                                        <p:tgtEl>
                                          <p:spTgt spid="63"/>
                                        </p:tgtEl>
                                        <p:attrNameLst>
                                          <p:attrName>ppt_x</p:attrName>
                                        </p:attrNameLst>
                                      </p:cBhvr>
                                      <p:tavLst>
                                        <p:tav tm="0">
                                          <p:val>
                                            <p:strVal val="#ppt_x"/>
                                          </p:val>
                                        </p:tav>
                                        <p:tav tm="100000">
                                          <p:val>
                                            <p:strVal val="#ppt_x"/>
                                          </p:val>
                                        </p:tav>
                                      </p:tavLst>
                                    </p:anim>
                                    <p:anim calcmode="lin" valueType="num">
                                      <p:cBhvr>
                                        <p:cTn id="27" dur="1000" fill="hold"/>
                                        <p:tgtEl>
                                          <p:spTgt spid="63"/>
                                        </p:tgtEl>
                                        <p:attrNameLst>
                                          <p:attrName>ppt_y</p:attrName>
                                        </p:attrNameLst>
                                      </p:cBhvr>
                                      <p:tavLst>
                                        <p:tav tm="0">
                                          <p:val>
                                            <p:strVal val="#ppt_y+.1"/>
                                          </p:val>
                                        </p:tav>
                                        <p:tav tm="100000">
                                          <p:val>
                                            <p:strVal val="#ppt_y"/>
                                          </p:val>
                                        </p:tav>
                                      </p:tavLst>
                                    </p:anim>
                                  </p:childTnLst>
                                </p:cTn>
                              </p:par>
                              <p:par>
                                <p:cTn id="28" presetID="20" presetClass="entr" presetSubtype="0" fill="hold" grpId="1" nodeType="with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wedge">
                                      <p:cBhvr>
                                        <p:cTn id="30" dur="2000"/>
                                        <p:tgtEl>
                                          <p:spTgt spid="63"/>
                                        </p:tgtEl>
                                      </p:cBhvr>
                                    </p:animEffect>
                                  </p:childTnLst>
                                </p:cTn>
                              </p:par>
                              <p:par>
                                <p:cTn id="31" presetID="47" presetClass="entr" presetSubtype="0" fill="hold" grpId="2"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1000"/>
                                        <p:tgtEl>
                                          <p:spTgt spid="63"/>
                                        </p:tgtEl>
                                      </p:cBhvr>
                                    </p:animEffect>
                                    <p:anim calcmode="lin" valueType="num">
                                      <p:cBhvr>
                                        <p:cTn id="34" dur="1000" fill="hold"/>
                                        <p:tgtEl>
                                          <p:spTgt spid="63"/>
                                        </p:tgtEl>
                                        <p:attrNameLst>
                                          <p:attrName>ppt_x</p:attrName>
                                        </p:attrNameLst>
                                      </p:cBhvr>
                                      <p:tavLst>
                                        <p:tav tm="0">
                                          <p:val>
                                            <p:strVal val="#ppt_x"/>
                                          </p:val>
                                        </p:tav>
                                        <p:tav tm="100000">
                                          <p:val>
                                            <p:strVal val="#ppt_x"/>
                                          </p:val>
                                        </p:tav>
                                      </p:tavLst>
                                    </p:anim>
                                    <p:anim calcmode="lin" valueType="num">
                                      <p:cBhvr>
                                        <p:cTn id="35" dur="10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1000"/>
                                        <p:tgtEl>
                                          <p:spTgt spid="64"/>
                                        </p:tgtEl>
                                      </p:cBhvr>
                                    </p:animEffect>
                                    <p:anim calcmode="lin" valueType="num">
                                      <p:cBhvr>
                                        <p:cTn id="39" dur="1000" fill="hold"/>
                                        <p:tgtEl>
                                          <p:spTgt spid="64"/>
                                        </p:tgtEl>
                                        <p:attrNameLst>
                                          <p:attrName>ppt_x</p:attrName>
                                        </p:attrNameLst>
                                      </p:cBhvr>
                                      <p:tavLst>
                                        <p:tav tm="0">
                                          <p:val>
                                            <p:strVal val="#ppt_x"/>
                                          </p:val>
                                        </p:tav>
                                        <p:tav tm="100000">
                                          <p:val>
                                            <p:strVal val="#ppt_x"/>
                                          </p:val>
                                        </p:tav>
                                      </p:tavLst>
                                    </p:anim>
                                    <p:anim calcmode="lin" valueType="num">
                                      <p:cBhvr>
                                        <p:cTn id="40" dur="1000" fill="hold"/>
                                        <p:tgtEl>
                                          <p:spTgt spid="64"/>
                                        </p:tgtEl>
                                        <p:attrNameLst>
                                          <p:attrName>ppt_y</p:attrName>
                                        </p:attrNameLst>
                                      </p:cBhvr>
                                      <p:tavLst>
                                        <p:tav tm="0">
                                          <p:val>
                                            <p:strVal val="#ppt_y+.1"/>
                                          </p:val>
                                        </p:tav>
                                        <p:tav tm="100000">
                                          <p:val>
                                            <p:strVal val="#ppt_y"/>
                                          </p:val>
                                        </p:tav>
                                      </p:tavLst>
                                    </p:anim>
                                  </p:childTnLst>
                                </p:cTn>
                              </p:par>
                              <p:par>
                                <p:cTn id="41" presetID="20" presetClass="entr" presetSubtype="0" fill="hold" grpId="1"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edge">
                                      <p:cBhvr>
                                        <p:cTn id="43" dur="2000"/>
                                        <p:tgtEl>
                                          <p:spTgt spid="64"/>
                                        </p:tgtEl>
                                      </p:cBhvr>
                                    </p:animEffect>
                                  </p:childTnLst>
                                </p:cTn>
                              </p:par>
                              <p:par>
                                <p:cTn id="44" presetID="47" presetClass="entr" presetSubtype="0" fill="hold" grpId="2" nodeType="with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1000"/>
                                        <p:tgtEl>
                                          <p:spTgt spid="64"/>
                                        </p:tgtEl>
                                      </p:cBhvr>
                                    </p:animEffect>
                                    <p:anim calcmode="lin" valueType="num">
                                      <p:cBhvr>
                                        <p:cTn id="47" dur="1000" fill="hold"/>
                                        <p:tgtEl>
                                          <p:spTgt spid="64"/>
                                        </p:tgtEl>
                                        <p:attrNameLst>
                                          <p:attrName>ppt_x</p:attrName>
                                        </p:attrNameLst>
                                      </p:cBhvr>
                                      <p:tavLst>
                                        <p:tav tm="0">
                                          <p:val>
                                            <p:strVal val="#ppt_x"/>
                                          </p:val>
                                        </p:tav>
                                        <p:tav tm="100000">
                                          <p:val>
                                            <p:strVal val="#ppt_x"/>
                                          </p:val>
                                        </p:tav>
                                      </p:tavLst>
                                    </p:anim>
                                    <p:anim calcmode="lin" valueType="num">
                                      <p:cBhvr>
                                        <p:cTn id="48" dur="1000" fill="hold"/>
                                        <p:tgtEl>
                                          <p:spTgt spid="6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1000"/>
                                        <p:tgtEl>
                                          <p:spTgt spid="65"/>
                                        </p:tgtEl>
                                      </p:cBhvr>
                                    </p:animEffect>
                                    <p:anim calcmode="lin" valueType="num">
                                      <p:cBhvr>
                                        <p:cTn id="52" dur="1000" fill="hold"/>
                                        <p:tgtEl>
                                          <p:spTgt spid="65"/>
                                        </p:tgtEl>
                                        <p:attrNameLst>
                                          <p:attrName>ppt_x</p:attrName>
                                        </p:attrNameLst>
                                      </p:cBhvr>
                                      <p:tavLst>
                                        <p:tav tm="0">
                                          <p:val>
                                            <p:strVal val="#ppt_x"/>
                                          </p:val>
                                        </p:tav>
                                        <p:tav tm="100000">
                                          <p:val>
                                            <p:strVal val="#ppt_x"/>
                                          </p:val>
                                        </p:tav>
                                      </p:tavLst>
                                    </p:anim>
                                    <p:anim calcmode="lin" valueType="num">
                                      <p:cBhvr>
                                        <p:cTn id="53" dur="1000" fill="hold"/>
                                        <p:tgtEl>
                                          <p:spTgt spid="65"/>
                                        </p:tgtEl>
                                        <p:attrNameLst>
                                          <p:attrName>ppt_y</p:attrName>
                                        </p:attrNameLst>
                                      </p:cBhvr>
                                      <p:tavLst>
                                        <p:tav tm="0">
                                          <p:val>
                                            <p:strVal val="#ppt_y+.1"/>
                                          </p:val>
                                        </p:tav>
                                        <p:tav tm="100000">
                                          <p:val>
                                            <p:strVal val="#ppt_y"/>
                                          </p:val>
                                        </p:tav>
                                      </p:tavLst>
                                    </p:anim>
                                  </p:childTnLst>
                                </p:cTn>
                              </p:par>
                              <p:par>
                                <p:cTn id="54" presetID="20" presetClass="entr" presetSubtype="0" fill="hold" grpId="1"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edge">
                                      <p:cBhvr>
                                        <p:cTn id="56" dur="2000"/>
                                        <p:tgtEl>
                                          <p:spTgt spid="65"/>
                                        </p:tgtEl>
                                      </p:cBhvr>
                                    </p:animEffect>
                                  </p:childTnLst>
                                </p:cTn>
                              </p:par>
                              <p:par>
                                <p:cTn id="57" presetID="47" presetClass="entr" presetSubtype="0" fill="hold" grpId="2" nodeType="with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fade">
                                      <p:cBhvr>
                                        <p:cTn id="59" dur="1000"/>
                                        <p:tgtEl>
                                          <p:spTgt spid="65"/>
                                        </p:tgtEl>
                                      </p:cBhvr>
                                    </p:animEffect>
                                    <p:anim calcmode="lin" valueType="num">
                                      <p:cBhvr>
                                        <p:cTn id="60" dur="1000" fill="hold"/>
                                        <p:tgtEl>
                                          <p:spTgt spid="65"/>
                                        </p:tgtEl>
                                        <p:attrNameLst>
                                          <p:attrName>ppt_x</p:attrName>
                                        </p:attrNameLst>
                                      </p:cBhvr>
                                      <p:tavLst>
                                        <p:tav tm="0">
                                          <p:val>
                                            <p:strVal val="#ppt_x"/>
                                          </p:val>
                                        </p:tav>
                                        <p:tav tm="100000">
                                          <p:val>
                                            <p:strVal val="#ppt_x"/>
                                          </p:val>
                                        </p:tav>
                                      </p:tavLst>
                                    </p:anim>
                                    <p:anim calcmode="lin" valueType="num">
                                      <p:cBhvr>
                                        <p:cTn id="61"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2" grpId="1"/>
      <p:bldP spid="62" grpId="2"/>
      <p:bldP spid="63" grpId="0"/>
      <p:bldP spid="63" grpId="1"/>
      <p:bldP spid="63" grpId="2"/>
      <p:bldP spid="64" grpId="0"/>
      <p:bldP spid="64" grpId="1"/>
      <p:bldP spid="64" grpId="2"/>
      <p:bldP spid="65" grpId="0"/>
      <p:bldP spid="65" grpId="1"/>
      <p:bldP spid="65" grpId="2"/>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数据分析</a:t>
            </a:r>
          </a:p>
        </p:txBody>
      </p:sp>
      <p:sp>
        <p:nvSpPr>
          <p:cNvPr id="31" name="Rectangle 2">
            <a:extLst>
              <a:ext uri="{FF2B5EF4-FFF2-40B4-BE49-F238E27FC236}">
                <a16:creationId xmlns:a16="http://schemas.microsoft.com/office/drawing/2014/main" id="{3A0547B5-3126-44CD-876C-D47C82848485}"/>
              </a:ext>
            </a:extLst>
          </p:cNvPr>
          <p:cNvSpPr>
            <a:spLocks noChangeArrowheads="1"/>
          </p:cNvSpPr>
          <p:nvPr/>
        </p:nvSpPr>
        <p:spPr bwMode="auto">
          <a:xfrm>
            <a:off x="8721725" y="3150683"/>
            <a:ext cx="1406525" cy="2970212"/>
          </a:xfrm>
          <a:prstGeom prst="rect">
            <a:avLst/>
          </a:prstGeom>
          <a:solidFill>
            <a:schemeClr val="accent1">
              <a:lumMod val="50000"/>
            </a:schemeClr>
          </a:solidFill>
          <a:ln w="9525" algn="ctr">
            <a:noFill/>
            <a:miter lim="800000"/>
            <a:headEnd/>
            <a:tailEnd/>
          </a:ln>
          <a:effectLst/>
        </p:spPr>
        <p:txBody>
          <a:bodyPr wrap="none" anchor="ctr"/>
          <a:lstStyle/>
          <a:p>
            <a:pPr>
              <a:defRPr/>
            </a:pPr>
            <a:endParaRPr lang="zh-CN" altLang="en-US">
              <a:latin typeface="+mn-lt"/>
              <a:ea typeface="+mn-ea"/>
            </a:endParaRPr>
          </a:p>
        </p:txBody>
      </p:sp>
      <p:sp>
        <p:nvSpPr>
          <p:cNvPr id="32" name="Freeform 3">
            <a:extLst>
              <a:ext uri="{FF2B5EF4-FFF2-40B4-BE49-F238E27FC236}">
                <a16:creationId xmlns:a16="http://schemas.microsoft.com/office/drawing/2014/main" id="{345D8F78-9684-406C-8E25-1D24AFF3DF2B}"/>
              </a:ext>
            </a:extLst>
          </p:cNvPr>
          <p:cNvSpPr>
            <a:spLocks/>
          </p:cNvSpPr>
          <p:nvPr/>
        </p:nvSpPr>
        <p:spPr bwMode="auto">
          <a:xfrm>
            <a:off x="7100888" y="3160208"/>
            <a:ext cx="1436687" cy="2976562"/>
          </a:xfrm>
          <a:custGeom>
            <a:avLst/>
            <a:gdLst/>
            <a:ahLst/>
            <a:cxnLst>
              <a:cxn ang="0">
                <a:pos x="0" y="255"/>
              </a:cxn>
              <a:cxn ang="0">
                <a:pos x="123" y="255"/>
              </a:cxn>
              <a:cxn ang="0">
                <a:pos x="123" y="0"/>
              </a:cxn>
              <a:cxn ang="0">
                <a:pos x="0" y="24"/>
              </a:cxn>
              <a:cxn ang="0">
                <a:pos x="0" y="255"/>
              </a:cxn>
            </a:cxnLst>
            <a:rect l="0" t="0" r="r" b="b"/>
            <a:pathLst>
              <a:path w="123" h="255">
                <a:moveTo>
                  <a:pt x="0" y="255"/>
                </a:moveTo>
                <a:cubicBezTo>
                  <a:pt x="123" y="255"/>
                  <a:pt x="123" y="255"/>
                  <a:pt x="123" y="255"/>
                </a:cubicBezTo>
                <a:cubicBezTo>
                  <a:pt x="123" y="0"/>
                  <a:pt x="123" y="0"/>
                  <a:pt x="123" y="0"/>
                </a:cubicBezTo>
                <a:cubicBezTo>
                  <a:pt x="87" y="4"/>
                  <a:pt x="46" y="12"/>
                  <a:pt x="0" y="24"/>
                </a:cubicBezTo>
                <a:lnTo>
                  <a:pt x="0" y="255"/>
                </a:lnTo>
                <a:close/>
              </a:path>
            </a:pathLst>
          </a:custGeom>
          <a:gradFill rotWithShape="1">
            <a:gsLst>
              <a:gs pos="0">
                <a:srgbClr val="EAEAEA"/>
              </a:gs>
              <a:gs pos="100000">
                <a:srgbClr val="C0C0C0"/>
              </a:gs>
            </a:gsLst>
            <a:lin ang="5400000" scaled="1"/>
          </a:gradFill>
          <a:ln w="9525" cap="flat" cmpd="sng">
            <a:noFill/>
            <a:prstDash val="solid"/>
            <a:round/>
            <a:headEnd type="none" w="med" len="med"/>
            <a:tailEnd type="none" w="med" len="med"/>
          </a:ln>
          <a:effectLst/>
        </p:spPr>
        <p:txBody>
          <a:bodyPr/>
          <a:lstStyle/>
          <a:p>
            <a:pPr>
              <a:defRPr/>
            </a:pPr>
            <a:endParaRPr lang="zh-CN" altLang="en-US">
              <a:latin typeface="+mn-lt"/>
              <a:ea typeface="+mn-ea"/>
            </a:endParaRPr>
          </a:p>
        </p:txBody>
      </p:sp>
      <p:sp>
        <p:nvSpPr>
          <p:cNvPr id="33" name="Freeform 4">
            <a:extLst>
              <a:ext uri="{FF2B5EF4-FFF2-40B4-BE49-F238E27FC236}">
                <a16:creationId xmlns:a16="http://schemas.microsoft.com/office/drawing/2014/main" id="{A1A4AF03-2A9C-4C4B-8C55-4EC0DF4B796F}"/>
              </a:ext>
            </a:extLst>
          </p:cNvPr>
          <p:cNvSpPr>
            <a:spLocks/>
          </p:cNvSpPr>
          <p:nvPr/>
        </p:nvSpPr>
        <p:spPr bwMode="auto">
          <a:xfrm>
            <a:off x="3919538" y="4082545"/>
            <a:ext cx="1401762" cy="2054225"/>
          </a:xfrm>
          <a:custGeom>
            <a:avLst/>
            <a:gdLst/>
            <a:ahLst/>
            <a:cxnLst>
              <a:cxn ang="0">
                <a:pos x="0" y="176"/>
              </a:cxn>
              <a:cxn ang="0">
                <a:pos x="120" y="176"/>
              </a:cxn>
              <a:cxn ang="0">
                <a:pos x="120" y="0"/>
              </a:cxn>
              <a:cxn ang="0">
                <a:pos x="0" y="67"/>
              </a:cxn>
              <a:cxn ang="0">
                <a:pos x="0" y="176"/>
              </a:cxn>
            </a:cxnLst>
            <a:rect l="0" t="0" r="r" b="b"/>
            <a:pathLst>
              <a:path w="120" h="176">
                <a:moveTo>
                  <a:pt x="0" y="176"/>
                </a:moveTo>
                <a:cubicBezTo>
                  <a:pt x="120" y="176"/>
                  <a:pt x="120" y="176"/>
                  <a:pt x="120" y="176"/>
                </a:cubicBezTo>
                <a:cubicBezTo>
                  <a:pt x="120" y="0"/>
                  <a:pt x="120" y="0"/>
                  <a:pt x="120" y="0"/>
                </a:cubicBezTo>
                <a:cubicBezTo>
                  <a:pt x="81" y="19"/>
                  <a:pt x="41" y="41"/>
                  <a:pt x="0" y="67"/>
                </a:cubicBezTo>
                <a:lnTo>
                  <a:pt x="0" y="176"/>
                </a:lnTo>
                <a:close/>
              </a:path>
            </a:pathLst>
          </a:custGeom>
          <a:gradFill rotWithShape="1">
            <a:gsLst>
              <a:gs pos="0">
                <a:srgbClr val="EAEAEA"/>
              </a:gs>
              <a:gs pos="100000">
                <a:srgbClr val="D9D9D9"/>
              </a:gs>
            </a:gsLst>
            <a:lin ang="5400000" scaled="1"/>
          </a:gradFill>
          <a:ln w="9525" cap="flat" cmpd="sng">
            <a:noFill/>
            <a:prstDash val="solid"/>
            <a:round/>
            <a:headEnd type="none" w="med" len="med"/>
            <a:tailEnd type="none" w="med" len="med"/>
          </a:ln>
          <a:effectLst/>
        </p:spPr>
        <p:txBody>
          <a:bodyPr/>
          <a:lstStyle/>
          <a:p>
            <a:pPr>
              <a:defRPr/>
            </a:pPr>
            <a:endParaRPr lang="zh-CN" altLang="en-US">
              <a:latin typeface="+mn-lt"/>
              <a:ea typeface="+mn-ea"/>
            </a:endParaRPr>
          </a:p>
        </p:txBody>
      </p:sp>
      <p:sp>
        <p:nvSpPr>
          <p:cNvPr id="38" name="Freeform 5">
            <a:extLst>
              <a:ext uri="{FF2B5EF4-FFF2-40B4-BE49-F238E27FC236}">
                <a16:creationId xmlns:a16="http://schemas.microsoft.com/office/drawing/2014/main" id="{835B3DA9-FC2C-48E0-9F86-1232C2A38A27}"/>
              </a:ext>
            </a:extLst>
          </p:cNvPr>
          <p:cNvSpPr>
            <a:spLocks/>
          </p:cNvSpPr>
          <p:nvPr/>
        </p:nvSpPr>
        <p:spPr bwMode="auto">
          <a:xfrm>
            <a:off x="5507038" y="3487233"/>
            <a:ext cx="1406525" cy="2649537"/>
          </a:xfrm>
          <a:custGeom>
            <a:avLst/>
            <a:gdLst/>
            <a:ahLst/>
            <a:cxnLst>
              <a:cxn ang="0">
                <a:pos x="0" y="44"/>
              </a:cxn>
              <a:cxn ang="0">
                <a:pos x="0" y="227"/>
              </a:cxn>
              <a:cxn ang="0">
                <a:pos x="120" y="227"/>
              </a:cxn>
              <a:cxn ang="0">
                <a:pos x="120" y="0"/>
              </a:cxn>
              <a:cxn ang="0">
                <a:pos x="0" y="44"/>
              </a:cxn>
            </a:cxnLst>
            <a:rect l="0" t="0" r="r" b="b"/>
            <a:pathLst>
              <a:path w="120" h="227">
                <a:moveTo>
                  <a:pt x="0" y="44"/>
                </a:moveTo>
                <a:cubicBezTo>
                  <a:pt x="0" y="227"/>
                  <a:pt x="0" y="227"/>
                  <a:pt x="0" y="227"/>
                </a:cubicBezTo>
                <a:cubicBezTo>
                  <a:pt x="120" y="227"/>
                  <a:pt x="120" y="227"/>
                  <a:pt x="120" y="227"/>
                </a:cubicBezTo>
                <a:cubicBezTo>
                  <a:pt x="120" y="0"/>
                  <a:pt x="120" y="0"/>
                  <a:pt x="120" y="0"/>
                </a:cubicBezTo>
                <a:cubicBezTo>
                  <a:pt x="82" y="11"/>
                  <a:pt x="42" y="25"/>
                  <a:pt x="0" y="44"/>
                </a:cubicBezTo>
                <a:close/>
              </a:path>
            </a:pathLst>
          </a:custGeom>
          <a:gradFill rotWithShape="1">
            <a:gsLst>
              <a:gs pos="0">
                <a:srgbClr val="EAEAEA"/>
              </a:gs>
              <a:gs pos="100000">
                <a:srgbClr val="C0C0C0"/>
              </a:gs>
            </a:gsLst>
            <a:lin ang="5400000" scaled="1"/>
          </a:gradFill>
          <a:ln w="9525" cap="flat" cmpd="sng">
            <a:noFill/>
            <a:prstDash val="solid"/>
            <a:round/>
            <a:headEnd type="none" w="med" len="med"/>
            <a:tailEnd type="none" w="med" len="med"/>
          </a:ln>
          <a:effectLst/>
        </p:spPr>
        <p:txBody>
          <a:bodyPr/>
          <a:lstStyle/>
          <a:p>
            <a:pPr>
              <a:defRPr/>
            </a:pPr>
            <a:endParaRPr lang="zh-CN" altLang="en-US">
              <a:latin typeface="+mn-lt"/>
              <a:ea typeface="+mn-ea"/>
            </a:endParaRPr>
          </a:p>
        </p:txBody>
      </p:sp>
      <p:sp>
        <p:nvSpPr>
          <p:cNvPr id="39" name="Freeform 6">
            <a:extLst>
              <a:ext uri="{FF2B5EF4-FFF2-40B4-BE49-F238E27FC236}">
                <a16:creationId xmlns:a16="http://schemas.microsoft.com/office/drawing/2014/main" id="{C4A6CDF8-BE5E-466E-8ABB-8888876A6000}"/>
              </a:ext>
            </a:extLst>
          </p:cNvPr>
          <p:cNvSpPr>
            <a:spLocks/>
          </p:cNvSpPr>
          <p:nvPr/>
        </p:nvSpPr>
        <p:spPr bwMode="auto">
          <a:xfrm>
            <a:off x="2314575" y="4992183"/>
            <a:ext cx="1419225" cy="1144587"/>
          </a:xfrm>
          <a:custGeom>
            <a:avLst/>
            <a:gdLst/>
            <a:ahLst/>
            <a:cxnLst>
              <a:cxn ang="0">
                <a:pos x="121" y="98"/>
              </a:cxn>
              <a:cxn ang="0">
                <a:pos x="121" y="0"/>
              </a:cxn>
              <a:cxn ang="0">
                <a:pos x="0" y="98"/>
              </a:cxn>
              <a:cxn ang="0">
                <a:pos x="121" y="98"/>
              </a:cxn>
            </a:cxnLst>
            <a:rect l="0" t="0" r="r" b="b"/>
            <a:pathLst>
              <a:path w="121" h="98">
                <a:moveTo>
                  <a:pt x="121" y="98"/>
                </a:moveTo>
                <a:cubicBezTo>
                  <a:pt x="121" y="0"/>
                  <a:pt x="121" y="0"/>
                  <a:pt x="121" y="0"/>
                </a:cubicBezTo>
                <a:cubicBezTo>
                  <a:pt x="81" y="28"/>
                  <a:pt x="40" y="60"/>
                  <a:pt x="0" y="98"/>
                </a:cubicBezTo>
                <a:lnTo>
                  <a:pt x="121" y="98"/>
                </a:lnTo>
                <a:close/>
              </a:path>
            </a:pathLst>
          </a:custGeom>
          <a:gradFill rotWithShape="1">
            <a:gsLst>
              <a:gs pos="0">
                <a:srgbClr val="EAEAEA"/>
              </a:gs>
              <a:gs pos="100000">
                <a:srgbClr val="D9D9D9"/>
              </a:gs>
            </a:gsLst>
            <a:lin ang="5400000" scaled="1"/>
          </a:gradFill>
          <a:ln w="9525" cap="flat" cmpd="sng">
            <a:noFill/>
            <a:prstDash val="solid"/>
            <a:round/>
            <a:headEnd type="none" w="med" len="med"/>
            <a:tailEnd type="none" w="med" len="med"/>
          </a:ln>
          <a:effectLst/>
        </p:spPr>
        <p:txBody>
          <a:bodyPr/>
          <a:lstStyle/>
          <a:p>
            <a:pPr>
              <a:defRPr/>
            </a:pPr>
            <a:endParaRPr lang="zh-CN" altLang="en-US">
              <a:latin typeface="+mn-lt"/>
              <a:ea typeface="+mn-ea"/>
            </a:endParaRPr>
          </a:p>
        </p:txBody>
      </p:sp>
      <p:sp>
        <p:nvSpPr>
          <p:cNvPr id="40" name="Freeform 7">
            <a:extLst>
              <a:ext uri="{FF2B5EF4-FFF2-40B4-BE49-F238E27FC236}">
                <a16:creationId xmlns:a16="http://schemas.microsoft.com/office/drawing/2014/main" id="{4E8BDAF8-06D1-4225-A6F7-5ED88DB9ED29}"/>
              </a:ext>
            </a:extLst>
          </p:cNvPr>
          <p:cNvSpPr>
            <a:spLocks/>
          </p:cNvSpPr>
          <p:nvPr/>
        </p:nvSpPr>
        <p:spPr bwMode="auto">
          <a:xfrm>
            <a:off x="2279650" y="4396870"/>
            <a:ext cx="1454150" cy="1354138"/>
          </a:xfrm>
          <a:custGeom>
            <a:avLst/>
            <a:gdLst/>
            <a:ahLst/>
            <a:cxnLst>
              <a:cxn ang="0">
                <a:pos x="0" y="94"/>
              </a:cxn>
              <a:cxn ang="0">
                <a:pos x="0" y="116"/>
              </a:cxn>
              <a:cxn ang="0">
                <a:pos x="2" y="116"/>
              </a:cxn>
              <a:cxn ang="0">
                <a:pos x="124" y="19"/>
              </a:cxn>
              <a:cxn ang="0">
                <a:pos x="124" y="0"/>
              </a:cxn>
              <a:cxn ang="0">
                <a:pos x="0" y="94"/>
              </a:cxn>
            </a:cxnLst>
            <a:rect l="0" t="0" r="r" b="b"/>
            <a:pathLst>
              <a:path w="124" h="116">
                <a:moveTo>
                  <a:pt x="0" y="94"/>
                </a:moveTo>
                <a:cubicBezTo>
                  <a:pt x="0" y="116"/>
                  <a:pt x="0" y="116"/>
                  <a:pt x="0" y="116"/>
                </a:cubicBezTo>
                <a:cubicBezTo>
                  <a:pt x="2" y="116"/>
                  <a:pt x="2" y="116"/>
                  <a:pt x="2" y="116"/>
                </a:cubicBezTo>
                <a:cubicBezTo>
                  <a:pt x="22" y="96"/>
                  <a:pt x="63" y="59"/>
                  <a:pt x="124" y="19"/>
                </a:cubicBezTo>
                <a:cubicBezTo>
                  <a:pt x="124" y="0"/>
                  <a:pt x="124" y="0"/>
                  <a:pt x="124" y="0"/>
                </a:cubicBezTo>
                <a:cubicBezTo>
                  <a:pt x="83" y="26"/>
                  <a:pt x="42" y="57"/>
                  <a:pt x="0" y="94"/>
                </a:cubicBezTo>
                <a:close/>
              </a:path>
            </a:pathLst>
          </a:custGeom>
          <a:solidFill>
            <a:schemeClr val="accent1">
              <a:lumMod val="50000"/>
            </a:schemeClr>
          </a:solidFill>
          <a:ln w="9525" cap="flat" cmpd="sng">
            <a:noFill/>
            <a:prstDash val="solid"/>
            <a:round/>
            <a:headEnd type="none" w="med" len="med"/>
            <a:tailEnd type="none" w="med" len="med"/>
          </a:ln>
          <a:effectLst/>
        </p:spPr>
        <p:txBody>
          <a:bodyPr/>
          <a:lstStyle/>
          <a:p>
            <a:pPr>
              <a:defRPr/>
            </a:pPr>
            <a:endParaRPr lang="zh-CN" altLang="en-US">
              <a:latin typeface="+mn-lt"/>
              <a:ea typeface="+mn-ea"/>
            </a:endParaRPr>
          </a:p>
        </p:txBody>
      </p:sp>
      <p:sp>
        <p:nvSpPr>
          <p:cNvPr id="41" name="Freeform 8">
            <a:extLst>
              <a:ext uri="{FF2B5EF4-FFF2-40B4-BE49-F238E27FC236}">
                <a16:creationId xmlns:a16="http://schemas.microsoft.com/office/drawing/2014/main" id="{C8A8BFC5-1561-44F7-8249-847E10EA88AE}"/>
              </a:ext>
            </a:extLst>
          </p:cNvPr>
          <p:cNvSpPr>
            <a:spLocks/>
          </p:cNvSpPr>
          <p:nvPr/>
        </p:nvSpPr>
        <p:spPr bwMode="auto">
          <a:xfrm>
            <a:off x="3919538" y="3557083"/>
            <a:ext cx="1401762" cy="944562"/>
          </a:xfrm>
          <a:custGeom>
            <a:avLst/>
            <a:gdLst/>
            <a:ahLst/>
            <a:cxnLst>
              <a:cxn ang="0">
                <a:pos x="120" y="0"/>
              </a:cxn>
              <a:cxn ang="0">
                <a:pos x="0" y="62"/>
              </a:cxn>
              <a:cxn ang="0">
                <a:pos x="0" y="81"/>
              </a:cxn>
              <a:cxn ang="0">
                <a:pos x="120" y="18"/>
              </a:cxn>
              <a:cxn ang="0">
                <a:pos x="120" y="0"/>
              </a:cxn>
            </a:cxnLst>
            <a:rect l="0" t="0" r="r" b="b"/>
            <a:pathLst>
              <a:path w="120" h="81">
                <a:moveTo>
                  <a:pt x="120" y="0"/>
                </a:moveTo>
                <a:cubicBezTo>
                  <a:pt x="81" y="17"/>
                  <a:pt x="41" y="37"/>
                  <a:pt x="0" y="62"/>
                </a:cubicBezTo>
                <a:cubicBezTo>
                  <a:pt x="0" y="81"/>
                  <a:pt x="0" y="81"/>
                  <a:pt x="0" y="81"/>
                </a:cubicBezTo>
                <a:cubicBezTo>
                  <a:pt x="35" y="59"/>
                  <a:pt x="75" y="38"/>
                  <a:pt x="120" y="18"/>
                </a:cubicBezTo>
                <a:lnTo>
                  <a:pt x="120" y="0"/>
                </a:lnTo>
                <a:close/>
              </a:path>
            </a:pathLst>
          </a:custGeom>
          <a:solidFill>
            <a:schemeClr val="accent1">
              <a:lumMod val="50000"/>
            </a:schemeClr>
          </a:solidFill>
          <a:ln w="9525" cap="flat" cmpd="sng">
            <a:noFill/>
            <a:prstDash val="solid"/>
            <a:round/>
            <a:headEnd type="none" w="med" len="med"/>
            <a:tailEnd type="none" w="med" len="med"/>
          </a:ln>
          <a:effectLst/>
        </p:spPr>
        <p:txBody>
          <a:bodyPr/>
          <a:lstStyle/>
          <a:p>
            <a:pPr>
              <a:defRPr/>
            </a:pPr>
            <a:endParaRPr lang="zh-CN" altLang="en-US">
              <a:latin typeface="+mn-lt"/>
              <a:ea typeface="+mn-ea"/>
            </a:endParaRPr>
          </a:p>
        </p:txBody>
      </p:sp>
      <p:sp>
        <p:nvSpPr>
          <p:cNvPr id="42" name="Freeform 9">
            <a:extLst>
              <a:ext uri="{FF2B5EF4-FFF2-40B4-BE49-F238E27FC236}">
                <a16:creationId xmlns:a16="http://schemas.microsoft.com/office/drawing/2014/main" id="{F0E1354E-D3B0-4BC0-B37C-ABAAE41EA58F}"/>
              </a:ext>
            </a:extLst>
          </p:cNvPr>
          <p:cNvSpPr>
            <a:spLocks/>
          </p:cNvSpPr>
          <p:nvPr/>
        </p:nvSpPr>
        <p:spPr bwMode="auto">
          <a:xfrm>
            <a:off x="5507038" y="3018920"/>
            <a:ext cx="1406525" cy="677863"/>
          </a:xfrm>
          <a:custGeom>
            <a:avLst/>
            <a:gdLst/>
            <a:ahLst/>
            <a:cxnLst>
              <a:cxn ang="0">
                <a:pos x="120" y="0"/>
              </a:cxn>
              <a:cxn ang="0">
                <a:pos x="0" y="39"/>
              </a:cxn>
              <a:cxn ang="0">
                <a:pos x="0" y="58"/>
              </a:cxn>
              <a:cxn ang="0">
                <a:pos x="120" y="19"/>
              </a:cxn>
              <a:cxn ang="0">
                <a:pos x="120" y="0"/>
              </a:cxn>
            </a:cxnLst>
            <a:rect l="0" t="0" r="r" b="b"/>
            <a:pathLst>
              <a:path w="120" h="58">
                <a:moveTo>
                  <a:pt x="120" y="0"/>
                </a:moveTo>
                <a:cubicBezTo>
                  <a:pt x="83" y="9"/>
                  <a:pt x="42" y="22"/>
                  <a:pt x="0" y="39"/>
                </a:cubicBezTo>
                <a:cubicBezTo>
                  <a:pt x="0" y="58"/>
                  <a:pt x="0" y="58"/>
                  <a:pt x="0" y="58"/>
                </a:cubicBezTo>
                <a:cubicBezTo>
                  <a:pt x="37" y="43"/>
                  <a:pt x="77" y="30"/>
                  <a:pt x="120" y="19"/>
                </a:cubicBezTo>
                <a:lnTo>
                  <a:pt x="120" y="0"/>
                </a:lnTo>
                <a:close/>
              </a:path>
            </a:pathLst>
          </a:custGeom>
          <a:solidFill>
            <a:schemeClr val="accent1">
              <a:lumMod val="50000"/>
            </a:schemeClr>
          </a:solidFill>
          <a:ln w="9525">
            <a:noFill/>
            <a:round/>
            <a:headEnd/>
            <a:tailEnd/>
          </a:ln>
        </p:spPr>
        <p:txBody>
          <a:bodyPr/>
          <a:lstStyle/>
          <a:p>
            <a:pPr>
              <a:defRPr/>
            </a:pPr>
            <a:endParaRPr lang="zh-CN" altLang="en-US">
              <a:latin typeface="+mn-lt"/>
              <a:ea typeface="+mn-ea"/>
            </a:endParaRPr>
          </a:p>
        </p:txBody>
      </p:sp>
      <p:sp>
        <p:nvSpPr>
          <p:cNvPr id="43" name="Freeform 10">
            <a:extLst>
              <a:ext uri="{FF2B5EF4-FFF2-40B4-BE49-F238E27FC236}">
                <a16:creationId xmlns:a16="http://schemas.microsoft.com/office/drawing/2014/main" id="{D132A27B-67BA-461E-A57C-12B0D8CFF0B3}"/>
              </a:ext>
            </a:extLst>
          </p:cNvPr>
          <p:cNvSpPr>
            <a:spLocks/>
          </p:cNvSpPr>
          <p:nvPr/>
        </p:nvSpPr>
        <p:spPr bwMode="auto">
          <a:xfrm>
            <a:off x="7100888" y="2739520"/>
            <a:ext cx="1436687" cy="455613"/>
          </a:xfrm>
          <a:custGeom>
            <a:avLst/>
            <a:gdLst/>
            <a:ahLst/>
            <a:cxnLst>
              <a:cxn ang="0">
                <a:pos x="123" y="0"/>
              </a:cxn>
              <a:cxn ang="0">
                <a:pos x="0" y="20"/>
              </a:cxn>
              <a:cxn ang="0">
                <a:pos x="0" y="39"/>
              </a:cxn>
              <a:cxn ang="0">
                <a:pos x="123" y="20"/>
              </a:cxn>
              <a:cxn ang="0">
                <a:pos x="123" y="0"/>
              </a:cxn>
            </a:cxnLst>
            <a:rect l="0" t="0" r="r" b="b"/>
            <a:pathLst>
              <a:path w="123" h="39">
                <a:moveTo>
                  <a:pt x="123" y="0"/>
                </a:moveTo>
                <a:cubicBezTo>
                  <a:pt x="88" y="3"/>
                  <a:pt x="47" y="9"/>
                  <a:pt x="0" y="20"/>
                </a:cubicBezTo>
                <a:cubicBezTo>
                  <a:pt x="0" y="39"/>
                  <a:pt x="0" y="39"/>
                  <a:pt x="0" y="39"/>
                </a:cubicBezTo>
                <a:cubicBezTo>
                  <a:pt x="39" y="30"/>
                  <a:pt x="80" y="24"/>
                  <a:pt x="123" y="20"/>
                </a:cubicBezTo>
                <a:lnTo>
                  <a:pt x="123" y="0"/>
                </a:lnTo>
                <a:close/>
              </a:path>
            </a:pathLst>
          </a:custGeom>
          <a:solidFill>
            <a:schemeClr val="accent1">
              <a:lumMod val="50000"/>
            </a:schemeClr>
          </a:solidFill>
          <a:ln w="9525">
            <a:noFill/>
            <a:round/>
            <a:headEnd/>
            <a:tailEnd/>
          </a:ln>
        </p:spPr>
        <p:txBody>
          <a:bodyPr/>
          <a:lstStyle/>
          <a:p>
            <a:pPr>
              <a:defRPr/>
            </a:pPr>
            <a:endParaRPr lang="zh-CN" altLang="en-US">
              <a:latin typeface="+mn-lt"/>
              <a:ea typeface="+mn-ea"/>
            </a:endParaRPr>
          </a:p>
        </p:txBody>
      </p:sp>
      <p:sp>
        <p:nvSpPr>
          <p:cNvPr id="44" name="Line 11">
            <a:extLst>
              <a:ext uri="{FF2B5EF4-FFF2-40B4-BE49-F238E27FC236}">
                <a16:creationId xmlns:a16="http://schemas.microsoft.com/office/drawing/2014/main" id="{684AE53D-AFD0-4C3B-B404-A56A27601BB5}"/>
              </a:ext>
            </a:extLst>
          </p:cNvPr>
          <p:cNvSpPr>
            <a:spLocks noChangeShapeType="1"/>
          </p:cNvSpPr>
          <p:nvPr/>
        </p:nvSpPr>
        <p:spPr bwMode="auto">
          <a:xfrm>
            <a:off x="2279650" y="6125658"/>
            <a:ext cx="8064500" cy="0"/>
          </a:xfrm>
          <a:prstGeom prst="line">
            <a:avLst/>
          </a:prstGeom>
          <a:noFill/>
          <a:ln w="19050">
            <a:solidFill>
              <a:schemeClr val="accent1">
                <a:lumMod val="50000"/>
              </a:schemeClr>
            </a:solidFill>
            <a:round/>
            <a:headEnd/>
            <a:tailEnd type="triangle" w="med" len="med"/>
          </a:ln>
          <a:effectLst/>
        </p:spPr>
        <p:txBody>
          <a:bodyPr wrap="none" anchor="ctr"/>
          <a:lstStyle/>
          <a:p>
            <a:pPr>
              <a:defRPr/>
            </a:pPr>
            <a:endParaRPr lang="zh-CN" altLang="en-US">
              <a:latin typeface="+mn-lt"/>
              <a:ea typeface="+mn-ea"/>
            </a:endParaRPr>
          </a:p>
        </p:txBody>
      </p:sp>
      <p:sp>
        <p:nvSpPr>
          <p:cNvPr id="45" name="Line 12">
            <a:extLst>
              <a:ext uri="{FF2B5EF4-FFF2-40B4-BE49-F238E27FC236}">
                <a16:creationId xmlns:a16="http://schemas.microsoft.com/office/drawing/2014/main" id="{45CE7AB4-68C4-4614-92CF-7D00705DFC8C}"/>
              </a:ext>
            </a:extLst>
          </p:cNvPr>
          <p:cNvSpPr>
            <a:spLocks noChangeShapeType="1"/>
          </p:cNvSpPr>
          <p:nvPr/>
        </p:nvSpPr>
        <p:spPr bwMode="auto">
          <a:xfrm flipV="1">
            <a:off x="2279650" y="1804483"/>
            <a:ext cx="0" cy="4321175"/>
          </a:xfrm>
          <a:prstGeom prst="line">
            <a:avLst/>
          </a:prstGeom>
          <a:noFill/>
          <a:ln w="19050">
            <a:solidFill>
              <a:schemeClr val="accent1">
                <a:lumMod val="50000"/>
              </a:schemeClr>
            </a:solidFill>
            <a:round/>
            <a:headEnd/>
            <a:tailEnd type="triangle" w="med" len="med"/>
          </a:ln>
          <a:effectLst/>
        </p:spPr>
        <p:txBody>
          <a:bodyPr wrap="none" anchor="ctr"/>
          <a:lstStyle/>
          <a:p>
            <a:pPr>
              <a:defRPr/>
            </a:pPr>
            <a:endParaRPr lang="zh-CN" altLang="en-US">
              <a:latin typeface="+mn-lt"/>
              <a:ea typeface="+mn-ea"/>
            </a:endParaRPr>
          </a:p>
        </p:txBody>
      </p:sp>
      <p:sp>
        <p:nvSpPr>
          <p:cNvPr id="46" name="AutoShape 13">
            <a:extLst>
              <a:ext uri="{FF2B5EF4-FFF2-40B4-BE49-F238E27FC236}">
                <a16:creationId xmlns:a16="http://schemas.microsoft.com/office/drawing/2014/main" id="{E7BFFF1A-A2F3-4E98-A151-6D07646B27D4}"/>
              </a:ext>
            </a:extLst>
          </p:cNvPr>
          <p:cNvSpPr>
            <a:spLocks noChangeArrowheads="1"/>
          </p:cNvSpPr>
          <p:nvPr/>
        </p:nvSpPr>
        <p:spPr bwMode="auto">
          <a:xfrm>
            <a:off x="8721725" y="2596645"/>
            <a:ext cx="1516063" cy="447675"/>
          </a:xfrm>
          <a:prstGeom prst="rightArrow">
            <a:avLst>
              <a:gd name="adj1" fmla="val 49648"/>
              <a:gd name="adj2" fmla="val 65441"/>
            </a:avLst>
          </a:prstGeom>
          <a:solidFill>
            <a:schemeClr val="accent1">
              <a:lumMod val="50000"/>
            </a:schemeClr>
          </a:solidFill>
          <a:ln w="9525" algn="ctr">
            <a:noFill/>
            <a:miter lim="800000"/>
            <a:headEnd/>
            <a:tailEnd/>
          </a:ln>
          <a:effectLst/>
        </p:spPr>
        <p:txBody>
          <a:bodyPr wrap="none" anchor="ctr"/>
          <a:lstStyle/>
          <a:p>
            <a:pPr>
              <a:defRPr/>
            </a:pPr>
            <a:endParaRPr lang="zh-CN" altLang="en-US">
              <a:latin typeface="+mn-lt"/>
              <a:ea typeface="+mn-ea"/>
            </a:endParaRPr>
          </a:p>
        </p:txBody>
      </p:sp>
      <p:sp>
        <p:nvSpPr>
          <p:cNvPr id="49" name="Rectangle 14">
            <a:extLst>
              <a:ext uri="{FF2B5EF4-FFF2-40B4-BE49-F238E27FC236}">
                <a16:creationId xmlns:a16="http://schemas.microsoft.com/office/drawing/2014/main" id="{C2414AEF-6CBE-44F7-9FCB-936CBC54187F}"/>
              </a:ext>
            </a:extLst>
          </p:cNvPr>
          <p:cNvSpPr>
            <a:spLocks noChangeArrowheads="1"/>
          </p:cNvSpPr>
          <p:nvPr/>
        </p:nvSpPr>
        <p:spPr bwMode="auto">
          <a:xfrm rot="-5400000">
            <a:off x="1544638" y="2683958"/>
            <a:ext cx="1809750" cy="336550"/>
          </a:xfrm>
          <a:prstGeom prst="rect">
            <a:avLst/>
          </a:prstGeom>
          <a:noFill/>
          <a:ln w="9525">
            <a:noFill/>
            <a:miter lim="800000"/>
            <a:headEnd/>
            <a:tailEnd/>
          </a:ln>
          <a:effectLst/>
        </p:spPr>
        <p:txBody>
          <a:bodyPr wrap="none">
            <a:spAutoFit/>
          </a:bodyPr>
          <a:lstStyle/>
          <a:p>
            <a:pPr>
              <a:defRPr/>
            </a:pPr>
            <a:r>
              <a:rPr lang="zh-CN" altLang="en-US" sz="1600" b="1" dirty="0">
                <a:solidFill>
                  <a:srgbClr val="000000"/>
                </a:solidFill>
                <a:latin typeface="+mn-lt"/>
                <a:ea typeface="+mn-ea"/>
              </a:rPr>
              <a:t>单击此处添加文字</a:t>
            </a:r>
          </a:p>
        </p:txBody>
      </p:sp>
      <p:sp>
        <p:nvSpPr>
          <p:cNvPr id="50" name="Rectangle 15">
            <a:extLst>
              <a:ext uri="{FF2B5EF4-FFF2-40B4-BE49-F238E27FC236}">
                <a16:creationId xmlns:a16="http://schemas.microsoft.com/office/drawing/2014/main" id="{B52FC890-DD3C-4D4E-AD35-DE8201A3E88B}"/>
              </a:ext>
            </a:extLst>
          </p:cNvPr>
          <p:cNvSpPr>
            <a:spLocks noChangeArrowheads="1"/>
          </p:cNvSpPr>
          <p:nvPr/>
        </p:nvSpPr>
        <p:spPr bwMode="auto">
          <a:xfrm>
            <a:off x="8688388" y="4300033"/>
            <a:ext cx="1439862" cy="1038811"/>
          </a:xfrm>
          <a:prstGeom prst="rect">
            <a:avLst/>
          </a:prstGeom>
          <a:noFill/>
          <a:ln w="9525">
            <a:noFill/>
            <a:miter lim="800000"/>
            <a:headEnd/>
            <a:tailEnd/>
          </a:ln>
          <a:effectLst/>
        </p:spPr>
        <p:txBody>
          <a:bodyPr>
            <a:spAutoFit/>
          </a:bodyPr>
          <a:lstStyle/>
          <a:p>
            <a:pPr algn="ctr">
              <a:lnSpc>
                <a:spcPct val="150000"/>
              </a:lnSpc>
            </a:pPr>
            <a:r>
              <a:rPr lang="zh-CN" altLang="en-US" sz="1050" dirty="0">
                <a:solidFill>
                  <a:schemeClr val="bg1"/>
                </a:solidFill>
                <a:latin typeface="方正宋黑简体" panose="02010601030101010101" pitchFamily="2" charset="-122"/>
                <a:ea typeface="方正宋黑简体" panose="02010601030101010101" pitchFamily="2" charset="-122"/>
              </a:rPr>
              <a:t>点此输入内容点此输入内容点此输入内容点此输入内容点此输入内容点此输入内容</a:t>
            </a:r>
            <a:endParaRPr lang="zh-CN" altLang="en-US" sz="105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51" name="Rectangle 16">
            <a:extLst>
              <a:ext uri="{FF2B5EF4-FFF2-40B4-BE49-F238E27FC236}">
                <a16:creationId xmlns:a16="http://schemas.microsoft.com/office/drawing/2014/main" id="{9D7234A1-3E0B-490D-ABCF-75BB755C42EB}"/>
              </a:ext>
            </a:extLst>
          </p:cNvPr>
          <p:cNvSpPr>
            <a:spLocks noChangeArrowheads="1"/>
          </p:cNvSpPr>
          <p:nvPr/>
        </p:nvSpPr>
        <p:spPr bwMode="auto">
          <a:xfrm>
            <a:off x="8718689" y="3676145"/>
            <a:ext cx="1415772" cy="421334"/>
          </a:xfrm>
          <a:prstGeom prst="rect">
            <a:avLst/>
          </a:prstGeom>
          <a:noFill/>
          <a:ln w="9525">
            <a:noFill/>
            <a:miter lim="800000"/>
            <a:headEnd/>
            <a:tailEnd/>
          </a:ln>
          <a:effectLst/>
        </p:spPr>
        <p:txBody>
          <a:bodyPr wrap="none">
            <a:spAutoFit/>
          </a:bodyPr>
          <a:lstStyle/>
          <a:p>
            <a:pPr algn="ctr">
              <a:lnSpc>
                <a:spcPct val="150000"/>
              </a:lnSpc>
            </a:pPr>
            <a:r>
              <a:rPr lang="zh-CN" altLang="en-US" sz="16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点此输入内容</a:t>
            </a:r>
          </a:p>
        </p:txBody>
      </p:sp>
      <p:sp>
        <p:nvSpPr>
          <p:cNvPr id="59" name="WordArt 22">
            <a:extLst>
              <a:ext uri="{FF2B5EF4-FFF2-40B4-BE49-F238E27FC236}">
                <a16:creationId xmlns:a16="http://schemas.microsoft.com/office/drawing/2014/main" id="{FA4D7C53-3CCD-4A4E-9861-34B968B0343F}"/>
              </a:ext>
            </a:extLst>
          </p:cNvPr>
          <p:cNvSpPr>
            <a:spLocks noChangeArrowheads="1" noChangeShapeType="1" noTextEdit="1"/>
          </p:cNvSpPr>
          <p:nvPr/>
        </p:nvSpPr>
        <p:spPr bwMode="auto">
          <a:xfrm>
            <a:off x="4081463" y="3172908"/>
            <a:ext cx="935037" cy="28733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altLang="zh-CN" sz="3600" b="1" kern="10" dirty="0">
                <a:solidFill>
                  <a:schemeClr val="accent2"/>
                </a:solidFill>
                <a:latin typeface="Arial"/>
                <a:cs typeface="Arial"/>
              </a:rPr>
              <a:t>+20%</a:t>
            </a:r>
            <a:endParaRPr lang="zh-CN" altLang="en-US" sz="3600" b="1" kern="10" dirty="0">
              <a:solidFill>
                <a:schemeClr val="accent2"/>
              </a:solidFill>
              <a:latin typeface="Arial"/>
              <a:cs typeface="Arial"/>
            </a:endParaRPr>
          </a:p>
        </p:txBody>
      </p:sp>
      <p:sp>
        <p:nvSpPr>
          <p:cNvPr id="68" name="文本框 67">
            <a:extLst>
              <a:ext uri="{FF2B5EF4-FFF2-40B4-BE49-F238E27FC236}">
                <a16:creationId xmlns:a16="http://schemas.microsoft.com/office/drawing/2014/main" id="{53AD85B7-1A32-4F97-A417-B6EA3A2F9660}"/>
              </a:ext>
            </a:extLst>
          </p:cNvPr>
          <p:cNvSpPr txBox="1"/>
          <p:nvPr/>
        </p:nvSpPr>
        <p:spPr>
          <a:xfrm>
            <a:off x="8341920" y="1574059"/>
            <a:ext cx="1786330" cy="462434"/>
          </a:xfrm>
          <a:prstGeom prst="rect">
            <a:avLst/>
          </a:prstGeom>
          <a:noFill/>
        </p:spPr>
        <p:txBody>
          <a:bodyPr wrap="square" rtlCol="0">
            <a:spAutoFit/>
          </a:bodyPr>
          <a:lstStyle/>
          <a:p>
            <a:pPr algn="ctr">
              <a:lnSpc>
                <a:spcPct val="150000"/>
              </a:lnSpc>
            </a:pPr>
            <a:r>
              <a:rPr lang="zh-CN" altLang="en-US" dirty="0">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点此输入内容</a:t>
            </a:r>
          </a:p>
        </p:txBody>
      </p:sp>
    </p:spTree>
    <p:extLst>
      <p:ext uri="{BB962C8B-B14F-4D97-AF65-F5344CB8AC3E}">
        <p14:creationId xmlns:p14="http://schemas.microsoft.com/office/powerpoint/2010/main" val="18492928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wedge">
                                      <p:cBhvr>
                                        <p:cTn id="12" dur="2000"/>
                                        <p:tgtEl>
                                          <p:spTgt spid="68"/>
                                        </p:tgtEl>
                                      </p:cBhvr>
                                    </p:animEffect>
                                  </p:childTnLst>
                                </p:cTn>
                              </p:par>
                              <p:par>
                                <p:cTn id="13" presetID="47" presetClass="entr" presetSubtype="0" fill="hold" grpId="2" nodeType="with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1000"/>
                                        <p:tgtEl>
                                          <p:spTgt spid="68"/>
                                        </p:tgtEl>
                                      </p:cBhvr>
                                    </p:animEffect>
                                    <p:anim calcmode="lin" valueType="num">
                                      <p:cBhvr>
                                        <p:cTn id="16" dur="1000" fill="hold"/>
                                        <p:tgtEl>
                                          <p:spTgt spid="68"/>
                                        </p:tgtEl>
                                        <p:attrNameLst>
                                          <p:attrName>ppt_x</p:attrName>
                                        </p:attrNameLst>
                                      </p:cBhvr>
                                      <p:tavLst>
                                        <p:tav tm="0">
                                          <p:val>
                                            <p:strVal val="#ppt_x"/>
                                          </p:val>
                                        </p:tav>
                                        <p:tav tm="100000">
                                          <p:val>
                                            <p:strVal val="#ppt_x"/>
                                          </p:val>
                                        </p:tav>
                                      </p:tavLst>
                                    </p:anim>
                                    <p:anim calcmode="lin" valueType="num">
                                      <p:cBhvr>
                                        <p:cTn id="17"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8" grpId="1"/>
      <p:bldP spid="68" grpId="2"/>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数据分析</a:t>
            </a:r>
          </a:p>
        </p:txBody>
      </p:sp>
      <p:grpSp>
        <p:nvGrpSpPr>
          <p:cNvPr id="10" name="组合 9">
            <a:extLst>
              <a:ext uri="{FF2B5EF4-FFF2-40B4-BE49-F238E27FC236}">
                <a16:creationId xmlns:a16="http://schemas.microsoft.com/office/drawing/2014/main" id="{3A24B9D6-84F3-4003-9718-5542C40EEFFD}"/>
              </a:ext>
            </a:extLst>
          </p:cNvPr>
          <p:cNvGrpSpPr/>
          <p:nvPr/>
        </p:nvGrpSpPr>
        <p:grpSpPr>
          <a:xfrm>
            <a:off x="5837385" y="2121588"/>
            <a:ext cx="849745" cy="732539"/>
            <a:chOff x="5717312" y="1845560"/>
            <a:chExt cx="849745" cy="732539"/>
          </a:xfrm>
        </p:grpSpPr>
        <p:sp>
          <p:nvSpPr>
            <p:cNvPr id="27" name="六边形 26">
              <a:extLst>
                <a:ext uri="{FF2B5EF4-FFF2-40B4-BE49-F238E27FC236}">
                  <a16:creationId xmlns:a16="http://schemas.microsoft.com/office/drawing/2014/main" id="{4F031416-8C90-4013-8391-CABB69E314E2}"/>
                </a:ext>
              </a:extLst>
            </p:cNvPr>
            <p:cNvSpPr/>
            <p:nvPr/>
          </p:nvSpPr>
          <p:spPr>
            <a:xfrm>
              <a:off x="5717312" y="1845560"/>
              <a:ext cx="849745" cy="73253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197A72BC-02CD-455A-9C5C-A7AE714B7B0F}"/>
                </a:ext>
              </a:extLst>
            </p:cNvPr>
            <p:cNvSpPr txBox="1"/>
            <p:nvPr/>
          </p:nvSpPr>
          <p:spPr>
            <a:xfrm>
              <a:off x="5907184" y="2033422"/>
              <a:ext cx="470000" cy="400110"/>
            </a:xfrm>
            <a:prstGeom prst="rect">
              <a:avLst/>
            </a:prstGeom>
            <a:noFill/>
          </p:spPr>
          <p:txBody>
            <a:bodyPr wrap="none" rtlCol="0">
              <a:spAutoFit/>
            </a:bodyPr>
            <a:lstStyle/>
            <a:p>
              <a:r>
                <a:rPr lang="en-US" altLang="zh-CN" sz="20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01</a:t>
              </a:r>
              <a:endParaRPr lang="zh-CN" altLang="en-US" sz="20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grpSp>
      <p:grpSp>
        <p:nvGrpSpPr>
          <p:cNvPr id="7" name="组合 6">
            <a:extLst>
              <a:ext uri="{FF2B5EF4-FFF2-40B4-BE49-F238E27FC236}">
                <a16:creationId xmlns:a16="http://schemas.microsoft.com/office/drawing/2014/main" id="{1AD7F281-2C9A-4771-AE6D-4D9A2803C921}"/>
              </a:ext>
            </a:extLst>
          </p:cNvPr>
          <p:cNvGrpSpPr/>
          <p:nvPr/>
        </p:nvGrpSpPr>
        <p:grpSpPr>
          <a:xfrm>
            <a:off x="5107710" y="2944917"/>
            <a:ext cx="849745" cy="732539"/>
            <a:chOff x="4987637" y="2622709"/>
            <a:chExt cx="849745" cy="732539"/>
          </a:xfrm>
        </p:grpSpPr>
        <p:sp>
          <p:nvSpPr>
            <p:cNvPr id="2" name="六边形 1">
              <a:extLst>
                <a:ext uri="{FF2B5EF4-FFF2-40B4-BE49-F238E27FC236}">
                  <a16:creationId xmlns:a16="http://schemas.microsoft.com/office/drawing/2014/main" id="{7577AAFA-09CC-4711-809E-72B17F7A9B1D}"/>
                </a:ext>
              </a:extLst>
            </p:cNvPr>
            <p:cNvSpPr/>
            <p:nvPr/>
          </p:nvSpPr>
          <p:spPr>
            <a:xfrm>
              <a:off x="4987637" y="2622709"/>
              <a:ext cx="849745" cy="732539"/>
            </a:xfrm>
            <a:prstGeom prst="hexagon">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6F6C58E3-E684-4B99-A546-6407BA7785AF}"/>
                </a:ext>
              </a:extLst>
            </p:cNvPr>
            <p:cNvSpPr txBox="1"/>
            <p:nvPr/>
          </p:nvSpPr>
          <p:spPr>
            <a:xfrm>
              <a:off x="5177509" y="2788923"/>
              <a:ext cx="470000" cy="400110"/>
            </a:xfrm>
            <a:prstGeom prst="rect">
              <a:avLst/>
            </a:prstGeom>
            <a:noFill/>
          </p:spPr>
          <p:txBody>
            <a:bodyPr wrap="none" rtlCol="0">
              <a:spAutoFit/>
            </a:bodyPr>
            <a:lstStyle/>
            <a:p>
              <a:r>
                <a:rPr lang="en-US" altLang="zh-CN" sz="20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02</a:t>
              </a:r>
              <a:endParaRPr lang="zh-CN" altLang="en-US" sz="20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grpSp>
      <p:grpSp>
        <p:nvGrpSpPr>
          <p:cNvPr id="6" name="组合 5">
            <a:extLst>
              <a:ext uri="{FF2B5EF4-FFF2-40B4-BE49-F238E27FC236}">
                <a16:creationId xmlns:a16="http://schemas.microsoft.com/office/drawing/2014/main" id="{CBD939EE-CB92-4D75-8BA3-39927A41F803}"/>
              </a:ext>
            </a:extLst>
          </p:cNvPr>
          <p:cNvGrpSpPr/>
          <p:nvPr/>
        </p:nvGrpSpPr>
        <p:grpSpPr>
          <a:xfrm>
            <a:off x="5957455" y="3677456"/>
            <a:ext cx="849745" cy="732539"/>
            <a:chOff x="5837382" y="3355248"/>
            <a:chExt cx="849745" cy="732539"/>
          </a:xfrm>
        </p:grpSpPr>
        <p:sp>
          <p:nvSpPr>
            <p:cNvPr id="26" name="六边形 25">
              <a:extLst>
                <a:ext uri="{FF2B5EF4-FFF2-40B4-BE49-F238E27FC236}">
                  <a16:creationId xmlns:a16="http://schemas.microsoft.com/office/drawing/2014/main" id="{A024A85E-63E9-4517-8CCB-BDA3CEE3119A}"/>
                </a:ext>
              </a:extLst>
            </p:cNvPr>
            <p:cNvSpPr/>
            <p:nvPr/>
          </p:nvSpPr>
          <p:spPr>
            <a:xfrm>
              <a:off x="5837382" y="3355248"/>
              <a:ext cx="849745" cy="732539"/>
            </a:xfrm>
            <a:prstGeom prst="hexagon">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F0BC9A33-70D0-4D47-B00A-BDA3B8A66F1B}"/>
                </a:ext>
              </a:extLst>
            </p:cNvPr>
            <p:cNvSpPr txBox="1"/>
            <p:nvPr/>
          </p:nvSpPr>
          <p:spPr>
            <a:xfrm>
              <a:off x="6022108" y="3529905"/>
              <a:ext cx="470000" cy="400110"/>
            </a:xfrm>
            <a:prstGeom prst="rect">
              <a:avLst/>
            </a:prstGeom>
            <a:noFill/>
          </p:spPr>
          <p:txBody>
            <a:bodyPr wrap="none" rtlCol="0">
              <a:spAutoFit/>
            </a:bodyPr>
            <a:lstStyle/>
            <a:p>
              <a:r>
                <a:rPr lang="en-US" altLang="zh-CN" sz="20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03</a:t>
              </a:r>
              <a:endParaRPr lang="zh-CN" altLang="en-US" sz="20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grpSp>
      <p:grpSp>
        <p:nvGrpSpPr>
          <p:cNvPr id="5" name="组合 4">
            <a:extLst>
              <a:ext uri="{FF2B5EF4-FFF2-40B4-BE49-F238E27FC236}">
                <a16:creationId xmlns:a16="http://schemas.microsoft.com/office/drawing/2014/main" id="{438D89C0-1070-4A6F-B143-4D5F243BD4D9}"/>
              </a:ext>
            </a:extLst>
          </p:cNvPr>
          <p:cNvGrpSpPr/>
          <p:nvPr/>
        </p:nvGrpSpPr>
        <p:grpSpPr>
          <a:xfrm>
            <a:off x="5246255" y="4437982"/>
            <a:ext cx="849745" cy="732539"/>
            <a:chOff x="5126182" y="4115774"/>
            <a:chExt cx="849745" cy="732539"/>
          </a:xfrm>
        </p:grpSpPr>
        <p:sp>
          <p:nvSpPr>
            <p:cNvPr id="25" name="六边形 24">
              <a:extLst>
                <a:ext uri="{FF2B5EF4-FFF2-40B4-BE49-F238E27FC236}">
                  <a16:creationId xmlns:a16="http://schemas.microsoft.com/office/drawing/2014/main" id="{DBFEB26F-5A8D-4291-9B07-1FC9BB7BBCA5}"/>
                </a:ext>
              </a:extLst>
            </p:cNvPr>
            <p:cNvSpPr/>
            <p:nvPr/>
          </p:nvSpPr>
          <p:spPr>
            <a:xfrm>
              <a:off x="5126182" y="4115774"/>
              <a:ext cx="849745" cy="73253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67779570-E602-4631-BB6C-7D1F789B0727}"/>
                </a:ext>
              </a:extLst>
            </p:cNvPr>
            <p:cNvSpPr txBox="1"/>
            <p:nvPr/>
          </p:nvSpPr>
          <p:spPr>
            <a:xfrm>
              <a:off x="5316054" y="4301807"/>
              <a:ext cx="470000" cy="400110"/>
            </a:xfrm>
            <a:prstGeom prst="rect">
              <a:avLst/>
            </a:prstGeom>
            <a:noFill/>
          </p:spPr>
          <p:txBody>
            <a:bodyPr wrap="none" rtlCol="0">
              <a:spAutoFit/>
            </a:bodyPr>
            <a:lstStyle/>
            <a:p>
              <a:r>
                <a:rPr lang="en-US" altLang="zh-CN" sz="20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04</a:t>
              </a:r>
              <a:endParaRPr lang="zh-CN" altLang="en-US" sz="20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grpSp>
      <p:sp>
        <p:nvSpPr>
          <p:cNvPr id="36" name="文本框 35">
            <a:extLst>
              <a:ext uri="{FF2B5EF4-FFF2-40B4-BE49-F238E27FC236}">
                <a16:creationId xmlns:a16="http://schemas.microsoft.com/office/drawing/2014/main" id="{304AAA25-F856-48CA-8C26-52B33BF7A793}"/>
              </a:ext>
            </a:extLst>
          </p:cNvPr>
          <p:cNvSpPr txBox="1"/>
          <p:nvPr/>
        </p:nvSpPr>
        <p:spPr>
          <a:xfrm>
            <a:off x="1591095" y="2069310"/>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37" name="文本框 36">
            <a:extLst>
              <a:ext uri="{FF2B5EF4-FFF2-40B4-BE49-F238E27FC236}">
                <a16:creationId xmlns:a16="http://schemas.microsoft.com/office/drawing/2014/main" id="{C7094405-AE69-44BD-BB51-F5157BF0FCB6}"/>
              </a:ext>
            </a:extLst>
          </p:cNvPr>
          <p:cNvSpPr txBox="1"/>
          <p:nvPr/>
        </p:nvSpPr>
        <p:spPr>
          <a:xfrm>
            <a:off x="7871822" y="2900307"/>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47" name="文本框 46">
            <a:extLst>
              <a:ext uri="{FF2B5EF4-FFF2-40B4-BE49-F238E27FC236}">
                <a16:creationId xmlns:a16="http://schemas.microsoft.com/office/drawing/2014/main" id="{39C1FB1F-9089-4BBF-B3A6-93DACC563649}"/>
              </a:ext>
            </a:extLst>
          </p:cNvPr>
          <p:cNvSpPr txBox="1"/>
          <p:nvPr/>
        </p:nvSpPr>
        <p:spPr>
          <a:xfrm>
            <a:off x="1591094" y="3624032"/>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sp>
        <p:nvSpPr>
          <p:cNvPr id="48" name="文本框 47">
            <a:extLst>
              <a:ext uri="{FF2B5EF4-FFF2-40B4-BE49-F238E27FC236}">
                <a16:creationId xmlns:a16="http://schemas.microsoft.com/office/drawing/2014/main" id="{BE5F5ECC-AACF-4F84-AF88-0553147AED48}"/>
              </a:ext>
            </a:extLst>
          </p:cNvPr>
          <p:cNvSpPr txBox="1"/>
          <p:nvPr/>
        </p:nvSpPr>
        <p:spPr>
          <a:xfrm>
            <a:off x="7871821" y="4390551"/>
            <a:ext cx="2544361" cy="830997"/>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a:t>
            </a:r>
          </a:p>
        </p:txBody>
      </p:sp>
      <p:cxnSp>
        <p:nvCxnSpPr>
          <p:cNvPr id="12" name="直接箭头连接符 11">
            <a:extLst>
              <a:ext uri="{FF2B5EF4-FFF2-40B4-BE49-F238E27FC236}">
                <a16:creationId xmlns:a16="http://schemas.microsoft.com/office/drawing/2014/main" id="{E6930402-E844-4FBF-8D28-AA76188E25E7}"/>
              </a:ext>
            </a:extLst>
          </p:cNvPr>
          <p:cNvCxnSpPr>
            <a:stCxn id="27" idx="3"/>
            <a:endCxn id="36" idx="3"/>
          </p:cNvCxnSpPr>
          <p:nvPr/>
        </p:nvCxnSpPr>
        <p:spPr>
          <a:xfrm flipH="1" flipV="1">
            <a:off x="4135456" y="2484809"/>
            <a:ext cx="1701929" cy="30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id="{EEDBE0CF-A823-4AD9-8DB2-2DD5FEB3E66D}"/>
              </a:ext>
            </a:extLst>
          </p:cNvPr>
          <p:cNvCxnSpPr>
            <a:stCxn id="2" idx="0"/>
            <a:endCxn id="37" idx="1"/>
          </p:cNvCxnSpPr>
          <p:nvPr/>
        </p:nvCxnSpPr>
        <p:spPr>
          <a:xfrm>
            <a:off x="5957455" y="3311187"/>
            <a:ext cx="1914367" cy="46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a16="http://schemas.microsoft.com/office/drawing/2014/main" id="{575BFC85-F9E9-402C-98DB-26AFC3FF2571}"/>
              </a:ext>
            </a:extLst>
          </p:cNvPr>
          <p:cNvCxnSpPr>
            <a:stCxn id="26" idx="3"/>
            <a:endCxn id="47" idx="3"/>
          </p:cNvCxnSpPr>
          <p:nvPr/>
        </p:nvCxnSpPr>
        <p:spPr>
          <a:xfrm flipH="1" flipV="1">
            <a:off x="4135455" y="4039531"/>
            <a:ext cx="1822000" cy="41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a:extLst>
              <a:ext uri="{FF2B5EF4-FFF2-40B4-BE49-F238E27FC236}">
                <a16:creationId xmlns:a16="http://schemas.microsoft.com/office/drawing/2014/main" id="{CAAF79B1-8D9D-4E56-B2AC-E1771018E262}"/>
              </a:ext>
            </a:extLst>
          </p:cNvPr>
          <p:cNvCxnSpPr>
            <a:stCxn id="25" idx="0"/>
            <a:endCxn id="48" idx="1"/>
          </p:cNvCxnSpPr>
          <p:nvPr/>
        </p:nvCxnSpPr>
        <p:spPr>
          <a:xfrm>
            <a:off x="6096000" y="4804252"/>
            <a:ext cx="1775821" cy="17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59631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edge">
                                      <p:cBhvr>
                                        <p:cTn id="12" dur="2000"/>
                                        <p:tgtEl>
                                          <p:spTgt spid="36"/>
                                        </p:tgtEl>
                                      </p:cBhvr>
                                    </p:animEffect>
                                  </p:childTnLst>
                                </p:cTn>
                              </p:par>
                              <p:par>
                                <p:cTn id="13" presetID="47" presetClass="entr" presetSubtype="0" fill="hold" grpId="2"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1000" fill="hold"/>
                                        <p:tgtEl>
                                          <p:spTgt spid="37"/>
                                        </p:tgtEl>
                                        <p:attrNameLst>
                                          <p:attrName>ppt_y</p:attrName>
                                        </p:attrNameLst>
                                      </p:cBhvr>
                                      <p:tavLst>
                                        <p:tav tm="0">
                                          <p:val>
                                            <p:strVal val="#ppt_y+.1"/>
                                          </p:val>
                                        </p:tav>
                                        <p:tav tm="100000">
                                          <p:val>
                                            <p:strVal val="#ppt_y"/>
                                          </p:val>
                                        </p:tav>
                                      </p:tavLst>
                                    </p:anim>
                                  </p:childTnLst>
                                </p:cTn>
                              </p:par>
                              <p:par>
                                <p:cTn id="23" presetID="20" presetClass="entr" presetSubtype="0" fill="hold" grpId="1"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edge">
                                      <p:cBhvr>
                                        <p:cTn id="25" dur="2000"/>
                                        <p:tgtEl>
                                          <p:spTgt spid="37"/>
                                        </p:tgtEl>
                                      </p:cBhvr>
                                    </p:animEffect>
                                  </p:childTnLst>
                                </p:cTn>
                              </p:par>
                              <p:par>
                                <p:cTn id="26" presetID="47" presetClass="entr" presetSubtype="0" fill="hold" grpId="2"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1000"/>
                                        <p:tgtEl>
                                          <p:spTgt spid="47"/>
                                        </p:tgtEl>
                                      </p:cBhvr>
                                    </p:animEffect>
                                    <p:anim calcmode="lin" valueType="num">
                                      <p:cBhvr>
                                        <p:cTn id="34" dur="1000" fill="hold"/>
                                        <p:tgtEl>
                                          <p:spTgt spid="47"/>
                                        </p:tgtEl>
                                        <p:attrNameLst>
                                          <p:attrName>ppt_x</p:attrName>
                                        </p:attrNameLst>
                                      </p:cBhvr>
                                      <p:tavLst>
                                        <p:tav tm="0">
                                          <p:val>
                                            <p:strVal val="#ppt_x"/>
                                          </p:val>
                                        </p:tav>
                                        <p:tav tm="100000">
                                          <p:val>
                                            <p:strVal val="#ppt_x"/>
                                          </p:val>
                                        </p:tav>
                                      </p:tavLst>
                                    </p:anim>
                                    <p:anim calcmode="lin" valueType="num">
                                      <p:cBhvr>
                                        <p:cTn id="35" dur="1000" fill="hold"/>
                                        <p:tgtEl>
                                          <p:spTgt spid="47"/>
                                        </p:tgtEl>
                                        <p:attrNameLst>
                                          <p:attrName>ppt_y</p:attrName>
                                        </p:attrNameLst>
                                      </p:cBhvr>
                                      <p:tavLst>
                                        <p:tav tm="0">
                                          <p:val>
                                            <p:strVal val="#ppt_y+.1"/>
                                          </p:val>
                                        </p:tav>
                                        <p:tav tm="100000">
                                          <p:val>
                                            <p:strVal val="#ppt_y"/>
                                          </p:val>
                                        </p:tav>
                                      </p:tavLst>
                                    </p:anim>
                                  </p:childTnLst>
                                </p:cTn>
                              </p:par>
                              <p:par>
                                <p:cTn id="36" presetID="20" presetClass="entr" presetSubtype="0" fill="hold" grpId="1"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edge">
                                      <p:cBhvr>
                                        <p:cTn id="38" dur="2000"/>
                                        <p:tgtEl>
                                          <p:spTgt spid="47"/>
                                        </p:tgtEl>
                                      </p:cBhvr>
                                    </p:animEffect>
                                  </p:childTnLst>
                                </p:cTn>
                              </p:par>
                              <p:par>
                                <p:cTn id="39" presetID="47" presetClass="entr" presetSubtype="0" fill="hold" grpId="2"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1000"/>
                                        <p:tgtEl>
                                          <p:spTgt spid="47"/>
                                        </p:tgtEl>
                                      </p:cBhvr>
                                    </p:animEffect>
                                    <p:anim calcmode="lin" valueType="num">
                                      <p:cBhvr>
                                        <p:cTn id="42" dur="1000" fill="hold"/>
                                        <p:tgtEl>
                                          <p:spTgt spid="47"/>
                                        </p:tgtEl>
                                        <p:attrNameLst>
                                          <p:attrName>ppt_x</p:attrName>
                                        </p:attrNameLst>
                                      </p:cBhvr>
                                      <p:tavLst>
                                        <p:tav tm="0">
                                          <p:val>
                                            <p:strVal val="#ppt_x"/>
                                          </p:val>
                                        </p:tav>
                                        <p:tav tm="100000">
                                          <p:val>
                                            <p:strVal val="#ppt_x"/>
                                          </p:val>
                                        </p:tav>
                                      </p:tavLst>
                                    </p:anim>
                                    <p:anim calcmode="lin" valueType="num">
                                      <p:cBhvr>
                                        <p:cTn id="43" dur="1000" fill="hold"/>
                                        <p:tgtEl>
                                          <p:spTgt spid="4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1000"/>
                                        <p:tgtEl>
                                          <p:spTgt spid="48"/>
                                        </p:tgtEl>
                                      </p:cBhvr>
                                    </p:animEffect>
                                    <p:anim calcmode="lin" valueType="num">
                                      <p:cBhvr>
                                        <p:cTn id="47" dur="1000" fill="hold"/>
                                        <p:tgtEl>
                                          <p:spTgt spid="48"/>
                                        </p:tgtEl>
                                        <p:attrNameLst>
                                          <p:attrName>ppt_x</p:attrName>
                                        </p:attrNameLst>
                                      </p:cBhvr>
                                      <p:tavLst>
                                        <p:tav tm="0">
                                          <p:val>
                                            <p:strVal val="#ppt_x"/>
                                          </p:val>
                                        </p:tav>
                                        <p:tav tm="100000">
                                          <p:val>
                                            <p:strVal val="#ppt_x"/>
                                          </p:val>
                                        </p:tav>
                                      </p:tavLst>
                                    </p:anim>
                                    <p:anim calcmode="lin" valueType="num">
                                      <p:cBhvr>
                                        <p:cTn id="48" dur="1000" fill="hold"/>
                                        <p:tgtEl>
                                          <p:spTgt spid="48"/>
                                        </p:tgtEl>
                                        <p:attrNameLst>
                                          <p:attrName>ppt_y</p:attrName>
                                        </p:attrNameLst>
                                      </p:cBhvr>
                                      <p:tavLst>
                                        <p:tav tm="0">
                                          <p:val>
                                            <p:strVal val="#ppt_y+.1"/>
                                          </p:val>
                                        </p:tav>
                                        <p:tav tm="100000">
                                          <p:val>
                                            <p:strVal val="#ppt_y"/>
                                          </p:val>
                                        </p:tav>
                                      </p:tavLst>
                                    </p:anim>
                                  </p:childTnLst>
                                </p:cTn>
                              </p:par>
                              <p:par>
                                <p:cTn id="49" presetID="20" presetClass="entr" presetSubtype="0" fill="hold" grpId="1" nodeType="with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wedge">
                                      <p:cBhvr>
                                        <p:cTn id="51" dur="2000"/>
                                        <p:tgtEl>
                                          <p:spTgt spid="48"/>
                                        </p:tgtEl>
                                      </p:cBhvr>
                                    </p:animEffect>
                                  </p:childTnLst>
                                </p:cTn>
                              </p:par>
                              <p:par>
                                <p:cTn id="52" presetID="47" presetClass="entr" presetSubtype="0" fill="hold" grpId="2" nodeType="with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6" grpId="1"/>
      <p:bldP spid="36" grpId="2"/>
      <p:bldP spid="37" grpId="0"/>
      <p:bldP spid="37" grpId="1"/>
      <p:bldP spid="37" grpId="2"/>
      <p:bldP spid="47" grpId="0"/>
      <p:bldP spid="47" grpId="1"/>
      <p:bldP spid="47" grpId="2"/>
      <p:bldP spid="48" grpId="0"/>
      <p:bldP spid="48" grpId="1"/>
      <p:bldP spid="48" grpId="2"/>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1A7647D2-5EEB-4CC2-8B10-BFC15F074DF3}"/>
              </a:ext>
            </a:extLst>
          </p:cNvPr>
          <p:cNvSpPr/>
          <p:nvPr/>
        </p:nvSpPr>
        <p:spPr>
          <a:xfrm>
            <a:off x="-1" y="6650182"/>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F411D558-B686-4ED1-A3E2-813611A4CA60}"/>
              </a:ext>
            </a:extLst>
          </p:cNvPr>
          <p:cNvPicPr>
            <a:picLocks noChangeAspect="1"/>
          </p:cNvPicPr>
          <p:nvPr/>
        </p:nvPicPr>
        <p:blipFill>
          <a:blip r:embed="rId2">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flipH="1">
            <a:off x="-1" y="-184727"/>
            <a:ext cx="12284364" cy="7391111"/>
          </a:xfrm>
          <a:prstGeom prst="rect">
            <a:avLst/>
          </a:prstGeom>
        </p:spPr>
      </p:pic>
      <p:sp>
        <p:nvSpPr>
          <p:cNvPr id="9" name="平行四边形 8">
            <a:extLst>
              <a:ext uri="{FF2B5EF4-FFF2-40B4-BE49-F238E27FC236}">
                <a16:creationId xmlns:a16="http://schemas.microsoft.com/office/drawing/2014/main" id="{FE0C8BB1-C1CB-4F63-A85A-A8A26B570205}"/>
              </a:ext>
            </a:extLst>
          </p:cNvPr>
          <p:cNvSpPr/>
          <p:nvPr/>
        </p:nvSpPr>
        <p:spPr>
          <a:xfrm rot="10800000">
            <a:off x="5517186" y="3367197"/>
            <a:ext cx="4190157" cy="4104324"/>
          </a:xfrm>
          <a:prstGeom prst="parallelogram">
            <a:avLst>
              <a:gd name="adj" fmla="val 7646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平行四边形 9">
            <a:extLst>
              <a:ext uri="{FF2B5EF4-FFF2-40B4-BE49-F238E27FC236}">
                <a16:creationId xmlns:a16="http://schemas.microsoft.com/office/drawing/2014/main" id="{4140146C-1978-46E7-B26A-110D82F05FF3}"/>
              </a:ext>
            </a:extLst>
          </p:cNvPr>
          <p:cNvSpPr/>
          <p:nvPr/>
        </p:nvSpPr>
        <p:spPr>
          <a:xfrm>
            <a:off x="6434977" y="-78639"/>
            <a:ext cx="3479326" cy="3661527"/>
          </a:xfrm>
          <a:prstGeom prst="parallelogram">
            <a:avLst>
              <a:gd name="adj" fmla="val 77563"/>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A1B83CD2-076B-49DC-8DF0-C722CBE9E566}"/>
              </a:ext>
            </a:extLst>
          </p:cNvPr>
          <p:cNvGrpSpPr/>
          <p:nvPr/>
        </p:nvGrpSpPr>
        <p:grpSpPr>
          <a:xfrm>
            <a:off x="1058617" y="1524137"/>
            <a:ext cx="5517456" cy="2274194"/>
            <a:chOff x="1058617" y="1524137"/>
            <a:chExt cx="5517456" cy="2274194"/>
          </a:xfrm>
        </p:grpSpPr>
        <p:sp>
          <p:nvSpPr>
            <p:cNvPr id="13" name="文本框 12">
              <a:extLst>
                <a:ext uri="{FF2B5EF4-FFF2-40B4-BE49-F238E27FC236}">
                  <a16:creationId xmlns:a16="http://schemas.microsoft.com/office/drawing/2014/main" id="{924E477E-0D19-46EB-8986-A0E4565EA078}"/>
                </a:ext>
              </a:extLst>
            </p:cNvPr>
            <p:cNvSpPr txBox="1"/>
            <p:nvPr/>
          </p:nvSpPr>
          <p:spPr>
            <a:xfrm>
              <a:off x="1058617" y="1524137"/>
              <a:ext cx="5517455" cy="830997"/>
            </a:xfrm>
            <a:prstGeom prst="rect">
              <a:avLst/>
            </a:prstGeom>
            <a:noFill/>
          </p:spPr>
          <p:txBody>
            <a:bodyPr wrap="square" rtlCol="0">
              <a:spAutoFit/>
            </a:bodyPr>
            <a:lstStyle/>
            <a:p>
              <a:pPr algn="ctr"/>
              <a:r>
                <a:rPr lang="en-US" altLang="zh-CN" sz="4800" dirty="0">
                  <a:latin typeface="方正大黑简体" panose="02010601030101010101" pitchFamily="2" charset="-122"/>
                  <a:ea typeface="方正大黑简体" panose="02010601030101010101" pitchFamily="2" charset="-122"/>
                </a:rPr>
                <a:t>THANK  YOU</a:t>
              </a:r>
              <a:endParaRPr lang="zh-CN" altLang="en-US" sz="4800" dirty="0">
                <a:latin typeface="方正大黑简体" panose="02010601030101010101" pitchFamily="2" charset="-122"/>
                <a:ea typeface="方正大黑简体" panose="02010601030101010101" pitchFamily="2" charset="-122"/>
              </a:endParaRPr>
            </a:p>
          </p:txBody>
        </p:sp>
        <p:sp>
          <p:nvSpPr>
            <p:cNvPr id="14" name="文本框 13">
              <a:extLst>
                <a:ext uri="{FF2B5EF4-FFF2-40B4-BE49-F238E27FC236}">
                  <a16:creationId xmlns:a16="http://schemas.microsoft.com/office/drawing/2014/main" id="{682C0B99-98D8-4AA8-A106-2A63C69795B6}"/>
                </a:ext>
              </a:extLst>
            </p:cNvPr>
            <p:cNvSpPr txBox="1"/>
            <p:nvPr/>
          </p:nvSpPr>
          <p:spPr>
            <a:xfrm>
              <a:off x="1936072" y="2584289"/>
              <a:ext cx="3153164" cy="307777"/>
            </a:xfrm>
            <a:prstGeom prst="rect">
              <a:avLst/>
            </a:prstGeom>
            <a:noFill/>
          </p:spPr>
          <p:txBody>
            <a:bodyPr wrap="square" rtlCol="0">
              <a:spAutoFit/>
            </a:bodyPr>
            <a:lstStyle/>
            <a:p>
              <a:pPr algn="dist"/>
              <a:r>
                <a:rPr lang="zh-CN" altLang="en-US" sz="1400" dirty="0">
                  <a:latin typeface="方正宋黑简体" panose="02010601030101010101" pitchFamily="2" charset="-122"/>
                  <a:ea typeface="方正宋黑简体" panose="02010601030101010101" pitchFamily="2" charset="-122"/>
                </a:rPr>
                <a:t>商业计划书 </a:t>
              </a:r>
              <a:r>
                <a:rPr lang="en-US" altLang="zh-CN" sz="1400" dirty="0">
                  <a:latin typeface="方正宋黑简体" panose="02010601030101010101" pitchFamily="2" charset="-122"/>
                  <a:ea typeface="方正宋黑简体" panose="02010601030101010101" pitchFamily="2" charset="-122"/>
                </a:rPr>
                <a:t>/ </a:t>
              </a:r>
              <a:r>
                <a:rPr lang="zh-CN" altLang="en-US" sz="1400" dirty="0">
                  <a:latin typeface="方正宋黑简体" panose="02010601030101010101" pitchFamily="2" charset="-122"/>
                  <a:ea typeface="方正宋黑简体" panose="02010601030101010101" pitchFamily="2" charset="-122"/>
                </a:rPr>
                <a:t>工作汇报 </a:t>
              </a:r>
              <a:r>
                <a:rPr lang="en-US" altLang="zh-CN" sz="1400" dirty="0">
                  <a:latin typeface="方正宋黑简体" panose="02010601030101010101" pitchFamily="2" charset="-122"/>
                  <a:ea typeface="方正宋黑简体" panose="02010601030101010101" pitchFamily="2" charset="-122"/>
                </a:rPr>
                <a:t>/ </a:t>
              </a:r>
              <a:r>
                <a:rPr lang="zh-CN" altLang="en-US" sz="1400" dirty="0">
                  <a:latin typeface="方正宋黑简体" panose="02010601030101010101" pitchFamily="2" charset="-122"/>
                  <a:ea typeface="方正宋黑简体" panose="02010601030101010101" pitchFamily="2" charset="-122"/>
                </a:rPr>
                <a:t>企业介绍</a:t>
              </a:r>
            </a:p>
          </p:txBody>
        </p:sp>
        <p:grpSp>
          <p:nvGrpSpPr>
            <p:cNvPr id="15" name="组合 14">
              <a:extLst>
                <a:ext uri="{FF2B5EF4-FFF2-40B4-BE49-F238E27FC236}">
                  <a16:creationId xmlns:a16="http://schemas.microsoft.com/office/drawing/2014/main" id="{B690E2EF-4F2A-4A67-8255-9EBE796BCA30}"/>
                </a:ext>
              </a:extLst>
            </p:cNvPr>
            <p:cNvGrpSpPr/>
            <p:nvPr/>
          </p:nvGrpSpPr>
          <p:grpSpPr>
            <a:xfrm>
              <a:off x="2333672" y="3275111"/>
              <a:ext cx="2213748" cy="523220"/>
              <a:chOff x="2333672" y="3275111"/>
              <a:chExt cx="2213748" cy="523220"/>
            </a:xfrm>
          </p:grpSpPr>
          <p:sp>
            <p:nvSpPr>
              <p:cNvPr id="17" name="平行四边形 16">
                <a:extLst>
                  <a:ext uri="{FF2B5EF4-FFF2-40B4-BE49-F238E27FC236}">
                    <a16:creationId xmlns:a16="http://schemas.microsoft.com/office/drawing/2014/main" id="{362824D8-A30A-4979-816D-9A8C64F0F75D}"/>
                  </a:ext>
                </a:extLst>
              </p:cNvPr>
              <p:cNvSpPr/>
              <p:nvPr/>
            </p:nvSpPr>
            <p:spPr>
              <a:xfrm>
                <a:off x="2333672" y="3275111"/>
                <a:ext cx="468075" cy="307777"/>
              </a:xfrm>
              <a:prstGeom prst="parallelogram">
                <a:avLst>
                  <a:gd name="adj" fmla="val 7937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04DDF723-4575-4262-AFE6-802B32A400E5}"/>
                  </a:ext>
                </a:extLst>
              </p:cNvPr>
              <p:cNvSpPr/>
              <p:nvPr/>
            </p:nvSpPr>
            <p:spPr>
              <a:xfrm>
                <a:off x="2711927" y="3275111"/>
                <a:ext cx="468075" cy="307777"/>
              </a:xfrm>
              <a:prstGeom prst="parallelogram">
                <a:avLst>
                  <a:gd name="adj" fmla="val 793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4FC0329A-5D9C-4611-A8CE-F088666A77AE}"/>
                  </a:ext>
                </a:extLst>
              </p:cNvPr>
              <p:cNvSpPr txBox="1"/>
              <p:nvPr/>
            </p:nvSpPr>
            <p:spPr>
              <a:xfrm>
                <a:off x="3201455" y="3275111"/>
                <a:ext cx="1345965" cy="523220"/>
              </a:xfrm>
              <a:prstGeom prst="rect">
                <a:avLst/>
              </a:prstGeom>
              <a:noFill/>
            </p:spPr>
            <p:txBody>
              <a:bodyPr wrap="square" rtlCol="0">
                <a:spAutoFit/>
              </a:bodyPr>
              <a:lstStyle/>
              <a:p>
                <a:pPr algn="just"/>
                <a:r>
                  <a:rPr lang="zh-CN" altLang="en-US" sz="1400" dirty="0">
                    <a:latin typeface="方正宋黑简体" panose="02010601030101010101" pitchFamily="2" charset="-122"/>
                    <a:ea typeface="方正宋黑简体" panose="02010601030101010101" pitchFamily="2" charset="-122"/>
                  </a:rPr>
                  <a:t>汇报 人</a:t>
                </a:r>
                <a:r>
                  <a:rPr lang="en-US" altLang="zh-CN" sz="1400" dirty="0" smtClean="0">
                    <a:latin typeface="方正宋黑简体" panose="02010601030101010101" pitchFamily="2" charset="-122"/>
                    <a:ea typeface="方正宋黑简体" panose="02010601030101010101" pitchFamily="2" charset="-122"/>
                  </a:rPr>
                  <a:t>:</a:t>
                </a:r>
                <a:r>
                  <a:rPr lang="zh-CN" altLang="en-US" sz="1400" dirty="0" smtClean="0">
                    <a:latin typeface="方正宋黑简体" panose="02010601030101010101" pitchFamily="2" charset="-122"/>
                    <a:ea typeface="方正宋黑简体" panose="02010601030101010101" pitchFamily="2" charset="-122"/>
                  </a:rPr>
                  <a:t>小鹿</a:t>
                </a:r>
                <a:r>
                  <a:rPr lang="en-US" altLang="zh-CN" sz="1400" dirty="0" err="1" smtClean="0">
                    <a:latin typeface="方正宋黑简体" panose="02010601030101010101" pitchFamily="2" charset="-122"/>
                    <a:ea typeface="方正宋黑简体" panose="02010601030101010101" pitchFamily="2" charset="-122"/>
                  </a:rPr>
                  <a:t>ppt</a:t>
                </a:r>
                <a:endParaRPr lang="zh-CN" altLang="en-US" sz="1400" dirty="0">
                  <a:latin typeface="方正宋黑简体" panose="02010601030101010101" pitchFamily="2" charset="-122"/>
                  <a:ea typeface="方正宋黑简体" panose="02010601030101010101" pitchFamily="2" charset="-122"/>
                </a:endParaRPr>
              </a:p>
            </p:txBody>
          </p:sp>
        </p:grpSp>
        <p:cxnSp>
          <p:nvCxnSpPr>
            <p:cNvPr id="16" name="直接连接符 15">
              <a:extLst>
                <a:ext uri="{FF2B5EF4-FFF2-40B4-BE49-F238E27FC236}">
                  <a16:creationId xmlns:a16="http://schemas.microsoft.com/office/drawing/2014/main" id="{E74E6C08-767D-4566-A560-ECD5DBDEA4CD}"/>
                </a:ext>
              </a:extLst>
            </p:cNvPr>
            <p:cNvCxnSpPr/>
            <p:nvPr/>
          </p:nvCxnSpPr>
          <p:spPr>
            <a:xfrm>
              <a:off x="1172800" y="2373468"/>
              <a:ext cx="5403273"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455303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2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edge">
                                      <p:cBhvr>
                                        <p:cTn id="13" dur="2000"/>
                                        <p:tgtEl>
                                          <p:spTgt spid="8"/>
                                        </p:tgtEl>
                                      </p:cBhvr>
                                    </p:animEffect>
                                  </p:childTnLst>
                                </p:cTn>
                              </p:par>
                            </p:childTnLst>
                          </p:cTn>
                        </p:par>
                        <p:par>
                          <p:cTn id="14" fill="hold">
                            <p:stCondLst>
                              <p:cond delay="2000"/>
                            </p:stCondLst>
                            <p:childTnLst>
                              <p:par>
                                <p:cTn id="15" presetID="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图片 131">
            <a:extLst>
              <a:ext uri="{FF2B5EF4-FFF2-40B4-BE49-F238E27FC236}">
                <a16:creationId xmlns:a16="http://schemas.microsoft.com/office/drawing/2014/main" id="{57D1307E-A0D4-42B7-9886-BCAE683047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8311" y="1652030"/>
            <a:ext cx="4551277" cy="3160115"/>
          </a:xfrm>
          <a:prstGeom prst="rect">
            <a:avLst/>
          </a:prstGeom>
        </p:spPr>
      </p:pic>
      <p:graphicFrame>
        <p:nvGraphicFramePr>
          <p:cNvPr id="4" name="图示 3">
            <a:extLst>
              <a:ext uri="{FF2B5EF4-FFF2-40B4-BE49-F238E27FC236}">
                <a16:creationId xmlns:a16="http://schemas.microsoft.com/office/drawing/2014/main" id="{3DA1089F-84B9-4F7B-ACA2-3BE35DA610AC}"/>
              </a:ext>
            </a:extLst>
          </p:cNvPr>
          <p:cNvGraphicFramePr/>
          <p:nvPr>
            <p:extLst>
              <p:ext uri="{D42A27DB-BD31-4B8C-83A1-F6EECF244321}">
                <p14:modId xmlns:p14="http://schemas.microsoft.com/office/powerpoint/2010/main" val="3384226972"/>
              </p:ext>
            </p:extLst>
          </p:nvPr>
        </p:nvGraphicFramePr>
        <p:xfrm>
          <a:off x="1099492" y="470451"/>
          <a:ext cx="6271126" cy="35333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文本框 10">
            <a:extLst>
              <a:ext uri="{FF2B5EF4-FFF2-40B4-BE49-F238E27FC236}">
                <a16:creationId xmlns:a16="http://schemas.microsoft.com/office/drawing/2014/main" id="{EA3C51AE-9648-40B6-B90F-618D32BD88CF}"/>
              </a:ext>
            </a:extLst>
          </p:cNvPr>
          <p:cNvSpPr txBox="1"/>
          <p:nvPr/>
        </p:nvSpPr>
        <p:spPr>
          <a:xfrm>
            <a:off x="1490699" y="3589056"/>
            <a:ext cx="4603841" cy="1123513"/>
          </a:xfrm>
          <a:prstGeom prst="rect">
            <a:avLst/>
          </a:prstGeom>
          <a:noFill/>
        </p:spPr>
        <p:txBody>
          <a:bodyPr wrap="square" rtlCol="0">
            <a:spAutoFit/>
          </a:bodyPr>
          <a:lstStyle/>
          <a:p>
            <a:pPr>
              <a:lnSpc>
                <a:spcPct val="200000"/>
              </a:lnSpc>
            </a:pPr>
            <a:r>
              <a:rPr lang="zh-CN" altLang="en-US" b="1" dirty="0">
                <a:solidFill>
                  <a:schemeClr val="accent1">
                    <a:lumMod val="50000"/>
                  </a:schemeClr>
                </a:solidFill>
                <a:latin typeface="方正宋黑简体" panose="02010601030101010101" pitchFamily="2" charset="-122"/>
                <a:ea typeface="方正宋黑简体" panose="02010601030101010101" pitchFamily="2" charset="-122"/>
              </a:rPr>
              <a:t>☆企业简介     ☆企业文化         ☆团队介绍</a:t>
            </a:r>
            <a:endParaRPr lang="en-US" altLang="zh-CN" b="1" dirty="0">
              <a:solidFill>
                <a:schemeClr val="accent1">
                  <a:lumMod val="50000"/>
                </a:schemeClr>
              </a:solidFill>
              <a:latin typeface="方正宋黑简体" panose="02010601030101010101" pitchFamily="2" charset="-122"/>
              <a:ea typeface="方正宋黑简体" panose="02010601030101010101" pitchFamily="2" charset="-122"/>
            </a:endParaRPr>
          </a:p>
          <a:p>
            <a:pPr>
              <a:lnSpc>
                <a:spcPct val="200000"/>
              </a:lnSpc>
            </a:pPr>
            <a:r>
              <a:rPr lang="zh-CN" altLang="en-US" b="1" dirty="0">
                <a:solidFill>
                  <a:schemeClr val="accent1">
                    <a:lumMod val="50000"/>
                  </a:schemeClr>
                </a:solidFill>
                <a:latin typeface="方正宋黑简体" panose="02010601030101010101" pitchFamily="2" charset="-122"/>
                <a:ea typeface="方正宋黑简体" panose="02010601030101010101" pitchFamily="2" charset="-122"/>
              </a:rPr>
              <a:t>☆网络营销     ☆公司大事记     ☆企业荣誉</a:t>
            </a:r>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矩形 138">
            <a:extLst>
              <a:ext uri="{FF2B5EF4-FFF2-40B4-BE49-F238E27FC236}">
                <a16:creationId xmlns:a16="http://schemas.microsoft.com/office/drawing/2014/main" id="{7C17B8D2-EB31-4261-B665-5423C338A7C8}"/>
              </a:ext>
            </a:extLst>
          </p:cNvPr>
          <p:cNvSpPr/>
          <p:nvPr/>
        </p:nvSpPr>
        <p:spPr>
          <a:xfrm>
            <a:off x="-1" y="6650182"/>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21342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5700B0F3-1356-41A6-A334-B35BE0D488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4215" y="12450"/>
            <a:ext cx="9027785" cy="3537268"/>
          </a:xfrm>
          <a:prstGeom prst="rect">
            <a:avLst/>
          </a:prstGeom>
        </p:spPr>
      </p:pic>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1EB6874C-456E-497F-B5EC-B9CEC4E50975}"/>
              </a:ext>
            </a:extLst>
          </p:cNvPr>
          <p:cNvSpPr/>
          <p:nvPr/>
        </p:nvSpPr>
        <p:spPr>
          <a:xfrm>
            <a:off x="-55420" y="0"/>
            <a:ext cx="3602182"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F312FAD0-C952-4390-94BE-EFB87BE54BF6}"/>
              </a:ext>
            </a:extLst>
          </p:cNvPr>
          <p:cNvGrpSpPr/>
          <p:nvPr/>
        </p:nvGrpSpPr>
        <p:grpSpPr>
          <a:xfrm>
            <a:off x="774888" y="1304220"/>
            <a:ext cx="2389327" cy="1446550"/>
            <a:chOff x="9364707" y="1369599"/>
            <a:chExt cx="2389327" cy="1446550"/>
          </a:xfrm>
        </p:grpSpPr>
        <p:sp>
          <p:nvSpPr>
            <p:cNvPr id="2" name="文本框 1">
              <a:extLst>
                <a:ext uri="{FF2B5EF4-FFF2-40B4-BE49-F238E27FC236}">
                  <a16:creationId xmlns:a16="http://schemas.microsoft.com/office/drawing/2014/main" id="{D62425D1-89C4-4094-B146-C58BBEE5ABE8}"/>
                </a:ext>
              </a:extLst>
            </p:cNvPr>
            <p:cNvSpPr txBox="1"/>
            <p:nvPr/>
          </p:nvSpPr>
          <p:spPr>
            <a:xfrm>
              <a:off x="10133077" y="1697374"/>
              <a:ext cx="1620957" cy="523220"/>
            </a:xfrm>
            <a:prstGeom prst="rect">
              <a:avLst/>
            </a:prstGeom>
            <a:noFill/>
          </p:spPr>
          <p:txBody>
            <a:bodyPr wrap="none" rtlCol="0">
              <a:spAutoFit/>
            </a:bodyPr>
            <a:lstStyle/>
            <a:p>
              <a:r>
                <a:rPr lang="zh-CN" altLang="en-US" sz="2800" dirty="0">
                  <a:solidFill>
                    <a:schemeClr val="bg1"/>
                  </a:solidFill>
                  <a:latin typeface="方正宋黑简体" panose="02010601030101010101" pitchFamily="2" charset="-122"/>
                  <a:ea typeface="方正宋黑简体" panose="02010601030101010101" pitchFamily="2" charset="-122"/>
                </a:rPr>
                <a:t>公司简介</a:t>
              </a:r>
            </a:p>
          </p:txBody>
        </p:sp>
        <p:sp>
          <p:nvSpPr>
            <p:cNvPr id="12" name="文本框 11">
              <a:extLst>
                <a:ext uri="{FF2B5EF4-FFF2-40B4-BE49-F238E27FC236}">
                  <a16:creationId xmlns:a16="http://schemas.microsoft.com/office/drawing/2014/main" id="{9635D859-34FA-4C31-9547-D88FA56788D8}"/>
                </a:ext>
              </a:extLst>
            </p:cNvPr>
            <p:cNvSpPr txBox="1"/>
            <p:nvPr/>
          </p:nvSpPr>
          <p:spPr>
            <a:xfrm>
              <a:off x="10153015" y="2112178"/>
              <a:ext cx="1601019" cy="584775"/>
            </a:xfrm>
            <a:prstGeom prst="rect">
              <a:avLst/>
            </a:prstGeom>
            <a:noFill/>
          </p:spPr>
          <p:txBody>
            <a:bodyPr wrap="square" rtlCol="0">
              <a:spAutoFit/>
            </a:bodyPr>
            <a:lstStyle/>
            <a:p>
              <a:r>
                <a:rPr lang="en-US" altLang="zh-CN" sz="3200" dirty="0">
                  <a:solidFill>
                    <a:schemeClr val="bg1"/>
                  </a:solidFill>
                  <a:latin typeface="方正宋黑简体" panose="02010601030101010101" pitchFamily="2" charset="-122"/>
                  <a:ea typeface="方正宋黑简体" panose="02010601030101010101" pitchFamily="2" charset="-122"/>
                </a:rPr>
                <a:t>bout us</a:t>
              </a:r>
              <a:endParaRPr lang="zh-CN" altLang="en-US" sz="3200" dirty="0">
                <a:solidFill>
                  <a:schemeClr val="bg1"/>
                </a:solidFill>
                <a:latin typeface="方正宋黑简体" panose="02010601030101010101" pitchFamily="2" charset="-122"/>
                <a:ea typeface="方正宋黑简体" panose="02010601030101010101" pitchFamily="2" charset="-122"/>
              </a:endParaRPr>
            </a:p>
          </p:txBody>
        </p:sp>
        <p:sp>
          <p:nvSpPr>
            <p:cNvPr id="13" name="文本框 12">
              <a:extLst>
                <a:ext uri="{FF2B5EF4-FFF2-40B4-BE49-F238E27FC236}">
                  <a16:creationId xmlns:a16="http://schemas.microsoft.com/office/drawing/2014/main" id="{5F0FD7B6-9636-4ED2-9606-A08F9A18D29C}"/>
                </a:ext>
              </a:extLst>
            </p:cNvPr>
            <p:cNvSpPr txBox="1"/>
            <p:nvPr/>
          </p:nvSpPr>
          <p:spPr>
            <a:xfrm>
              <a:off x="9364707" y="1369599"/>
              <a:ext cx="934871" cy="1446550"/>
            </a:xfrm>
            <a:prstGeom prst="rect">
              <a:avLst/>
            </a:prstGeom>
            <a:noFill/>
          </p:spPr>
          <p:txBody>
            <a:bodyPr wrap="none" rtlCol="0">
              <a:spAutoFit/>
            </a:bodyPr>
            <a:lstStyle/>
            <a:p>
              <a:r>
                <a:rPr lang="en-US" altLang="zh-CN" sz="8800" dirty="0">
                  <a:solidFill>
                    <a:schemeClr val="bg1"/>
                  </a:solidFill>
                  <a:latin typeface="方正宋黑简体" panose="02010601030101010101" pitchFamily="2" charset="-122"/>
                  <a:ea typeface="方正宋黑简体" panose="02010601030101010101" pitchFamily="2" charset="-122"/>
                </a:rPr>
                <a:t>A</a:t>
              </a:r>
              <a:endParaRPr lang="zh-CN" altLang="en-US" sz="8800" dirty="0">
                <a:solidFill>
                  <a:schemeClr val="bg1"/>
                </a:solidFill>
                <a:latin typeface="方正宋黑简体" panose="02010601030101010101" pitchFamily="2" charset="-122"/>
                <a:ea typeface="方正宋黑简体" panose="02010601030101010101" pitchFamily="2" charset="-122"/>
              </a:endParaRPr>
            </a:p>
          </p:txBody>
        </p:sp>
      </p:grpSp>
      <p:sp>
        <p:nvSpPr>
          <p:cNvPr id="14" name="文本框 13">
            <a:extLst>
              <a:ext uri="{FF2B5EF4-FFF2-40B4-BE49-F238E27FC236}">
                <a16:creationId xmlns:a16="http://schemas.microsoft.com/office/drawing/2014/main" id="{B49AF6DA-8C4B-41D2-ABD9-C0C80053A0E0}"/>
              </a:ext>
            </a:extLst>
          </p:cNvPr>
          <p:cNvSpPr txBox="1"/>
          <p:nvPr/>
        </p:nvSpPr>
        <p:spPr>
          <a:xfrm>
            <a:off x="1242323" y="5736656"/>
            <a:ext cx="1436612" cy="646331"/>
          </a:xfrm>
          <a:prstGeom prst="rect">
            <a:avLst/>
          </a:prstGeom>
          <a:noFill/>
        </p:spPr>
        <p:txBody>
          <a:bodyPr wrap="none" rtlCol="0">
            <a:spAutoFit/>
          </a:bodyPr>
          <a:lstStyle/>
          <a:p>
            <a:r>
              <a:rPr lang="en-US" altLang="zh-CN" sz="3600" dirty="0">
                <a:solidFill>
                  <a:schemeClr val="bg1"/>
                </a:solidFill>
                <a:latin typeface="方正宋黑简体" panose="02010601030101010101" pitchFamily="2" charset="-122"/>
                <a:ea typeface="方正宋黑简体" panose="02010601030101010101" pitchFamily="2" charset="-122"/>
              </a:rPr>
              <a:t>LOGO</a:t>
            </a:r>
            <a:endParaRPr lang="zh-CN" altLang="en-US" sz="3600" dirty="0">
              <a:solidFill>
                <a:schemeClr val="bg1"/>
              </a:solidFill>
              <a:latin typeface="方正宋黑简体" panose="02010601030101010101" pitchFamily="2" charset="-122"/>
              <a:ea typeface="方正宋黑简体" panose="02010601030101010101" pitchFamily="2" charset="-122"/>
            </a:endParaRPr>
          </a:p>
        </p:txBody>
      </p:sp>
      <p:sp>
        <p:nvSpPr>
          <p:cNvPr id="5" name="矩形 4">
            <a:extLst>
              <a:ext uri="{FF2B5EF4-FFF2-40B4-BE49-F238E27FC236}">
                <a16:creationId xmlns:a16="http://schemas.microsoft.com/office/drawing/2014/main" id="{7676FF2C-4DF3-4607-8A9F-08437656DA58}"/>
              </a:ext>
            </a:extLst>
          </p:cNvPr>
          <p:cNvSpPr/>
          <p:nvPr/>
        </p:nvSpPr>
        <p:spPr>
          <a:xfrm>
            <a:off x="4442689" y="3106629"/>
            <a:ext cx="1810327" cy="93997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6310D66C-1505-44ED-BCA8-8F9423D04F3A}"/>
              </a:ext>
            </a:extLst>
          </p:cNvPr>
          <p:cNvSpPr/>
          <p:nvPr/>
        </p:nvSpPr>
        <p:spPr>
          <a:xfrm>
            <a:off x="6964217" y="3106629"/>
            <a:ext cx="1810327" cy="9399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59E0DF28-8FDD-4BDC-8620-CC04CF42F8C4}"/>
              </a:ext>
            </a:extLst>
          </p:cNvPr>
          <p:cNvSpPr/>
          <p:nvPr/>
        </p:nvSpPr>
        <p:spPr>
          <a:xfrm>
            <a:off x="9485745" y="3095928"/>
            <a:ext cx="1810327" cy="93997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FD10434B-3D74-45EA-9197-36BD9B81348B}"/>
              </a:ext>
            </a:extLst>
          </p:cNvPr>
          <p:cNvSpPr txBox="1"/>
          <p:nvPr/>
        </p:nvSpPr>
        <p:spPr>
          <a:xfrm>
            <a:off x="4793854" y="3303010"/>
            <a:ext cx="1107996" cy="646331"/>
          </a:xfrm>
          <a:prstGeom prst="rect">
            <a:avLst/>
          </a:prstGeom>
          <a:noFill/>
        </p:spPr>
        <p:txBody>
          <a:bodyPr wrap="none" rtlCol="0">
            <a:spAutoFit/>
          </a:bodyPr>
          <a:lstStyle/>
          <a:p>
            <a:pPr algn="ctr"/>
            <a:r>
              <a:rPr lang="zh-CN" altLang="en-US" dirty="0">
                <a:solidFill>
                  <a:schemeClr val="bg1"/>
                </a:solidFill>
                <a:latin typeface="方正宋黑简体" panose="02010601030101010101" pitchFamily="2" charset="-122"/>
                <a:ea typeface="方正宋黑简体" panose="02010601030101010101" pitchFamily="2" charset="-122"/>
              </a:rPr>
              <a:t>点击</a:t>
            </a:r>
            <a:endParaRPr lang="en-US" altLang="zh-CN" dirty="0">
              <a:solidFill>
                <a:schemeClr val="bg1"/>
              </a:solidFill>
              <a:latin typeface="方正宋黑简体" panose="02010601030101010101" pitchFamily="2" charset="-122"/>
              <a:ea typeface="方正宋黑简体" panose="02010601030101010101" pitchFamily="2" charset="-122"/>
            </a:endParaRPr>
          </a:p>
          <a:p>
            <a:pPr algn="ctr"/>
            <a:r>
              <a:rPr lang="zh-CN" altLang="en-US" dirty="0">
                <a:solidFill>
                  <a:schemeClr val="bg1"/>
                </a:solidFill>
                <a:latin typeface="方正宋黑简体" panose="02010601030101010101" pitchFamily="2" charset="-122"/>
                <a:ea typeface="方正宋黑简体" panose="02010601030101010101" pitchFamily="2" charset="-122"/>
              </a:rPr>
              <a:t>输入内容</a:t>
            </a:r>
          </a:p>
        </p:txBody>
      </p:sp>
      <p:sp>
        <p:nvSpPr>
          <p:cNvPr id="19" name="文本框 18">
            <a:extLst>
              <a:ext uri="{FF2B5EF4-FFF2-40B4-BE49-F238E27FC236}">
                <a16:creationId xmlns:a16="http://schemas.microsoft.com/office/drawing/2014/main" id="{0EB8D3D8-A2B1-43FD-B2C8-92B5A486AB7F}"/>
              </a:ext>
            </a:extLst>
          </p:cNvPr>
          <p:cNvSpPr txBox="1"/>
          <p:nvPr/>
        </p:nvSpPr>
        <p:spPr>
          <a:xfrm>
            <a:off x="7287672" y="3242750"/>
            <a:ext cx="1107996" cy="646331"/>
          </a:xfrm>
          <a:prstGeom prst="rect">
            <a:avLst/>
          </a:prstGeom>
          <a:noFill/>
        </p:spPr>
        <p:txBody>
          <a:bodyPr wrap="none" rtlCol="0">
            <a:spAutoFit/>
          </a:bodyPr>
          <a:lstStyle/>
          <a:p>
            <a:pPr algn="ctr"/>
            <a:r>
              <a:rPr lang="zh-CN" altLang="en-US" dirty="0">
                <a:solidFill>
                  <a:schemeClr val="bg1"/>
                </a:solidFill>
                <a:latin typeface="方正宋黑简体" panose="02010601030101010101" pitchFamily="2" charset="-122"/>
                <a:ea typeface="方正宋黑简体" panose="02010601030101010101" pitchFamily="2" charset="-122"/>
              </a:rPr>
              <a:t>点击</a:t>
            </a:r>
            <a:endParaRPr lang="en-US" altLang="zh-CN" dirty="0">
              <a:solidFill>
                <a:schemeClr val="bg1"/>
              </a:solidFill>
              <a:latin typeface="方正宋黑简体" panose="02010601030101010101" pitchFamily="2" charset="-122"/>
              <a:ea typeface="方正宋黑简体" panose="02010601030101010101" pitchFamily="2" charset="-122"/>
            </a:endParaRPr>
          </a:p>
          <a:p>
            <a:pPr algn="ctr"/>
            <a:r>
              <a:rPr lang="zh-CN" altLang="en-US" dirty="0">
                <a:solidFill>
                  <a:schemeClr val="bg1"/>
                </a:solidFill>
                <a:latin typeface="方正宋黑简体" panose="02010601030101010101" pitchFamily="2" charset="-122"/>
                <a:ea typeface="方正宋黑简体" panose="02010601030101010101" pitchFamily="2" charset="-122"/>
              </a:rPr>
              <a:t>输入内容</a:t>
            </a:r>
          </a:p>
        </p:txBody>
      </p:sp>
      <p:sp>
        <p:nvSpPr>
          <p:cNvPr id="20" name="文本框 19">
            <a:extLst>
              <a:ext uri="{FF2B5EF4-FFF2-40B4-BE49-F238E27FC236}">
                <a16:creationId xmlns:a16="http://schemas.microsoft.com/office/drawing/2014/main" id="{256974DF-F9EA-4D70-ADE3-ECF1BEC32219}"/>
              </a:ext>
            </a:extLst>
          </p:cNvPr>
          <p:cNvSpPr txBox="1"/>
          <p:nvPr/>
        </p:nvSpPr>
        <p:spPr>
          <a:xfrm>
            <a:off x="9836910" y="3242749"/>
            <a:ext cx="1107996" cy="646331"/>
          </a:xfrm>
          <a:prstGeom prst="rect">
            <a:avLst/>
          </a:prstGeom>
          <a:noFill/>
        </p:spPr>
        <p:txBody>
          <a:bodyPr wrap="none" rtlCol="0">
            <a:spAutoFit/>
          </a:bodyPr>
          <a:lstStyle/>
          <a:p>
            <a:pPr algn="ctr"/>
            <a:r>
              <a:rPr lang="zh-CN" altLang="en-US" dirty="0">
                <a:solidFill>
                  <a:schemeClr val="bg1"/>
                </a:solidFill>
                <a:latin typeface="方正宋黑简体" panose="02010601030101010101" pitchFamily="2" charset="-122"/>
                <a:ea typeface="方正宋黑简体" panose="02010601030101010101" pitchFamily="2" charset="-122"/>
              </a:rPr>
              <a:t>点击</a:t>
            </a:r>
            <a:endParaRPr lang="en-US" altLang="zh-CN" dirty="0">
              <a:solidFill>
                <a:schemeClr val="bg1"/>
              </a:solidFill>
              <a:latin typeface="方正宋黑简体" panose="02010601030101010101" pitchFamily="2" charset="-122"/>
              <a:ea typeface="方正宋黑简体" panose="02010601030101010101" pitchFamily="2" charset="-122"/>
            </a:endParaRPr>
          </a:p>
          <a:p>
            <a:pPr algn="ctr"/>
            <a:r>
              <a:rPr lang="zh-CN" altLang="en-US" dirty="0">
                <a:solidFill>
                  <a:schemeClr val="bg1"/>
                </a:solidFill>
                <a:latin typeface="方正宋黑简体" panose="02010601030101010101" pitchFamily="2" charset="-122"/>
                <a:ea typeface="方正宋黑简体" panose="02010601030101010101" pitchFamily="2" charset="-122"/>
              </a:rPr>
              <a:t>输入内容</a:t>
            </a:r>
          </a:p>
        </p:txBody>
      </p:sp>
      <p:sp>
        <p:nvSpPr>
          <p:cNvPr id="21" name="文本框 20">
            <a:extLst>
              <a:ext uri="{FF2B5EF4-FFF2-40B4-BE49-F238E27FC236}">
                <a16:creationId xmlns:a16="http://schemas.microsoft.com/office/drawing/2014/main" id="{1A3B103C-A70C-4DA2-BF56-69AC0380DB28}"/>
              </a:ext>
            </a:extLst>
          </p:cNvPr>
          <p:cNvSpPr txBox="1"/>
          <p:nvPr/>
        </p:nvSpPr>
        <p:spPr>
          <a:xfrm>
            <a:off x="4617458" y="4671172"/>
            <a:ext cx="6327448" cy="1108741"/>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a:t>
            </a:r>
          </a:p>
        </p:txBody>
      </p:sp>
    </p:spTree>
    <p:extLst>
      <p:ext uri="{BB962C8B-B14F-4D97-AF65-F5344CB8AC3E}">
        <p14:creationId xmlns:p14="http://schemas.microsoft.com/office/powerpoint/2010/main" val="4113217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1A3B103C-A70C-4DA2-BF56-69AC0380DB28}"/>
              </a:ext>
            </a:extLst>
          </p:cNvPr>
          <p:cNvSpPr txBox="1"/>
          <p:nvPr/>
        </p:nvSpPr>
        <p:spPr>
          <a:xfrm>
            <a:off x="1790697" y="3599754"/>
            <a:ext cx="2145158" cy="1609555"/>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a:t>
            </a:r>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企业简介</a:t>
            </a:r>
          </a:p>
        </p:txBody>
      </p:sp>
      <p:sp>
        <p:nvSpPr>
          <p:cNvPr id="23" name="文本框 22">
            <a:extLst>
              <a:ext uri="{FF2B5EF4-FFF2-40B4-BE49-F238E27FC236}">
                <a16:creationId xmlns:a16="http://schemas.microsoft.com/office/drawing/2014/main" id="{91658F89-8812-4D7E-BBF5-058A01AB6D74}"/>
              </a:ext>
            </a:extLst>
          </p:cNvPr>
          <p:cNvSpPr txBox="1"/>
          <p:nvPr/>
        </p:nvSpPr>
        <p:spPr>
          <a:xfrm>
            <a:off x="5429825" y="3599753"/>
            <a:ext cx="2145158" cy="1609555"/>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a:t>
            </a:r>
          </a:p>
        </p:txBody>
      </p:sp>
      <p:sp>
        <p:nvSpPr>
          <p:cNvPr id="24" name="文本框 23">
            <a:extLst>
              <a:ext uri="{FF2B5EF4-FFF2-40B4-BE49-F238E27FC236}">
                <a16:creationId xmlns:a16="http://schemas.microsoft.com/office/drawing/2014/main" id="{DA813E5F-D109-4AA2-87F5-0D50A5EE76CA}"/>
              </a:ext>
            </a:extLst>
          </p:cNvPr>
          <p:cNvSpPr txBox="1"/>
          <p:nvPr/>
        </p:nvSpPr>
        <p:spPr>
          <a:xfrm>
            <a:off x="8856516" y="3599753"/>
            <a:ext cx="2145158" cy="1609555"/>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a:t>
            </a:r>
          </a:p>
        </p:txBody>
      </p:sp>
      <p:pic>
        <p:nvPicPr>
          <p:cNvPr id="15" name="图片 14">
            <a:extLst>
              <a:ext uri="{FF2B5EF4-FFF2-40B4-BE49-F238E27FC236}">
                <a16:creationId xmlns:a16="http://schemas.microsoft.com/office/drawing/2014/main" id="{919FB14E-8445-4809-AD7E-1A33F80F2067}"/>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790697" y="1411853"/>
            <a:ext cx="1977272" cy="184066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5" name="图片 24">
            <a:extLst>
              <a:ext uri="{FF2B5EF4-FFF2-40B4-BE49-F238E27FC236}">
                <a16:creationId xmlns:a16="http://schemas.microsoft.com/office/drawing/2014/main" id="{47A58D73-7405-4072-BB8A-C779DFEEF0D1}"/>
              </a:ext>
            </a:extLst>
          </p:cNvPr>
          <p:cNvPicPr>
            <a:picLocks noChangeAspect="1"/>
          </p:cNvPicPr>
          <p:nvPr/>
        </p:nvPicPr>
        <p:blipFill rotWithShape="1">
          <a:blip r:embed="rId3">
            <a:extLst>
              <a:ext uri="{28A0092B-C50C-407E-A947-70E740481C1C}">
                <a14:useLocalDpi xmlns:a14="http://schemas.microsoft.com/office/drawing/2010/main" val="0"/>
              </a:ext>
            </a:extLst>
          </a:blip>
          <a:srcRect l="41162" t="19317" r="-4218"/>
          <a:stretch/>
        </p:blipFill>
        <p:spPr>
          <a:xfrm>
            <a:off x="5429825" y="1421731"/>
            <a:ext cx="2145159" cy="18307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7" name="图片 26">
            <a:extLst>
              <a:ext uri="{FF2B5EF4-FFF2-40B4-BE49-F238E27FC236}">
                <a16:creationId xmlns:a16="http://schemas.microsoft.com/office/drawing/2014/main" id="{65E989ED-A3EB-4070-957A-B8FE6B118612}"/>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2649" t="8697" r="44634" b="23551"/>
          <a:stretch/>
        </p:blipFill>
        <p:spPr>
          <a:xfrm>
            <a:off x="9024402" y="1411853"/>
            <a:ext cx="1977272" cy="189553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1327522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1A3B103C-A70C-4DA2-BF56-69AC0380DB28}"/>
              </a:ext>
            </a:extLst>
          </p:cNvPr>
          <p:cNvSpPr txBox="1"/>
          <p:nvPr/>
        </p:nvSpPr>
        <p:spPr>
          <a:xfrm>
            <a:off x="1681021" y="1694874"/>
            <a:ext cx="2227121" cy="914738"/>
          </a:xfrm>
          <a:prstGeom prst="rect">
            <a:avLst/>
          </a:prstGeom>
          <a:noFill/>
        </p:spPr>
        <p:txBody>
          <a:bodyPr wrap="square" rtlCol="0">
            <a:spAutoFit/>
          </a:bodyPr>
          <a:lstStyle/>
          <a:p>
            <a:pPr algn="just">
              <a:lnSpc>
                <a:spcPct val="150000"/>
              </a:lnSpc>
            </a:pPr>
            <a:r>
              <a:rPr lang="zh-CN" altLang="en-US" sz="40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公司领导</a:t>
            </a:r>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企业简介</a:t>
            </a:r>
          </a:p>
        </p:txBody>
      </p:sp>
      <p:sp>
        <p:nvSpPr>
          <p:cNvPr id="13" name="文本框 12">
            <a:extLst>
              <a:ext uri="{FF2B5EF4-FFF2-40B4-BE49-F238E27FC236}">
                <a16:creationId xmlns:a16="http://schemas.microsoft.com/office/drawing/2014/main" id="{B740D104-2A9C-4C47-BC1B-A5B7684E23BA}"/>
              </a:ext>
            </a:extLst>
          </p:cNvPr>
          <p:cNvSpPr txBox="1"/>
          <p:nvPr/>
        </p:nvSpPr>
        <p:spPr>
          <a:xfrm>
            <a:off x="2863276" y="1237505"/>
            <a:ext cx="1839195" cy="750270"/>
          </a:xfrm>
          <a:prstGeom prst="rect">
            <a:avLst/>
          </a:prstGeom>
          <a:noFill/>
        </p:spPr>
        <p:txBody>
          <a:bodyPr wrap="square" rtlCol="0">
            <a:spAutoFit/>
          </a:bodyPr>
          <a:lstStyle/>
          <a:p>
            <a:pPr algn="just">
              <a:lnSpc>
                <a:spcPct val="150000"/>
              </a:lnSpc>
            </a:pPr>
            <a:r>
              <a:rPr lang="en-US" altLang="zh-CN" sz="3200" dirty="0">
                <a:solidFill>
                  <a:schemeClr val="accent2"/>
                </a:solidFill>
                <a:latin typeface="方正大黑简体" panose="02010601030101010101" pitchFamily="2" charset="-122"/>
                <a:ea typeface="方正大黑简体" panose="02010601030101010101" pitchFamily="2" charset="-122"/>
              </a:rPr>
              <a:t>LEADER</a:t>
            </a:r>
            <a:endParaRPr lang="zh-CN" altLang="en-US" sz="3200" dirty="0">
              <a:solidFill>
                <a:schemeClr val="accent2"/>
              </a:solidFill>
              <a:latin typeface="方正大黑简体" panose="02010601030101010101" pitchFamily="2" charset="-122"/>
              <a:ea typeface="方正大黑简体" panose="02010601030101010101" pitchFamily="2" charset="-122"/>
            </a:endParaRPr>
          </a:p>
        </p:txBody>
      </p:sp>
      <p:sp>
        <p:nvSpPr>
          <p:cNvPr id="14" name="文本框 13">
            <a:extLst>
              <a:ext uri="{FF2B5EF4-FFF2-40B4-BE49-F238E27FC236}">
                <a16:creationId xmlns:a16="http://schemas.microsoft.com/office/drawing/2014/main" id="{D4002ECC-F0CC-4AFF-BD91-77CE15A1A416}"/>
              </a:ext>
            </a:extLst>
          </p:cNvPr>
          <p:cNvSpPr txBox="1"/>
          <p:nvPr/>
        </p:nvSpPr>
        <p:spPr>
          <a:xfrm>
            <a:off x="1273464" y="2652720"/>
            <a:ext cx="3622976" cy="1846659"/>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a:t>
            </a:r>
          </a:p>
        </p:txBody>
      </p:sp>
      <p:sp>
        <p:nvSpPr>
          <p:cNvPr id="16" name="文本框 15">
            <a:extLst>
              <a:ext uri="{FF2B5EF4-FFF2-40B4-BE49-F238E27FC236}">
                <a16:creationId xmlns:a16="http://schemas.microsoft.com/office/drawing/2014/main" id="{C2497163-A4FF-4AF8-8757-EA44CB814900}"/>
              </a:ext>
            </a:extLst>
          </p:cNvPr>
          <p:cNvSpPr txBox="1"/>
          <p:nvPr/>
        </p:nvSpPr>
        <p:spPr>
          <a:xfrm>
            <a:off x="1403932" y="4397917"/>
            <a:ext cx="2000254" cy="914738"/>
          </a:xfrm>
          <a:prstGeom prst="rect">
            <a:avLst/>
          </a:prstGeom>
          <a:noFill/>
        </p:spPr>
        <p:txBody>
          <a:bodyPr wrap="square" rtlCol="0">
            <a:spAutoFit/>
          </a:bodyPr>
          <a:lstStyle/>
          <a:p>
            <a:pPr algn="just">
              <a:lnSpc>
                <a:spcPct val="150000"/>
              </a:lnSpc>
            </a:pPr>
            <a:r>
              <a:rPr lang="zh-CN" altLang="en-US" sz="28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运筹</a:t>
            </a:r>
            <a:r>
              <a:rPr lang="zh-CN" altLang="en-US" sz="4000"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帷幄</a:t>
            </a:r>
          </a:p>
        </p:txBody>
      </p:sp>
      <p:sp>
        <p:nvSpPr>
          <p:cNvPr id="17" name="文本框 16">
            <a:extLst>
              <a:ext uri="{FF2B5EF4-FFF2-40B4-BE49-F238E27FC236}">
                <a16:creationId xmlns:a16="http://schemas.microsoft.com/office/drawing/2014/main" id="{C692433B-F3C7-4B17-A0EA-C54A906E8C53}"/>
              </a:ext>
            </a:extLst>
          </p:cNvPr>
          <p:cNvSpPr txBox="1"/>
          <p:nvPr/>
        </p:nvSpPr>
        <p:spPr>
          <a:xfrm>
            <a:off x="2908015" y="5172361"/>
            <a:ext cx="2000254" cy="914738"/>
          </a:xfrm>
          <a:prstGeom prst="rect">
            <a:avLst/>
          </a:prstGeom>
          <a:noFill/>
        </p:spPr>
        <p:txBody>
          <a:bodyPr wrap="square" rtlCol="0">
            <a:spAutoFit/>
          </a:bodyPr>
          <a:lstStyle/>
          <a:p>
            <a:pPr algn="just">
              <a:lnSpc>
                <a:spcPct val="150000"/>
              </a:lnSpc>
            </a:pPr>
            <a:r>
              <a:rPr lang="zh-CN" altLang="en-US" sz="28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远见</a:t>
            </a:r>
            <a:r>
              <a:rPr lang="zh-CN" altLang="en-US" sz="4000"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卓识</a:t>
            </a:r>
          </a:p>
        </p:txBody>
      </p:sp>
      <p:pic>
        <p:nvPicPr>
          <p:cNvPr id="18" name="图片 17">
            <a:extLst>
              <a:ext uri="{FF2B5EF4-FFF2-40B4-BE49-F238E27FC236}">
                <a16:creationId xmlns:a16="http://schemas.microsoft.com/office/drawing/2014/main" id="{28623E74-53C3-4B41-8CB3-1A49745E1C08}"/>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412352" y="1517981"/>
            <a:ext cx="4524650" cy="421203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3976242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1000" fill="hold"/>
                                        <p:tgtEl>
                                          <p:spTgt spid="17"/>
                                        </p:tgtEl>
                                        <p:attrNameLst>
                                          <p:attrName>ppt_y</p:attrName>
                                        </p:attrNameLst>
                                      </p:cBhvr>
                                      <p:tavLst>
                                        <p:tav tm="0">
                                          <p:val>
                                            <p:strVal val="#ppt_y+.1"/>
                                          </p:val>
                                        </p:tav>
                                        <p:tav tm="100000">
                                          <p:val>
                                            <p:strVal val="#ppt_y"/>
                                          </p:val>
                                        </p:tav>
                                      </p:tavLst>
                                    </p:anim>
                                  </p:childTnLst>
                                </p:cTn>
                              </p:par>
                              <p:par>
                                <p:cTn id="33" presetID="20" presetClass="entr" presetSubtype="0" fill="hold" grpId="1"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edge">
                                      <p:cBhvr>
                                        <p:cTn id="35" dur="2000"/>
                                        <p:tgtEl>
                                          <p:spTgt spid="21"/>
                                        </p:tgtEl>
                                      </p:cBhvr>
                                    </p:animEffect>
                                  </p:childTnLst>
                                </p:cTn>
                              </p:par>
                              <p:par>
                                <p:cTn id="36" presetID="20" presetClass="entr" presetSubtype="0" fill="hold" grpId="1"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edge">
                                      <p:cBhvr>
                                        <p:cTn id="38" dur="2000"/>
                                        <p:tgtEl>
                                          <p:spTgt spid="13"/>
                                        </p:tgtEl>
                                      </p:cBhvr>
                                    </p:animEffect>
                                  </p:childTnLst>
                                </p:cTn>
                              </p:par>
                              <p:par>
                                <p:cTn id="39" presetID="20" presetClass="entr" presetSubtype="0" fill="hold" grpId="1"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edge">
                                      <p:cBhvr>
                                        <p:cTn id="41" dur="2000"/>
                                        <p:tgtEl>
                                          <p:spTgt spid="14"/>
                                        </p:tgtEl>
                                      </p:cBhvr>
                                    </p:animEffect>
                                  </p:childTnLst>
                                </p:cTn>
                              </p:par>
                              <p:par>
                                <p:cTn id="42" presetID="20" presetClass="entr" presetSubtype="0" fill="hold" grpId="1"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edge">
                                      <p:cBhvr>
                                        <p:cTn id="44" dur="2000"/>
                                        <p:tgtEl>
                                          <p:spTgt spid="16"/>
                                        </p:tgtEl>
                                      </p:cBhvr>
                                    </p:animEffect>
                                  </p:childTnLst>
                                </p:cTn>
                              </p:par>
                              <p:par>
                                <p:cTn id="45" presetID="20" presetClass="entr" presetSubtype="0" fill="hold" grpId="1"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edge">
                                      <p:cBhvr>
                                        <p:cTn id="4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13" grpId="0"/>
      <p:bldP spid="13" grpId="1"/>
      <p:bldP spid="14" grpId="0"/>
      <p:bldP spid="14" grpId="1"/>
      <p:bldP spid="16" grpId="0"/>
      <p:bldP spid="16" grpId="1"/>
      <p:bldP spid="17" grpId="0"/>
      <p:bldP spid="1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平行四边形 27">
            <a:extLst>
              <a:ext uri="{FF2B5EF4-FFF2-40B4-BE49-F238E27FC236}">
                <a16:creationId xmlns:a16="http://schemas.microsoft.com/office/drawing/2014/main" id="{CA7CD29A-06BE-4FFE-BF5D-2931D196D564}"/>
              </a:ext>
            </a:extLst>
          </p:cNvPr>
          <p:cNvSpPr/>
          <p:nvPr/>
        </p:nvSpPr>
        <p:spPr>
          <a:xfrm>
            <a:off x="9070109" y="1775825"/>
            <a:ext cx="3509819" cy="3925651"/>
          </a:xfrm>
          <a:prstGeom prst="parallelogram">
            <a:avLst>
              <a:gd name="adj" fmla="val 87615"/>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C33E158B-325A-46EC-B130-2322E8C5D4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41203"/>
            <a:ext cx="12192000" cy="3925651"/>
          </a:xfrm>
          <a:prstGeom prst="rect">
            <a:avLst/>
          </a:prstGeom>
        </p:spPr>
      </p:pic>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企业文化</a:t>
            </a:r>
          </a:p>
        </p:txBody>
      </p:sp>
      <p:sp>
        <p:nvSpPr>
          <p:cNvPr id="15" name="文本框 14">
            <a:extLst>
              <a:ext uri="{FF2B5EF4-FFF2-40B4-BE49-F238E27FC236}">
                <a16:creationId xmlns:a16="http://schemas.microsoft.com/office/drawing/2014/main" id="{7FF333E7-E6D2-4709-908E-CE7D1FDAD8D7}"/>
              </a:ext>
            </a:extLst>
          </p:cNvPr>
          <p:cNvSpPr txBox="1"/>
          <p:nvPr/>
        </p:nvSpPr>
        <p:spPr>
          <a:xfrm>
            <a:off x="1062183" y="1775825"/>
            <a:ext cx="6714833" cy="832536"/>
          </a:xfrm>
          <a:prstGeom prst="rect">
            <a:avLst/>
          </a:prstGeom>
          <a:noFill/>
        </p:spPr>
        <p:txBody>
          <a:bodyPr wrap="square" rtlCol="0">
            <a:spAutoFit/>
          </a:bodyPr>
          <a:lstStyle/>
          <a:p>
            <a:pPr algn="dist">
              <a:lnSpc>
                <a:spcPct val="150000"/>
              </a:lnSpc>
            </a:pPr>
            <a:r>
              <a:rPr lang="zh-CN" altLang="en-US" sz="36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目标</a:t>
            </a:r>
            <a:r>
              <a:rPr lang="en-US" altLang="zh-CN" sz="36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a:t>
            </a:r>
            <a:r>
              <a:rPr lang="zh-CN" altLang="en-US" sz="36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共赢</a:t>
            </a:r>
            <a:r>
              <a:rPr lang="en-US" altLang="zh-CN" sz="36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a:t>
            </a:r>
            <a:r>
              <a:rPr lang="zh-CN" altLang="en-US" sz="36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团结</a:t>
            </a:r>
            <a:r>
              <a:rPr lang="en-US" altLang="zh-CN" sz="36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a:t>
            </a:r>
            <a:r>
              <a:rPr lang="zh-CN" altLang="en-US" sz="36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创新</a:t>
            </a:r>
          </a:p>
        </p:txBody>
      </p:sp>
      <p:sp>
        <p:nvSpPr>
          <p:cNvPr id="23" name="文本框 22">
            <a:extLst>
              <a:ext uri="{FF2B5EF4-FFF2-40B4-BE49-F238E27FC236}">
                <a16:creationId xmlns:a16="http://schemas.microsoft.com/office/drawing/2014/main" id="{1F88B30A-9E95-4B18-92C6-727BEE74FB0E}"/>
              </a:ext>
            </a:extLst>
          </p:cNvPr>
          <p:cNvSpPr txBox="1"/>
          <p:nvPr/>
        </p:nvSpPr>
        <p:spPr>
          <a:xfrm>
            <a:off x="1311566" y="2621150"/>
            <a:ext cx="932871" cy="462434"/>
          </a:xfrm>
          <a:prstGeom prst="rect">
            <a:avLst/>
          </a:prstGeom>
          <a:noFill/>
        </p:spPr>
        <p:txBody>
          <a:bodyPr wrap="square" rtlCol="0">
            <a:spAutoFit/>
          </a:bodyPr>
          <a:lstStyle/>
          <a:p>
            <a:pPr algn="just">
              <a:lnSpc>
                <a:spcPct val="150000"/>
              </a:lnSpc>
            </a:pPr>
            <a:r>
              <a:rPr lang="en-US" altLang="zh-CN"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Target</a:t>
            </a:r>
            <a:endParaRPr lang="zh-CN" altLang="en-US"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24" name="文本框 23">
            <a:extLst>
              <a:ext uri="{FF2B5EF4-FFF2-40B4-BE49-F238E27FC236}">
                <a16:creationId xmlns:a16="http://schemas.microsoft.com/office/drawing/2014/main" id="{DF43F841-A85B-473B-87F2-C9BCD02AE75F}"/>
              </a:ext>
            </a:extLst>
          </p:cNvPr>
          <p:cNvSpPr txBox="1"/>
          <p:nvPr/>
        </p:nvSpPr>
        <p:spPr>
          <a:xfrm>
            <a:off x="3020293" y="2621150"/>
            <a:ext cx="1173016" cy="462434"/>
          </a:xfrm>
          <a:prstGeom prst="rect">
            <a:avLst/>
          </a:prstGeom>
          <a:noFill/>
        </p:spPr>
        <p:txBody>
          <a:bodyPr wrap="square" rtlCol="0">
            <a:spAutoFit/>
          </a:bodyPr>
          <a:lstStyle/>
          <a:p>
            <a:pPr algn="just">
              <a:lnSpc>
                <a:spcPct val="150000"/>
              </a:lnSpc>
            </a:pPr>
            <a:r>
              <a:rPr lang="en-US" altLang="zh-CN"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Win-win</a:t>
            </a:r>
            <a:endParaRPr lang="zh-CN" altLang="en-US"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25" name="文本框 24">
            <a:extLst>
              <a:ext uri="{FF2B5EF4-FFF2-40B4-BE49-F238E27FC236}">
                <a16:creationId xmlns:a16="http://schemas.microsoft.com/office/drawing/2014/main" id="{3E676A81-074F-428A-9900-31991304C018}"/>
              </a:ext>
            </a:extLst>
          </p:cNvPr>
          <p:cNvSpPr txBox="1"/>
          <p:nvPr/>
        </p:nvSpPr>
        <p:spPr>
          <a:xfrm>
            <a:off x="4719784" y="2621150"/>
            <a:ext cx="1173016" cy="462434"/>
          </a:xfrm>
          <a:prstGeom prst="rect">
            <a:avLst/>
          </a:prstGeom>
          <a:noFill/>
        </p:spPr>
        <p:txBody>
          <a:bodyPr wrap="square" rtlCol="0">
            <a:spAutoFit/>
          </a:bodyPr>
          <a:lstStyle/>
          <a:p>
            <a:pPr algn="ctr">
              <a:lnSpc>
                <a:spcPct val="150000"/>
              </a:lnSpc>
            </a:pPr>
            <a:r>
              <a:rPr lang="en-US" altLang="zh-CN"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Unite</a:t>
            </a:r>
            <a:endParaRPr lang="zh-CN" altLang="en-US"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26" name="文本框 25">
            <a:extLst>
              <a:ext uri="{FF2B5EF4-FFF2-40B4-BE49-F238E27FC236}">
                <a16:creationId xmlns:a16="http://schemas.microsoft.com/office/drawing/2014/main" id="{4332E745-1203-4AE4-904D-254851DB1CFC}"/>
              </a:ext>
            </a:extLst>
          </p:cNvPr>
          <p:cNvSpPr txBox="1"/>
          <p:nvPr/>
        </p:nvSpPr>
        <p:spPr>
          <a:xfrm>
            <a:off x="6530111" y="2621150"/>
            <a:ext cx="1173016" cy="462434"/>
          </a:xfrm>
          <a:prstGeom prst="rect">
            <a:avLst/>
          </a:prstGeom>
          <a:noFill/>
        </p:spPr>
        <p:txBody>
          <a:bodyPr wrap="square" rtlCol="0">
            <a:spAutoFit/>
          </a:bodyPr>
          <a:lstStyle/>
          <a:p>
            <a:pPr algn="ctr">
              <a:lnSpc>
                <a:spcPct val="150000"/>
              </a:lnSpc>
            </a:pPr>
            <a:r>
              <a:rPr lang="en-US" altLang="zh-CN"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Innovate</a:t>
            </a:r>
            <a:endParaRPr lang="zh-CN" altLang="en-US"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27" name="文本框 26">
            <a:extLst>
              <a:ext uri="{FF2B5EF4-FFF2-40B4-BE49-F238E27FC236}">
                <a16:creationId xmlns:a16="http://schemas.microsoft.com/office/drawing/2014/main" id="{4F22F1ED-180A-4FA3-85E4-777DB54A9067}"/>
              </a:ext>
            </a:extLst>
          </p:cNvPr>
          <p:cNvSpPr txBox="1"/>
          <p:nvPr/>
        </p:nvSpPr>
        <p:spPr>
          <a:xfrm>
            <a:off x="1062183" y="3406134"/>
            <a:ext cx="6714833" cy="1084912"/>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a:t>
            </a:r>
          </a:p>
        </p:txBody>
      </p:sp>
      <p:sp>
        <p:nvSpPr>
          <p:cNvPr id="29" name="平行四边形 28">
            <a:extLst>
              <a:ext uri="{FF2B5EF4-FFF2-40B4-BE49-F238E27FC236}">
                <a16:creationId xmlns:a16="http://schemas.microsoft.com/office/drawing/2014/main" id="{8EB50A44-A128-4ED1-8551-92AE6846A535}"/>
              </a:ext>
            </a:extLst>
          </p:cNvPr>
          <p:cNvSpPr/>
          <p:nvPr/>
        </p:nvSpPr>
        <p:spPr>
          <a:xfrm rot="10800000">
            <a:off x="8940800" y="3406134"/>
            <a:ext cx="3869290" cy="4481721"/>
          </a:xfrm>
          <a:prstGeom prst="parallelogram">
            <a:avLst>
              <a:gd name="adj" fmla="val 8666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0094277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edge">
                                      <p:cBhvr>
                                        <p:cTn id="12" dur="2000"/>
                                        <p:tgtEl>
                                          <p:spTgt spid="15"/>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20" presetClass="entr" presetSubtype="0" fill="hold" grpId="1"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edge">
                                      <p:cBhvr>
                                        <p:cTn id="20" dur="2000"/>
                                        <p:tgtEl>
                                          <p:spTgt spid="23"/>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par>
                                <p:cTn id="26" presetID="20" presetClass="entr" presetSubtype="0" fill="hold" grpId="1"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edge">
                                      <p:cBhvr>
                                        <p:cTn id="28" dur="2000"/>
                                        <p:tgtEl>
                                          <p:spTgt spid="24"/>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par>
                                <p:cTn id="34" presetID="20" presetClass="entr" presetSubtype="0" fill="hold" grpId="1"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edge">
                                      <p:cBhvr>
                                        <p:cTn id="36" dur="2000"/>
                                        <p:tgtEl>
                                          <p:spTgt spid="25"/>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par>
                                <p:cTn id="42" presetID="20" presetClass="entr" presetSubtype="0" fill="hold" grpId="1"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edge">
                                      <p:cBhvr>
                                        <p:cTn id="44" dur="2000"/>
                                        <p:tgtEl>
                                          <p:spTgt spid="26"/>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1000"/>
                                        <p:tgtEl>
                                          <p:spTgt spid="27"/>
                                        </p:tgtEl>
                                      </p:cBhvr>
                                    </p:animEffect>
                                    <p:anim calcmode="lin" valueType="num">
                                      <p:cBhvr>
                                        <p:cTn id="48" dur="1000" fill="hold"/>
                                        <p:tgtEl>
                                          <p:spTgt spid="27"/>
                                        </p:tgtEl>
                                        <p:attrNameLst>
                                          <p:attrName>ppt_x</p:attrName>
                                        </p:attrNameLst>
                                      </p:cBhvr>
                                      <p:tavLst>
                                        <p:tav tm="0">
                                          <p:val>
                                            <p:strVal val="#ppt_x"/>
                                          </p:val>
                                        </p:tav>
                                        <p:tav tm="100000">
                                          <p:val>
                                            <p:strVal val="#ppt_x"/>
                                          </p:val>
                                        </p:tav>
                                      </p:tavLst>
                                    </p:anim>
                                    <p:anim calcmode="lin" valueType="num">
                                      <p:cBhvr>
                                        <p:cTn id="49" dur="1000" fill="hold"/>
                                        <p:tgtEl>
                                          <p:spTgt spid="27"/>
                                        </p:tgtEl>
                                        <p:attrNameLst>
                                          <p:attrName>ppt_y</p:attrName>
                                        </p:attrNameLst>
                                      </p:cBhvr>
                                      <p:tavLst>
                                        <p:tav tm="0">
                                          <p:val>
                                            <p:strVal val="#ppt_y+.1"/>
                                          </p:val>
                                        </p:tav>
                                        <p:tav tm="100000">
                                          <p:val>
                                            <p:strVal val="#ppt_y"/>
                                          </p:val>
                                        </p:tav>
                                      </p:tavLst>
                                    </p:anim>
                                  </p:childTnLst>
                                </p:cTn>
                              </p:par>
                              <p:par>
                                <p:cTn id="50" presetID="20" presetClass="entr" presetSubtype="0" fill="hold" grpId="1"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edge">
                                      <p:cBhvr>
                                        <p:cTn id="52" dur="2000"/>
                                        <p:tgtEl>
                                          <p:spTgt spid="27"/>
                                        </p:tgtEl>
                                      </p:cBhvr>
                                    </p:animEffect>
                                  </p:childTnLst>
                                </p:cTn>
                              </p:par>
                              <p:par>
                                <p:cTn id="53" presetID="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ppt_x"/>
                                          </p:val>
                                        </p:tav>
                                        <p:tav tm="100000">
                                          <p:val>
                                            <p:strVal val="#ppt_x"/>
                                          </p:val>
                                        </p:tav>
                                      </p:tavLst>
                                    </p:anim>
                                    <p:anim calcmode="lin" valueType="num">
                                      <p:cBhvr additive="base">
                                        <p:cTn id="56" dur="500" fill="hold"/>
                                        <p:tgtEl>
                                          <p:spTgt spid="28"/>
                                        </p:tgtEl>
                                        <p:attrNameLst>
                                          <p:attrName>ppt_y</p:attrName>
                                        </p:attrNameLst>
                                      </p:cBhvr>
                                      <p:tavLst>
                                        <p:tav tm="0">
                                          <p:val>
                                            <p:strVal val="0-#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ppt_x"/>
                                          </p:val>
                                        </p:tav>
                                        <p:tav tm="100000">
                                          <p:val>
                                            <p:strVal val="#ppt_x"/>
                                          </p:val>
                                        </p:tav>
                                      </p:tavLst>
                                    </p:anim>
                                    <p:anim calcmode="lin" valueType="num">
                                      <p:cBhvr additive="base">
                                        <p:cTn id="6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5" grpId="0"/>
      <p:bldP spid="15" grpId="1"/>
      <p:bldP spid="23" grpId="0"/>
      <p:bldP spid="23" grpId="1"/>
      <p:bldP spid="24" grpId="0"/>
      <p:bldP spid="24" grpId="1"/>
      <p:bldP spid="25" grpId="0"/>
      <p:bldP spid="25" grpId="1"/>
      <p:bldP spid="26" grpId="0"/>
      <p:bldP spid="26" grpId="1"/>
      <p:bldP spid="27" grpId="0"/>
      <p:bldP spid="27" grpId="1"/>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980029"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企业大事件</a:t>
            </a:r>
          </a:p>
        </p:txBody>
      </p:sp>
      <p:graphicFrame>
        <p:nvGraphicFramePr>
          <p:cNvPr id="16" name="图示 15">
            <a:extLst>
              <a:ext uri="{FF2B5EF4-FFF2-40B4-BE49-F238E27FC236}">
                <a16:creationId xmlns:a16="http://schemas.microsoft.com/office/drawing/2014/main" id="{3F032206-01D2-4CA0-9AF0-CFA04E13D9AF}"/>
              </a:ext>
            </a:extLst>
          </p:cNvPr>
          <p:cNvGraphicFramePr/>
          <p:nvPr>
            <p:extLst>
              <p:ext uri="{D42A27DB-BD31-4B8C-83A1-F6EECF244321}">
                <p14:modId xmlns:p14="http://schemas.microsoft.com/office/powerpoint/2010/main" val="2204632551"/>
              </p:ext>
            </p:extLst>
          </p:nvPr>
        </p:nvGraphicFramePr>
        <p:xfrm>
          <a:off x="0" y="941505"/>
          <a:ext cx="6271126" cy="35333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8" name="图示 17">
            <a:extLst>
              <a:ext uri="{FF2B5EF4-FFF2-40B4-BE49-F238E27FC236}">
                <a16:creationId xmlns:a16="http://schemas.microsoft.com/office/drawing/2014/main" id="{39F73246-5B69-4C22-AD54-6276CD81F21E}"/>
              </a:ext>
            </a:extLst>
          </p:cNvPr>
          <p:cNvGraphicFramePr/>
          <p:nvPr>
            <p:extLst>
              <p:ext uri="{D42A27DB-BD31-4B8C-83A1-F6EECF244321}">
                <p14:modId xmlns:p14="http://schemas.microsoft.com/office/powerpoint/2010/main" val="2305495033"/>
              </p:ext>
            </p:extLst>
          </p:nvPr>
        </p:nvGraphicFramePr>
        <p:xfrm>
          <a:off x="5781963" y="3118162"/>
          <a:ext cx="6271126" cy="353338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9" name="文本框 18">
            <a:extLst>
              <a:ext uri="{FF2B5EF4-FFF2-40B4-BE49-F238E27FC236}">
                <a16:creationId xmlns:a16="http://schemas.microsoft.com/office/drawing/2014/main" id="{12DA4855-BE7A-4464-AFD9-B7F276FF9286}"/>
              </a:ext>
            </a:extLst>
          </p:cNvPr>
          <p:cNvSpPr txBox="1"/>
          <p:nvPr/>
        </p:nvSpPr>
        <p:spPr>
          <a:xfrm>
            <a:off x="6519718" y="1988067"/>
            <a:ext cx="4083627" cy="1330042"/>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a:t>
            </a:r>
          </a:p>
        </p:txBody>
      </p:sp>
      <p:sp>
        <p:nvSpPr>
          <p:cNvPr id="20" name="文本框 19">
            <a:extLst>
              <a:ext uri="{FF2B5EF4-FFF2-40B4-BE49-F238E27FC236}">
                <a16:creationId xmlns:a16="http://schemas.microsoft.com/office/drawing/2014/main" id="{3A89C7E7-431D-4C38-845D-EB3A18FD66F2}"/>
              </a:ext>
            </a:extLst>
          </p:cNvPr>
          <p:cNvSpPr txBox="1"/>
          <p:nvPr/>
        </p:nvSpPr>
        <p:spPr>
          <a:xfrm>
            <a:off x="1301173" y="4233176"/>
            <a:ext cx="4083627" cy="1330042"/>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a:t>
            </a:r>
          </a:p>
        </p:txBody>
      </p:sp>
    </p:spTree>
    <p:extLst>
      <p:ext uri="{BB962C8B-B14F-4D97-AF65-F5344CB8AC3E}">
        <p14:creationId xmlns:p14="http://schemas.microsoft.com/office/powerpoint/2010/main" val="25560699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20" presetClass="entr" presetSubtype="0" fill="hold" grpId="1"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edge">
                                      <p:cBhvr>
                                        <p:cTn id="12" dur="2000"/>
                                        <p:tgtEl>
                                          <p:spTgt spid="19"/>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par>
                                <p:cTn id="18" presetID="20" presetClass="entr" presetSubtype="0" fill="hold" grpId="1"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edge">
                                      <p:cBhvr>
                                        <p:cTn id="20"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0" grpId="0"/>
      <p:bldP spid="2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流程图: 手动输入 21">
            <a:extLst>
              <a:ext uri="{FF2B5EF4-FFF2-40B4-BE49-F238E27FC236}">
                <a16:creationId xmlns:a16="http://schemas.microsoft.com/office/drawing/2014/main" id="{49B94E76-5491-4273-A913-5C4F91F6C4F7}"/>
              </a:ext>
            </a:extLst>
          </p:cNvPr>
          <p:cNvSpPr/>
          <p:nvPr/>
        </p:nvSpPr>
        <p:spPr>
          <a:xfrm rot="16200000" flipV="1">
            <a:off x="1385457" y="-932873"/>
            <a:ext cx="591128" cy="2863275"/>
          </a:xfrm>
          <a:prstGeom prst="flowChartManualIn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47C2502E-56D8-4A48-B2FB-5B540703717F}"/>
              </a:ext>
            </a:extLst>
          </p:cNvPr>
          <p:cNvSpPr/>
          <p:nvPr/>
        </p:nvSpPr>
        <p:spPr>
          <a:xfrm>
            <a:off x="0" y="0"/>
            <a:ext cx="12192000"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F6D059D-6BAB-4292-B430-B3CE8BA839A9}"/>
              </a:ext>
            </a:extLst>
          </p:cNvPr>
          <p:cNvSpPr/>
          <p:nvPr/>
        </p:nvSpPr>
        <p:spPr>
          <a:xfrm>
            <a:off x="0" y="6654800"/>
            <a:ext cx="12192001"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手动输入 3">
            <a:extLst>
              <a:ext uri="{FF2B5EF4-FFF2-40B4-BE49-F238E27FC236}">
                <a16:creationId xmlns:a16="http://schemas.microsoft.com/office/drawing/2014/main" id="{7AD2144A-D23B-45F3-B068-39A927F256B9}"/>
              </a:ext>
            </a:extLst>
          </p:cNvPr>
          <p:cNvSpPr/>
          <p:nvPr/>
        </p:nvSpPr>
        <p:spPr>
          <a:xfrm rot="16200000" flipV="1">
            <a:off x="1136074" y="-932873"/>
            <a:ext cx="591128" cy="2863275"/>
          </a:xfrm>
          <a:prstGeom prst="flowChartManualInpu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73DEC-B7CB-45ED-A312-4AF3024CBFF4}"/>
              </a:ext>
            </a:extLst>
          </p:cNvPr>
          <p:cNvSpPr txBox="1"/>
          <p:nvPr/>
        </p:nvSpPr>
        <p:spPr>
          <a:xfrm>
            <a:off x="360219" y="203200"/>
            <a:ext cx="1620957"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团队介绍</a:t>
            </a:r>
          </a:p>
        </p:txBody>
      </p:sp>
      <p:sp>
        <p:nvSpPr>
          <p:cNvPr id="11" name="文本框 10">
            <a:extLst>
              <a:ext uri="{FF2B5EF4-FFF2-40B4-BE49-F238E27FC236}">
                <a16:creationId xmlns:a16="http://schemas.microsoft.com/office/drawing/2014/main" id="{62B2941D-679B-4B51-8D44-E66CF5E1D969}"/>
              </a:ext>
            </a:extLst>
          </p:cNvPr>
          <p:cNvSpPr txBox="1"/>
          <p:nvPr/>
        </p:nvSpPr>
        <p:spPr>
          <a:xfrm>
            <a:off x="1681021" y="1694874"/>
            <a:ext cx="2227121" cy="914738"/>
          </a:xfrm>
          <a:prstGeom prst="rect">
            <a:avLst/>
          </a:prstGeom>
          <a:noFill/>
        </p:spPr>
        <p:txBody>
          <a:bodyPr wrap="square" rtlCol="0">
            <a:spAutoFit/>
          </a:bodyPr>
          <a:lstStyle/>
          <a:p>
            <a:pPr algn="just">
              <a:lnSpc>
                <a:spcPct val="150000"/>
              </a:lnSpc>
            </a:pPr>
            <a:r>
              <a:rPr lang="zh-CN" altLang="en-US" sz="4000" dirty="0">
                <a:solidFill>
                  <a:schemeClr val="accent1">
                    <a:lumMod val="50000"/>
                  </a:schemeClr>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团队介绍</a:t>
            </a:r>
          </a:p>
        </p:txBody>
      </p:sp>
      <p:sp>
        <p:nvSpPr>
          <p:cNvPr id="12" name="文本框 11">
            <a:extLst>
              <a:ext uri="{FF2B5EF4-FFF2-40B4-BE49-F238E27FC236}">
                <a16:creationId xmlns:a16="http://schemas.microsoft.com/office/drawing/2014/main" id="{0CCF460B-BB2E-4B68-A001-0BD05DC57311}"/>
              </a:ext>
            </a:extLst>
          </p:cNvPr>
          <p:cNvSpPr txBox="1"/>
          <p:nvPr/>
        </p:nvSpPr>
        <p:spPr>
          <a:xfrm>
            <a:off x="2863275" y="1237505"/>
            <a:ext cx="2227121" cy="750270"/>
          </a:xfrm>
          <a:prstGeom prst="rect">
            <a:avLst/>
          </a:prstGeom>
          <a:noFill/>
        </p:spPr>
        <p:txBody>
          <a:bodyPr wrap="square" rtlCol="0">
            <a:spAutoFit/>
          </a:bodyPr>
          <a:lstStyle/>
          <a:p>
            <a:pPr algn="just">
              <a:lnSpc>
                <a:spcPct val="150000"/>
              </a:lnSpc>
            </a:pPr>
            <a:r>
              <a:rPr lang="en-US" altLang="zh-CN" sz="3200" dirty="0">
                <a:solidFill>
                  <a:schemeClr val="accent2"/>
                </a:solidFill>
                <a:latin typeface="方正大黑简体" panose="02010601030101010101" pitchFamily="2" charset="-122"/>
                <a:ea typeface="方正大黑简体" panose="02010601030101010101" pitchFamily="2" charset="-122"/>
              </a:rPr>
              <a:t>CULTURE</a:t>
            </a:r>
            <a:endParaRPr lang="zh-CN" altLang="en-US" sz="3200" dirty="0">
              <a:solidFill>
                <a:schemeClr val="accent2"/>
              </a:solidFill>
              <a:latin typeface="方正大黑简体" panose="02010601030101010101" pitchFamily="2" charset="-122"/>
              <a:ea typeface="方正大黑简体" panose="02010601030101010101" pitchFamily="2" charset="-122"/>
            </a:endParaRPr>
          </a:p>
        </p:txBody>
      </p:sp>
      <p:sp>
        <p:nvSpPr>
          <p:cNvPr id="13" name="文本框 12">
            <a:extLst>
              <a:ext uri="{FF2B5EF4-FFF2-40B4-BE49-F238E27FC236}">
                <a16:creationId xmlns:a16="http://schemas.microsoft.com/office/drawing/2014/main" id="{AD204355-A4ED-432E-96E5-253785491F23}"/>
              </a:ext>
            </a:extLst>
          </p:cNvPr>
          <p:cNvSpPr txBox="1"/>
          <p:nvPr/>
        </p:nvSpPr>
        <p:spPr>
          <a:xfrm>
            <a:off x="1273464" y="2652720"/>
            <a:ext cx="3622976" cy="1846659"/>
          </a:xfrm>
          <a:prstGeom prst="rect">
            <a:avLst/>
          </a:prstGeom>
          <a:noFill/>
        </p:spPr>
        <p:txBody>
          <a:bodyPr wrap="square" rtlCol="0">
            <a:spAutoFit/>
          </a:bodyPr>
          <a:lstStyle/>
          <a:p>
            <a:pPr algn="just">
              <a:lnSpc>
                <a:spcPct val="150000"/>
              </a:lnSpc>
            </a:pPr>
            <a:r>
              <a:rPr lang="zh-CN" altLang="en-US" sz="1100" dirty="0">
                <a:latin typeface="方正宋黑简体" panose="02010601030101010101" pitchFamily="2" charset="-122"/>
                <a:ea typeface="方正宋黑简体" panose="02010601030101010101" pitchFamily="2" charset="-122"/>
              </a:rPr>
              <a:t>        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点此输入内容</a:t>
            </a:r>
          </a:p>
        </p:txBody>
      </p:sp>
      <p:sp>
        <p:nvSpPr>
          <p:cNvPr id="14" name="文本框 13">
            <a:extLst>
              <a:ext uri="{FF2B5EF4-FFF2-40B4-BE49-F238E27FC236}">
                <a16:creationId xmlns:a16="http://schemas.microsoft.com/office/drawing/2014/main" id="{831B9D4A-48F5-4E53-A069-0F28DE050827}"/>
              </a:ext>
            </a:extLst>
          </p:cNvPr>
          <p:cNvSpPr txBox="1"/>
          <p:nvPr/>
        </p:nvSpPr>
        <p:spPr>
          <a:xfrm>
            <a:off x="1579423" y="4438069"/>
            <a:ext cx="2000254" cy="914738"/>
          </a:xfrm>
          <a:prstGeom prst="rect">
            <a:avLst/>
          </a:prstGeom>
          <a:noFill/>
        </p:spPr>
        <p:txBody>
          <a:bodyPr wrap="square" rtlCol="0">
            <a:spAutoFit/>
          </a:bodyPr>
          <a:lstStyle/>
          <a:p>
            <a:pPr algn="just">
              <a:lnSpc>
                <a:spcPct val="150000"/>
              </a:lnSpc>
            </a:pPr>
            <a:r>
              <a:rPr lang="zh-CN" altLang="en-US" sz="4000"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创新</a:t>
            </a:r>
          </a:p>
        </p:txBody>
      </p:sp>
      <p:sp>
        <p:nvSpPr>
          <p:cNvPr id="15" name="文本框 14">
            <a:extLst>
              <a:ext uri="{FF2B5EF4-FFF2-40B4-BE49-F238E27FC236}">
                <a16:creationId xmlns:a16="http://schemas.microsoft.com/office/drawing/2014/main" id="{F384702B-810B-4BAB-ADE4-9C154EB943E3}"/>
              </a:ext>
            </a:extLst>
          </p:cNvPr>
          <p:cNvSpPr txBox="1"/>
          <p:nvPr/>
        </p:nvSpPr>
        <p:spPr>
          <a:xfrm>
            <a:off x="3323651" y="5163126"/>
            <a:ext cx="2000254" cy="914738"/>
          </a:xfrm>
          <a:prstGeom prst="rect">
            <a:avLst/>
          </a:prstGeom>
          <a:noFill/>
        </p:spPr>
        <p:txBody>
          <a:bodyPr wrap="square" rtlCol="0">
            <a:spAutoFit/>
          </a:bodyPr>
          <a:lstStyle/>
          <a:p>
            <a:pPr algn="just">
              <a:lnSpc>
                <a:spcPct val="150000"/>
              </a:lnSpc>
            </a:pPr>
            <a:r>
              <a:rPr lang="zh-CN" altLang="en-US" sz="4000" dirty="0">
                <a:solidFill>
                  <a:schemeClr val="accent2"/>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高效</a:t>
            </a:r>
          </a:p>
        </p:txBody>
      </p:sp>
      <p:pic>
        <p:nvPicPr>
          <p:cNvPr id="3" name="图片 2">
            <a:extLst>
              <a:ext uri="{FF2B5EF4-FFF2-40B4-BE49-F238E27FC236}">
                <a16:creationId xmlns:a16="http://schemas.microsoft.com/office/drawing/2014/main" id="{B728F1EF-A52B-4A9F-A855-C85BE1551A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2363" y="1505193"/>
            <a:ext cx="4939924" cy="3879521"/>
          </a:xfrm>
          <a:prstGeom prst="rect">
            <a:avLst/>
          </a:prstGeom>
        </p:spPr>
      </p:pic>
    </p:spTree>
    <p:extLst>
      <p:ext uri="{BB962C8B-B14F-4D97-AF65-F5344CB8AC3E}">
        <p14:creationId xmlns:p14="http://schemas.microsoft.com/office/powerpoint/2010/main" val="21919538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20" presetClass="entr" presetSubtype="0" fill="hold" grpId="1"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edge">
                                      <p:cBhvr>
                                        <p:cTn id="32" dur="2000"/>
                                        <p:tgtEl>
                                          <p:spTgt spid="11"/>
                                        </p:tgtEl>
                                      </p:cBhvr>
                                    </p:animEffect>
                                  </p:childTnLst>
                                </p:cTn>
                              </p:par>
                              <p:par>
                                <p:cTn id="33" presetID="20" presetClass="entr" presetSubtype="0" fill="hold" grpId="1"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edge">
                                      <p:cBhvr>
                                        <p:cTn id="35" dur="2000"/>
                                        <p:tgtEl>
                                          <p:spTgt spid="12"/>
                                        </p:tgtEl>
                                      </p:cBhvr>
                                    </p:animEffect>
                                  </p:childTnLst>
                                </p:cTn>
                              </p:par>
                              <p:par>
                                <p:cTn id="36" presetID="20" presetClass="entr" presetSubtype="0" fill="hold" grpId="1"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edge">
                                      <p:cBhvr>
                                        <p:cTn id="38" dur="2000"/>
                                        <p:tgtEl>
                                          <p:spTgt spid="13"/>
                                        </p:tgtEl>
                                      </p:cBhvr>
                                    </p:animEffect>
                                  </p:childTnLst>
                                </p:cTn>
                              </p:par>
                              <p:par>
                                <p:cTn id="39" presetID="20" presetClass="entr" presetSubtype="0" fill="hold" grpId="1"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edge">
                                      <p:cBhvr>
                                        <p:cTn id="41" dur="2000"/>
                                        <p:tgtEl>
                                          <p:spTgt spid="14"/>
                                        </p:tgtEl>
                                      </p:cBhvr>
                                    </p:animEffect>
                                  </p:childTnLst>
                                </p:cTn>
                              </p:par>
                              <p:par>
                                <p:cTn id="42" presetID="20" presetClass="entr" presetSubtype="0" fill="hold" grpId="1"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edge">
                                      <p:cBhvr>
                                        <p:cTn id="44" dur="2000"/>
                                        <p:tgtEl>
                                          <p:spTgt spid="15"/>
                                        </p:tgtEl>
                                      </p:cBhvr>
                                    </p:animEffect>
                                  </p:childTnLst>
                                </p:cTn>
                              </p:par>
                              <p:par>
                                <p:cTn id="45" presetID="14" presetClass="entr" presetSubtype="10"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randombar(horizontal)">
                                      <p:cBhvr>
                                        <p:cTn id="4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3" grpId="0"/>
      <p:bldP spid="13" grpId="1"/>
      <p:bldP spid="14" grpId="0"/>
      <p:bldP spid="14" grpId="1"/>
      <p:bldP spid="15" grpId="0"/>
      <p:bldP spid="15"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639</TotalTime>
  <Words>2683</Words>
  <Application>Microsoft Office PowerPoint</Application>
  <PresentationFormat>宽屏</PresentationFormat>
  <Paragraphs>202</Paragraphs>
  <Slides>28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ＭＳ Ｐゴシック</vt:lpstr>
      <vt:lpstr>新細明體</vt:lpstr>
      <vt:lpstr>等线</vt:lpstr>
      <vt:lpstr>等线 Light</vt:lpstr>
      <vt:lpstr>方正大黑简体</vt:lpstr>
      <vt:lpstr>方正宋黑简体</vt:lpstr>
      <vt:lpstr>Algerian</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阳 亮</cp:lastModifiedBy>
  <cp:revision>40</cp:revision>
  <dcterms:created xsi:type="dcterms:W3CDTF">2018-03-31T03:52:58Z</dcterms:created>
  <dcterms:modified xsi:type="dcterms:W3CDTF">2018-04-25T06:09:10Z</dcterms:modified>
</cp:coreProperties>
</file>