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notesSlides/notesSlide1.xml" ContentType="application/vnd.openxmlformats-officedocument.presentationml.notesSlid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8"/>
  </p:notesMasterIdLst>
  <p:sldIdLst>
    <p:sldId id="267" r:id="rId2"/>
    <p:sldId id="259" r:id="rId3"/>
    <p:sldId id="283" r:id="rId4"/>
    <p:sldId id="274" r:id="rId5"/>
    <p:sldId id="275" r:id="rId6"/>
    <p:sldId id="279" r:id="rId7"/>
    <p:sldId id="284" r:id="rId8"/>
    <p:sldId id="265" r:id="rId9"/>
    <p:sldId id="280" r:id="rId10"/>
    <p:sldId id="276" r:id="rId11"/>
    <p:sldId id="285" r:id="rId12"/>
    <p:sldId id="278" r:id="rId13"/>
    <p:sldId id="282" r:id="rId14"/>
    <p:sldId id="286" r:id="rId15"/>
    <p:sldId id="264" r:id="rId16"/>
    <p:sldId id="287"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15">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11" autoAdjust="0"/>
    <p:restoredTop sz="94660"/>
  </p:normalViewPr>
  <p:slideViewPr>
    <p:cSldViewPr snapToGrid="0" showGuides="1">
      <p:cViewPr varScale="1">
        <p:scale>
          <a:sx n="70" d="100"/>
          <a:sy n="70" d="100"/>
        </p:scale>
        <p:origin x="126" y="48"/>
      </p:cViewPr>
      <p:guideLst>
        <p:guide orient="horz" pos="2115"/>
        <p:guide pos="3840"/>
      </p:guideLst>
    </p:cSldViewPr>
  </p:slideViewPr>
  <p:notesTextViewPr>
    <p:cViewPr>
      <p:scale>
        <a:sx n="1" d="1"/>
        <a:sy n="1" d="1"/>
      </p:scale>
      <p:origin x="0" y="0"/>
    </p:cViewPr>
  </p:notesTextViewPr>
  <p:sorterViewPr>
    <p:cViewPr varScale="1">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B64B0-D18A-436E-95A5-CB98963BCB87}" type="datetimeFigureOut">
              <a:rPr lang="zh-CN" altLang="en-US" smtClean="0"/>
              <a:t>2020/11/13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63ACBE-A0CC-4854-88F0-AD5F3D96779F}" type="slidenum">
              <a:rPr lang="zh-CN" altLang="en-US" smtClean="0"/>
              <a:t>‹#›</a:t>
            </a:fld>
            <a:endParaRPr lang="zh-CN" altLang="en-US"/>
          </a:p>
        </p:txBody>
      </p:sp>
    </p:spTree>
    <p:extLst>
      <p:ext uri="{BB962C8B-B14F-4D97-AF65-F5344CB8AC3E}">
        <p14:creationId xmlns:p14="http://schemas.microsoft.com/office/powerpoint/2010/main" val="406048774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F0C3B45-28F8-42D7-B1BB-6DD6D9EB0510}" type="slidenum">
              <a:rPr lang="zh-CN" altLang="en-US" smtClean="0"/>
              <a:t>9</a:t>
            </a:fld>
            <a:endParaRPr lang="zh-CN" altLang="en-US"/>
          </a:p>
        </p:txBody>
      </p:sp>
    </p:spTree>
    <p:extLst>
      <p:ext uri="{BB962C8B-B14F-4D97-AF65-F5344CB8AC3E}">
        <p14:creationId xmlns:p14="http://schemas.microsoft.com/office/powerpoint/2010/main" val="1478638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hasCustomPrompt="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hasCustomPrompt="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hasCustomPrompt="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hasCustomPrompt="1"/>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hasCustomPrompt="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hasCustomPrompt="1"/>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hasCustomPrompt="1"/>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hasCustomPrompt="1"/>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hasCustomPrompt="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p:cNvSpPr>
            <a:spLocks noGrp="1"/>
          </p:cNvSpPr>
          <p:nvPr>
            <p:ph type="dt" sz="half" idx="10"/>
          </p:nvPr>
        </p:nvSpPr>
        <p:spPr/>
        <p:txBody>
          <a:bodyPr/>
          <a:lstStyle/>
          <a:p>
            <a:fld id="{511F4973-8C70-4BA6-AD8F-30EE41877BC7}" type="datetimeFigureOut">
              <a:rPr lang="zh-CN" altLang="en-US" smtClean="0"/>
              <a:t>2020/11/13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93FA49C-C46B-4304-9694-D0B213C4218F}"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11F4973-8C70-4BA6-AD8F-30EE41877BC7}" type="datetimeFigureOut">
              <a:rPr lang="zh-CN" altLang="en-US" smtClean="0"/>
              <a:t>2020/11/13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93FA49C-C46B-4304-9694-D0B213C4218F}"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6" Type="http://schemas.openxmlformats.org/officeDocument/2006/relationships/image" Target="../media/image19.png"/><Relationship Id="rId5" Type="http://schemas.openxmlformats.org/officeDocument/2006/relationships/slideLayout" Target="../slideLayouts/slideLayout2.xml"/><Relationship Id="rId4" Type="http://schemas.openxmlformats.org/officeDocument/2006/relationships/tags" Target="../tags/tag8.xm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5" Type="http://schemas.openxmlformats.org/officeDocument/2006/relationships/image" Target="../media/image12.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4"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7103976" y="2186482"/>
            <a:ext cx="2815194"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喵</a:t>
            </a:r>
            <a:r>
              <a:rPr lang="zh-CN" altLang="en-US" sz="5400" b="1" dirty="0" smtClean="0">
                <a:latin typeface="汉仪小麦体简" panose="00020600040101010101" pitchFamily="18" charset="-122"/>
                <a:ea typeface="汉仪小麦体简" panose="00020600040101010101" pitchFamily="18" charset="-122"/>
              </a:rPr>
              <a:t>喵</a:t>
            </a:r>
            <a:r>
              <a:rPr lang="en-US" altLang="zh-CN" sz="5400" b="1" smtClean="0">
                <a:latin typeface="汉仪小麦体简" panose="00020600040101010101" pitchFamily="18" charset="-122"/>
                <a:ea typeface="汉仪小麦体简" panose="00020600040101010101" pitchFamily="18" charset="-122"/>
              </a:rPr>
              <a:t>000</a:t>
            </a:r>
            <a:endParaRPr lang="zh-CN" altLang="en-US" sz="5400" b="1" dirty="0">
              <a:latin typeface="汉仪小麦体简" panose="00020600040101010101" pitchFamily="18" charset="-122"/>
              <a:ea typeface="汉仪小麦体简" panose="00020600040101010101" pitchFamily="18" charset="-122"/>
            </a:endParaRPr>
          </a:p>
        </p:txBody>
      </p:sp>
      <p:pic>
        <p:nvPicPr>
          <p:cNvPr id="2" name="Richard Clayderman - 星空 (伴奏)">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5791200" y="3124200"/>
            <a:ext cx="609600" cy="60960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par>
                          <p:cTn id="31" fill="hold">
                            <p:stCondLst>
                              <p:cond delay="3500"/>
                            </p:stCondLst>
                            <p:childTnLst>
                              <p:par>
                                <p:cTn id="32" presetID="1" presetClass="mediacall" presetSubtype="0" fill="hold" nodeType="afterEffect">
                                  <p:stCondLst>
                                    <p:cond delay="0"/>
                                  </p:stCondLst>
                                  <p:childTnLst>
                                    <p:cmd type="call" cmd="playFrom(0.0)">
                                      <p:cBhvr>
                                        <p:cTn id="33"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4" repeatCount="indefinite" fill="remove" display="0">
                  <p:stCondLst>
                    <p:cond delay="indefinite"/>
                  </p:stCondLst>
                  <p:endCondLst>
                    <p:cond evt="onStopAudio" delay="0">
                      <p:tgtEl>
                        <p:sldTgt/>
                      </p:tgtEl>
                    </p:cond>
                  </p:endCondLst>
                </p:cTn>
                <p:tgtEl>
                  <p:spTgt spid="2"/>
                </p:tgtEl>
              </p:cMediaNode>
            </p:audio>
          </p:childTnLst>
        </p:cTn>
      </p:par>
    </p:tnLst>
    <p:bldLst>
      <p:bldP spid="22" grpId="0" animBg="1"/>
      <p:bldP spid="3" grpId="0" animBg="1"/>
      <p:bldP spid="18" grpId="0"/>
      <p:bldP spid="20"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494665" y="1193800"/>
            <a:ext cx="10625455" cy="4646295"/>
            <a:chOff x="-6360" y="1076"/>
            <a:chExt cx="16733" cy="7317"/>
          </a:xfrm>
        </p:grpSpPr>
        <p:sp>
          <p:nvSpPr>
            <p:cNvPr id="22" name="矩形 21"/>
            <p:cNvSpPr/>
            <p:nvPr/>
          </p:nvSpPr>
          <p:spPr>
            <a:xfrm>
              <a:off x="-5359" y="1076"/>
              <a:ext cx="15732" cy="7242"/>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p>
          </p:txBody>
        </p:sp>
        <p:pic>
          <p:nvPicPr>
            <p:cNvPr id="21" name="图片 57"/>
            <p:cNvPicPr>
              <a:picLocks noChangeAspect="1"/>
            </p:cNvPicPr>
            <p:nvPr userDrawn="1"/>
          </p:nvPicPr>
          <p:blipFill>
            <a:blip r:embed="rId2"/>
            <a:stretch>
              <a:fillRect/>
            </a:stretch>
          </p:blipFill>
          <p:spPr>
            <a:xfrm>
              <a:off x="-6360" y="6185"/>
              <a:ext cx="2410" cy="2208"/>
            </a:xfrm>
            <a:prstGeom prst="rect">
              <a:avLst/>
            </a:prstGeom>
            <a:noFill/>
            <a:ln w="9525">
              <a:noFill/>
            </a:ln>
          </p:spPr>
        </p:pic>
      </p:grpSp>
      <p:pic>
        <p:nvPicPr>
          <p:cNvPr id="10" name="图片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44064" y="1741734"/>
            <a:ext cx="3313072" cy="4559219"/>
          </a:xfrm>
          <a:prstGeom prst="rect">
            <a:avLst/>
          </a:prstGeom>
        </p:spPr>
      </p:pic>
      <p:grpSp>
        <p:nvGrpSpPr>
          <p:cNvPr id="2" name="组合 1"/>
          <p:cNvGrpSpPr/>
          <p:nvPr/>
        </p:nvGrpSpPr>
        <p:grpSpPr>
          <a:xfrm>
            <a:off x="4252412" y="1275822"/>
            <a:ext cx="5480037" cy="1229360"/>
            <a:chOff x="4025343" y="1325788"/>
            <a:chExt cx="5480037" cy="1229360"/>
          </a:xfrm>
        </p:grpSpPr>
        <p:pic>
          <p:nvPicPr>
            <p:cNvPr id="14" name="图片 13"/>
            <p:cNvPicPr>
              <a:picLocks noChangeAspect="1"/>
            </p:cNvPicPr>
            <p:nvPr/>
          </p:nvPicPr>
          <p:blipFill>
            <a:blip r:embed="rId4" cstate="screen">
              <a:extLst>
                <a:ext uri="{28A0092B-C50C-407E-A947-70E740481C1C}">
                  <a14:useLocalDpi xmlns:a14="http://schemas.microsoft.com/office/drawing/2010/main" val="0"/>
                </a:ext>
              </a:extLst>
            </a:blip>
            <a:stretch>
              <a:fillRect/>
            </a:stretch>
          </p:blipFill>
          <p:spPr>
            <a:xfrm>
              <a:off x="4025343" y="1325788"/>
              <a:ext cx="984250" cy="1229360"/>
            </a:xfrm>
            <a:prstGeom prst="rect">
              <a:avLst/>
            </a:prstGeom>
          </p:spPr>
        </p:pic>
        <p:sp>
          <p:nvSpPr>
            <p:cNvPr id="27" name="矩形 26"/>
            <p:cNvSpPr/>
            <p:nvPr/>
          </p:nvSpPr>
          <p:spPr>
            <a:xfrm>
              <a:off x="4802044" y="1437318"/>
              <a:ext cx="4703336" cy="862865"/>
            </a:xfrm>
            <a:prstGeom prst="rect">
              <a:avLst/>
            </a:prstGeom>
          </p:spPr>
          <p:txBody>
            <a:bodyPr vert="horz" wrap="square">
              <a:spAutoFit/>
            </a:bodyPr>
            <a:lstStyle/>
            <a:p>
              <a:pPr>
                <a:lnSpc>
                  <a:spcPct val="120000"/>
                </a:lnSpc>
              </a:pPr>
              <a:r>
                <a:rPr lang="zh-CN" altLang="en-US" sz="4400" b="1" spc="300" dirty="0">
                  <a:latin typeface="汉仪小麦体简" panose="00020600040101010101" pitchFamily="18" charset="-122"/>
                  <a:ea typeface="汉仪小麦体简" panose="00020600040101010101" pitchFamily="18" charset="-122"/>
                  <a:sym typeface="微软雅黑" panose="020B0503020204020204" pitchFamily="34" charset="-122"/>
                </a:rPr>
                <a:t>点击添加标题</a:t>
              </a:r>
              <a:endParaRPr lang="zh-CN" altLang="en-US" sz="4400" b="1" dirty="0">
                <a:latin typeface="汉仪小麦体简" panose="00020600040101010101" pitchFamily="18" charset="-122"/>
                <a:ea typeface="汉仪小麦体简" panose="00020600040101010101" pitchFamily="18" charset="-122"/>
              </a:endParaRPr>
            </a:p>
          </p:txBody>
        </p:sp>
      </p:grpSp>
      <p:grpSp>
        <p:nvGrpSpPr>
          <p:cNvPr id="28" name="组合 27"/>
          <p:cNvGrpSpPr/>
          <p:nvPr/>
        </p:nvGrpSpPr>
        <p:grpSpPr>
          <a:xfrm>
            <a:off x="1992315" y="2696385"/>
            <a:ext cx="4801300" cy="1118301"/>
            <a:chOff x="1383600" y="3079414"/>
            <a:chExt cx="4801300" cy="1118301"/>
          </a:xfrm>
        </p:grpSpPr>
        <p:grpSp>
          <p:nvGrpSpPr>
            <p:cNvPr id="29" name="组合 28"/>
            <p:cNvGrpSpPr/>
            <p:nvPr/>
          </p:nvGrpSpPr>
          <p:grpSpPr>
            <a:xfrm>
              <a:off x="1383600" y="3079414"/>
              <a:ext cx="1118301" cy="1118301"/>
              <a:chOff x="1322022" y="2352846"/>
              <a:chExt cx="1225915" cy="1225915"/>
            </a:xfrm>
          </p:grpSpPr>
          <p:sp>
            <p:nvSpPr>
              <p:cNvPr id="33" name="Oval 16"/>
              <p:cNvSpPr/>
              <p:nvPr/>
            </p:nvSpPr>
            <p:spPr>
              <a:xfrm>
                <a:off x="1322022" y="2352846"/>
                <a:ext cx="1225915" cy="1225915"/>
              </a:xfrm>
              <a:prstGeom prst="ellipse">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34" name="Arc 20"/>
              <p:cNvSpPr/>
              <p:nvPr/>
            </p:nvSpPr>
            <p:spPr>
              <a:xfrm>
                <a:off x="1478127" y="2508951"/>
                <a:ext cx="913704" cy="913704"/>
              </a:xfrm>
              <a:prstGeom prst="arc">
                <a:avLst>
                  <a:gd name="adj1" fmla="val 20172577"/>
                  <a:gd name="adj2" fmla="val 16297434"/>
                </a:avLst>
              </a:prstGeom>
              <a:ln w="76200">
                <a:solidFill>
                  <a:srgbClr val="F3D65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35" name="TextBox 36"/>
              <p:cNvSpPr txBox="1"/>
              <p:nvPr/>
            </p:nvSpPr>
            <p:spPr>
              <a:xfrm>
                <a:off x="1577432" y="2735024"/>
                <a:ext cx="784089" cy="506091"/>
              </a:xfrm>
              <a:prstGeom prst="rect">
                <a:avLst/>
              </a:prstGeom>
              <a:noFill/>
            </p:spPr>
            <p:txBody>
              <a:bodyPr wrap="none">
                <a:spAutoFit/>
              </a:bodyPr>
              <a:lstStyle/>
              <a:p>
                <a:pPr>
                  <a:defRPr/>
                </a:pPr>
                <a:r>
                  <a:rPr lang="en-US" sz="2400" dirty="0">
                    <a:latin typeface="GeosansLight" panose="02000603020000020003" pitchFamily="2" charset="0"/>
                  </a:rPr>
                  <a:t>85%</a:t>
                </a:r>
              </a:p>
            </p:txBody>
          </p:sp>
        </p:grpSp>
        <p:grpSp>
          <p:nvGrpSpPr>
            <p:cNvPr id="30" name="组合 29"/>
            <p:cNvGrpSpPr/>
            <p:nvPr/>
          </p:nvGrpSpPr>
          <p:grpSpPr>
            <a:xfrm>
              <a:off x="2895220" y="3098274"/>
              <a:ext cx="3289680" cy="891731"/>
              <a:chOff x="6798183" y="1467780"/>
              <a:chExt cx="2241975" cy="891731"/>
            </a:xfrm>
          </p:grpSpPr>
          <p:sp>
            <p:nvSpPr>
              <p:cNvPr id="31" name="矩形 30"/>
              <p:cNvSpPr/>
              <p:nvPr/>
            </p:nvSpPr>
            <p:spPr>
              <a:xfrm>
                <a:off x="6798183" y="1887907"/>
                <a:ext cx="2241974" cy="471604"/>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a:t>
                </a:r>
                <a:endParaRPr lang="en-US" altLang="zh-CN" sz="1100" dirty="0">
                  <a:latin typeface="隶书" panose="02010509060101010101" pitchFamily="49" charset="-122"/>
                  <a:ea typeface="隶书" panose="02010509060101010101" pitchFamily="49" charset="-122"/>
                </a:endParaRPr>
              </a:p>
            </p:txBody>
          </p:sp>
          <p:sp>
            <p:nvSpPr>
              <p:cNvPr id="32" name="矩形 31"/>
              <p:cNvSpPr/>
              <p:nvPr/>
            </p:nvSpPr>
            <p:spPr>
              <a:xfrm>
                <a:off x="6798184" y="1467780"/>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隶书" panose="02010509060101010101" pitchFamily="49" charset="-122"/>
                    <a:ea typeface="隶书" panose="02010509060101010101" pitchFamily="49" charset="-122"/>
                  </a:rPr>
                  <a:t>文字添加</a:t>
                </a:r>
              </a:p>
            </p:txBody>
          </p:sp>
        </p:grpSp>
      </p:grpSp>
      <p:grpSp>
        <p:nvGrpSpPr>
          <p:cNvPr id="36" name="组合 35"/>
          <p:cNvGrpSpPr/>
          <p:nvPr/>
        </p:nvGrpSpPr>
        <p:grpSpPr>
          <a:xfrm>
            <a:off x="3049444" y="4344201"/>
            <a:ext cx="4801301" cy="1126463"/>
            <a:chOff x="1383599" y="4666013"/>
            <a:chExt cx="4801301" cy="1126463"/>
          </a:xfrm>
        </p:grpSpPr>
        <p:grpSp>
          <p:nvGrpSpPr>
            <p:cNvPr id="37" name="组合 36"/>
            <p:cNvGrpSpPr/>
            <p:nvPr/>
          </p:nvGrpSpPr>
          <p:grpSpPr>
            <a:xfrm>
              <a:off x="1383599" y="4674175"/>
              <a:ext cx="1118301" cy="1118301"/>
              <a:chOff x="1322022" y="2352846"/>
              <a:chExt cx="1225915" cy="1225915"/>
            </a:xfrm>
          </p:grpSpPr>
          <p:sp>
            <p:nvSpPr>
              <p:cNvPr id="41" name="Oval 16"/>
              <p:cNvSpPr/>
              <p:nvPr/>
            </p:nvSpPr>
            <p:spPr>
              <a:xfrm>
                <a:off x="1322022" y="2352846"/>
                <a:ext cx="1225915" cy="1225915"/>
              </a:xfrm>
              <a:prstGeom prst="ellipse">
                <a:avLst/>
              </a:prstGeom>
              <a:solidFill>
                <a:schemeClr val="bg1">
                  <a:lumMod val="95000"/>
                </a:schemeClr>
              </a:solid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sp>
            <p:nvSpPr>
              <p:cNvPr id="42" name="Arc 20"/>
              <p:cNvSpPr/>
              <p:nvPr/>
            </p:nvSpPr>
            <p:spPr>
              <a:xfrm>
                <a:off x="1478127" y="2508951"/>
                <a:ext cx="913704" cy="913704"/>
              </a:xfrm>
              <a:prstGeom prst="arc">
                <a:avLst>
                  <a:gd name="adj1" fmla="val 1838217"/>
                  <a:gd name="adj2" fmla="val 16297434"/>
                </a:avLst>
              </a:prstGeom>
              <a:ln w="76200">
                <a:solidFill>
                  <a:srgbClr val="F3D654"/>
                </a:solidFill>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en-US"/>
              </a:p>
            </p:txBody>
          </p:sp>
          <p:sp>
            <p:nvSpPr>
              <p:cNvPr id="43" name="TextBox 36"/>
              <p:cNvSpPr txBox="1"/>
              <p:nvPr/>
            </p:nvSpPr>
            <p:spPr>
              <a:xfrm>
                <a:off x="1577432" y="2735024"/>
                <a:ext cx="784089" cy="506091"/>
              </a:xfrm>
              <a:prstGeom prst="rect">
                <a:avLst/>
              </a:prstGeom>
              <a:noFill/>
            </p:spPr>
            <p:txBody>
              <a:bodyPr wrap="none">
                <a:spAutoFit/>
              </a:bodyPr>
              <a:lstStyle/>
              <a:p>
                <a:pPr>
                  <a:defRPr/>
                </a:pPr>
                <a:r>
                  <a:rPr lang="en-US" sz="2400" dirty="0">
                    <a:latin typeface="GeosansLight" panose="02000603020000020003" pitchFamily="2" charset="0"/>
                  </a:rPr>
                  <a:t>68%</a:t>
                </a:r>
              </a:p>
            </p:txBody>
          </p:sp>
        </p:grpSp>
        <p:grpSp>
          <p:nvGrpSpPr>
            <p:cNvPr id="38" name="组合 37"/>
            <p:cNvGrpSpPr/>
            <p:nvPr/>
          </p:nvGrpSpPr>
          <p:grpSpPr>
            <a:xfrm>
              <a:off x="2895220" y="4666013"/>
              <a:ext cx="3289680" cy="891731"/>
              <a:chOff x="6798183" y="1467780"/>
              <a:chExt cx="2241975" cy="891731"/>
            </a:xfrm>
          </p:grpSpPr>
          <p:sp>
            <p:nvSpPr>
              <p:cNvPr id="39" name="矩形 38"/>
              <p:cNvSpPr/>
              <p:nvPr/>
            </p:nvSpPr>
            <p:spPr>
              <a:xfrm>
                <a:off x="6798183" y="1887907"/>
                <a:ext cx="2241974" cy="471604"/>
              </a:xfrm>
              <a:prstGeom prst="rect">
                <a:avLst/>
              </a:prstGeom>
            </p:spPr>
            <p:txBody>
              <a:bodyPr wrap="square">
                <a:spAutoFit/>
                <a:scene3d>
                  <a:camera prst="orthographicFront"/>
                  <a:lightRig rig="threePt" dir="t"/>
                </a:scene3d>
                <a:sp3d contourW="12700"/>
              </a:bodyPr>
              <a:lstStyle/>
              <a:p>
                <a:pPr>
                  <a:lnSpc>
                    <a:spcPct val="120000"/>
                  </a:lnSpc>
                </a:pPr>
                <a:r>
                  <a:rPr lang="zh-CN" altLang="en-US" sz="11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a:t>
                </a:r>
                <a:endParaRPr lang="en-US" altLang="zh-CN" sz="1100" dirty="0">
                  <a:latin typeface="隶书" panose="02010509060101010101" pitchFamily="49" charset="-122"/>
                  <a:ea typeface="隶书" panose="02010509060101010101" pitchFamily="49" charset="-122"/>
                </a:endParaRPr>
              </a:p>
            </p:txBody>
          </p:sp>
          <p:sp>
            <p:nvSpPr>
              <p:cNvPr id="40" name="矩形 39"/>
              <p:cNvSpPr/>
              <p:nvPr/>
            </p:nvSpPr>
            <p:spPr>
              <a:xfrm>
                <a:off x="6798184" y="1467780"/>
                <a:ext cx="2241974" cy="476669"/>
              </a:xfrm>
              <a:prstGeom prst="rect">
                <a:avLst/>
              </a:prstGeom>
            </p:spPr>
            <p:txBody>
              <a:bodyPr wrap="square">
                <a:spAutoFit/>
                <a:scene3d>
                  <a:camera prst="orthographicFront"/>
                  <a:lightRig rig="threePt" dir="t"/>
                </a:scene3d>
                <a:sp3d contourW="12700"/>
              </a:bodyPr>
              <a:lstStyle/>
              <a:p>
                <a:pPr>
                  <a:lnSpc>
                    <a:spcPct val="120000"/>
                  </a:lnSpc>
                </a:pPr>
                <a:r>
                  <a:rPr lang="zh-CN" altLang="en-US" sz="2400" b="1" dirty="0">
                    <a:latin typeface="隶书" panose="02010509060101010101" pitchFamily="49" charset="-122"/>
                    <a:ea typeface="隶书" panose="02010509060101010101" pitchFamily="49" charset="-122"/>
                  </a:rPr>
                  <a:t>文字添加</a:t>
                </a:r>
              </a:p>
            </p:txBody>
          </p:sp>
        </p:gr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Scale>
                                      <p:cBhvr>
                                        <p:cTn id="7" dur="1000" decel="50000" fill="hold">
                                          <p:stCondLst>
                                            <p:cond delay="0"/>
                                          </p:stCondLst>
                                        </p:cTn>
                                        <p:tgtEl>
                                          <p:spTgt spid="1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
                                        </p:tgtEl>
                                        <p:attrNameLst>
                                          <p:attrName>ppt_x</p:attrName>
                                          <p:attrName>ppt_y</p:attrName>
                                        </p:attrNameLst>
                                      </p:cBhvr>
                                    </p:animMotion>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28"/>
                                        </p:tgtEl>
                                        <p:attrNameLst>
                                          <p:attrName>style.visibility</p:attrName>
                                        </p:attrNameLst>
                                      </p:cBhvr>
                                      <p:to>
                                        <p:strVal val="visible"/>
                                      </p:to>
                                    </p:set>
                                    <p:animEffect transition="in" filter="wipe(down)">
                                      <p:cBhvr>
                                        <p:cTn id="13" dur="500"/>
                                        <p:tgtEl>
                                          <p:spTgt spid="28"/>
                                        </p:tgtEl>
                                      </p:cBhvr>
                                    </p:animEffect>
                                  </p:childTnLst>
                                </p:cTn>
                              </p:par>
                            </p:childTnLst>
                          </p:cTn>
                        </p:par>
                        <p:par>
                          <p:cTn id="14" fill="hold">
                            <p:stCondLst>
                              <p:cond delay="1500"/>
                            </p:stCondLst>
                            <p:childTnLst>
                              <p:par>
                                <p:cTn id="15" presetID="22" presetClass="entr" presetSubtype="4" fill="hold" nodeType="afterEffect">
                                  <p:stCondLst>
                                    <p:cond delay="0"/>
                                  </p:stCondLst>
                                  <p:childTnLst>
                                    <p:set>
                                      <p:cBhvr>
                                        <p:cTn id="16" dur="1" fill="hold">
                                          <p:stCondLst>
                                            <p:cond delay="0"/>
                                          </p:stCondLst>
                                        </p:cTn>
                                        <p:tgtEl>
                                          <p:spTgt spid="36"/>
                                        </p:tgtEl>
                                        <p:attrNameLst>
                                          <p:attrName>style.visibility</p:attrName>
                                        </p:attrNameLst>
                                      </p:cBhvr>
                                      <p:to>
                                        <p:strVal val="visible"/>
                                      </p:to>
                                    </p:set>
                                    <p:animEffect transition="in" filter="wipe(down)">
                                      <p:cBhvr>
                                        <p:cTn id="17"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6687996" y="2186482"/>
            <a:ext cx="3647153"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第三章标题</a:t>
            </a:r>
            <a:endParaRPr lang="zh-CN" altLang="en-US" sz="54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animBg="1"/>
      <p:bldP spid="18" grpId="0"/>
      <p:bldP spid="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5546725" y="1139825"/>
            <a:ext cx="5826760" cy="1356360"/>
            <a:chOff x="4018" y="5391"/>
            <a:chExt cx="9176" cy="2136"/>
          </a:xfrm>
        </p:grpSpPr>
        <p:grpSp>
          <p:nvGrpSpPr>
            <p:cNvPr id="20" name="组合 19"/>
            <p:cNvGrpSpPr/>
            <p:nvPr/>
          </p:nvGrpSpPr>
          <p:grpSpPr>
            <a:xfrm>
              <a:off x="4018" y="5391"/>
              <a:ext cx="9176" cy="2136"/>
              <a:chOff x="4251147" y="1707919"/>
              <a:chExt cx="5826758" cy="1356618"/>
            </a:xfrm>
          </p:grpSpPr>
          <p:grpSp>
            <p:nvGrpSpPr>
              <p:cNvPr id="21" name="组合 20"/>
              <p:cNvGrpSpPr/>
              <p:nvPr/>
            </p:nvGrpSpPr>
            <p:grpSpPr bwMode="auto">
              <a:xfrm>
                <a:off x="5666176" y="1707919"/>
                <a:ext cx="4411729" cy="1274496"/>
                <a:chOff x="1758156" y="2387073"/>
                <a:chExt cx="2077769" cy="1273564"/>
              </a:xfrm>
            </p:grpSpPr>
            <p:sp>
              <p:nvSpPr>
                <p:cNvPr id="25" name="矩形 24"/>
                <p:cNvSpPr/>
                <p:nvPr/>
              </p:nvSpPr>
              <p:spPr>
                <a:xfrm>
                  <a:off x="1758156" y="2387073"/>
                  <a:ext cx="1497972" cy="6089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26"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sp>
            <p:nvSpPr>
              <p:cNvPr id="23" name="菱形 22"/>
              <p:cNvSpPr/>
              <p:nvPr/>
            </p:nvSpPr>
            <p:spPr>
              <a:xfrm>
                <a:off x="4251147" y="1911017"/>
                <a:ext cx="1153520" cy="1153520"/>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4" name="矩形 13"/>
            <p:cNvSpPr/>
            <p:nvPr/>
          </p:nvSpPr>
          <p:spPr>
            <a:xfrm>
              <a:off x="4075" y="5886"/>
              <a:ext cx="1703" cy="1307"/>
            </a:xfrm>
            <a:prstGeom prst="rect">
              <a:avLst/>
            </a:prstGeom>
          </p:spPr>
          <p:txBody>
            <a:bodyPr vert="horz" wrap="square">
              <a:spAutoFit/>
            </a:bodyPr>
            <a:lstStyle/>
            <a:p>
              <a:pPr algn="ctr">
                <a:lnSpc>
                  <a:spcPct val="120000"/>
                </a:lnSpc>
              </a:pPr>
              <a:r>
                <a:rPr lang="en-US" altLang="zh-CN" sz="4000" b="1" spc="300" dirty="0">
                  <a:latin typeface="汉仪小麦体简" panose="00020600040101010101" pitchFamily="18" charset="-122"/>
                  <a:ea typeface="汉仪小麦体简" panose="00020600040101010101" pitchFamily="18" charset="-122"/>
                  <a:sym typeface="微软雅黑" panose="020B0503020204020204" pitchFamily="34" charset="-122"/>
                </a:rPr>
                <a:t>01</a:t>
              </a:r>
            </a:p>
          </p:txBody>
        </p:sp>
      </p:grpSp>
      <p:grpSp>
        <p:nvGrpSpPr>
          <p:cNvPr id="10" name="组合 9"/>
          <p:cNvGrpSpPr/>
          <p:nvPr/>
        </p:nvGrpSpPr>
        <p:grpSpPr>
          <a:xfrm>
            <a:off x="1412240" y="1925955"/>
            <a:ext cx="3634740" cy="3634740"/>
            <a:chOff x="2224" y="3033"/>
            <a:chExt cx="5724" cy="5724"/>
          </a:xfrm>
        </p:grpSpPr>
        <p:sp>
          <p:nvSpPr>
            <p:cNvPr id="9" name="椭圆 8"/>
            <p:cNvSpPr/>
            <p:nvPr/>
          </p:nvSpPr>
          <p:spPr>
            <a:xfrm>
              <a:off x="2224" y="3033"/>
              <a:ext cx="5725" cy="5725"/>
            </a:xfrm>
            <a:prstGeom prst="ellipse">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pic>
          <p:nvPicPr>
            <p:cNvPr id="6" name="图片 5"/>
            <p:cNvPicPr>
              <a:picLocks noChangeAspect="1"/>
            </p:cNvPicPr>
            <p:nvPr/>
          </p:nvPicPr>
          <p:blipFill rotWithShape="1">
            <a:blip r:embed="rId2" cstate="print">
              <a:extLst>
                <a:ext uri="{BEBA8EAE-BF5A-486C-A8C5-ECC9F3942E4B}">
                  <a14:imgProps xmlns:a14="http://schemas.microsoft.com/office/drawing/2010/main">
                    <a14:imgLayer r:embed="rId3">
                      <a14:imgEffect>
                        <a14:backgroundRemoval t="63" b="40379" l="353" r="36663">
                          <a14:foregroundMark x1="1939" y1="8517" x2="1939" y2="8517"/>
                          <a14:foregroundMark x1="36663" y1="7508" x2="36663" y2="7508"/>
                          <a14:foregroundMark x1="36663" y1="4795" x2="36663" y2="4795"/>
                          <a14:foregroundMark x1="35723" y1="2397" x2="35723" y2="2397"/>
                          <a14:foregroundMark x1="35723" y1="6120" x2="35723" y2="6120"/>
                          <a14:foregroundMark x1="17450" y1="38675" x2="17450" y2="38675"/>
                          <a14:foregroundMark x1="19624" y1="40379" x2="19624" y2="40379"/>
                          <a14:foregroundMark x1="411" y1="4416" x2="411" y2="4416"/>
                          <a14:foregroundMark x1="411" y1="694" x2="411" y2="694"/>
                          <a14:foregroundMark x1="999" y1="63" x2="999" y2="63"/>
                          <a14:foregroundMark x1="30670" y1="23407" x2="30670" y2="23407"/>
                          <a14:foregroundMark x1="7638" y1="24101" x2="7638" y2="24101"/>
                        </a14:backgroundRemoval>
                      </a14:imgEffect>
                    </a14:imgLayer>
                  </a14:imgProps>
                </a:ext>
                <a:ext uri="{28A0092B-C50C-407E-A947-70E740481C1C}">
                  <a14:useLocalDpi xmlns:a14="http://schemas.microsoft.com/office/drawing/2010/main" val="0"/>
                </a:ext>
              </a:extLst>
            </a:blip>
            <a:srcRect l="1" r="61125" b="57388"/>
            <a:stretch>
              <a:fillRect/>
            </a:stretch>
          </p:blipFill>
          <p:spPr>
            <a:xfrm>
              <a:off x="3153" y="4351"/>
              <a:ext cx="3867" cy="3948"/>
            </a:xfrm>
            <a:prstGeom prst="rect">
              <a:avLst/>
            </a:prstGeom>
          </p:spPr>
        </p:pic>
      </p:grpSp>
      <p:grpSp>
        <p:nvGrpSpPr>
          <p:cNvPr id="12" name="组合 11"/>
          <p:cNvGrpSpPr/>
          <p:nvPr/>
        </p:nvGrpSpPr>
        <p:grpSpPr>
          <a:xfrm>
            <a:off x="5546725" y="2811780"/>
            <a:ext cx="5826760" cy="1356360"/>
            <a:chOff x="4018" y="5391"/>
            <a:chExt cx="9176" cy="2136"/>
          </a:xfrm>
        </p:grpSpPr>
        <p:grpSp>
          <p:nvGrpSpPr>
            <p:cNvPr id="13" name="组合 12"/>
            <p:cNvGrpSpPr/>
            <p:nvPr/>
          </p:nvGrpSpPr>
          <p:grpSpPr>
            <a:xfrm>
              <a:off x="4018" y="5391"/>
              <a:ext cx="9176" cy="2136"/>
              <a:chOff x="4251147" y="1707919"/>
              <a:chExt cx="5826758" cy="1356618"/>
            </a:xfrm>
          </p:grpSpPr>
          <p:grpSp>
            <p:nvGrpSpPr>
              <p:cNvPr id="15" name="组合 14"/>
              <p:cNvGrpSpPr/>
              <p:nvPr/>
            </p:nvGrpSpPr>
            <p:grpSpPr bwMode="auto">
              <a:xfrm>
                <a:off x="5666176" y="1707919"/>
                <a:ext cx="4411729" cy="1274496"/>
                <a:chOff x="1758156" y="2387073"/>
                <a:chExt cx="2077769" cy="1273564"/>
              </a:xfrm>
            </p:grpSpPr>
            <p:sp>
              <p:nvSpPr>
                <p:cNvPr id="16" name="矩形 15"/>
                <p:cNvSpPr/>
                <p:nvPr/>
              </p:nvSpPr>
              <p:spPr>
                <a:xfrm>
                  <a:off x="1758156" y="2387073"/>
                  <a:ext cx="1497972" cy="6089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7"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sp>
            <p:nvSpPr>
              <p:cNvPr id="18" name="菱形 17"/>
              <p:cNvSpPr/>
              <p:nvPr/>
            </p:nvSpPr>
            <p:spPr>
              <a:xfrm>
                <a:off x="4251147" y="1911017"/>
                <a:ext cx="1153520" cy="1153520"/>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19" name="矩形 18"/>
            <p:cNvSpPr/>
            <p:nvPr/>
          </p:nvSpPr>
          <p:spPr>
            <a:xfrm>
              <a:off x="4075" y="5886"/>
              <a:ext cx="1703" cy="1307"/>
            </a:xfrm>
            <a:prstGeom prst="rect">
              <a:avLst/>
            </a:prstGeom>
          </p:spPr>
          <p:txBody>
            <a:bodyPr vert="horz" wrap="square">
              <a:spAutoFit/>
            </a:bodyPr>
            <a:lstStyle/>
            <a:p>
              <a:pPr algn="ctr">
                <a:lnSpc>
                  <a:spcPct val="120000"/>
                </a:lnSpc>
              </a:pPr>
              <a:r>
                <a:rPr lang="en-US" altLang="zh-CN" sz="4000" b="1" spc="300" dirty="0">
                  <a:latin typeface="汉仪小麦体简" panose="00020600040101010101" pitchFamily="18" charset="-122"/>
                  <a:ea typeface="汉仪小麦体简" panose="00020600040101010101" pitchFamily="18" charset="-122"/>
                  <a:sym typeface="微软雅黑" panose="020B0503020204020204" pitchFamily="34" charset="-122"/>
                </a:rPr>
                <a:t>02</a:t>
              </a:r>
            </a:p>
          </p:txBody>
        </p:sp>
      </p:grpSp>
      <p:grpSp>
        <p:nvGrpSpPr>
          <p:cNvPr id="27" name="组合 26"/>
          <p:cNvGrpSpPr/>
          <p:nvPr/>
        </p:nvGrpSpPr>
        <p:grpSpPr>
          <a:xfrm>
            <a:off x="5546725" y="4483735"/>
            <a:ext cx="5826760" cy="1356360"/>
            <a:chOff x="4018" y="5391"/>
            <a:chExt cx="9176" cy="2136"/>
          </a:xfrm>
        </p:grpSpPr>
        <p:grpSp>
          <p:nvGrpSpPr>
            <p:cNvPr id="28" name="组合 27"/>
            <p:cNvGrpSpPr/>
            <p:nvPr/>
          </p:nvGrpSpPr>
          <p:grpSpPr>
            <a:xfrm>
              <a:off x="4018" y="5391"/>
              <a:ext cx="9176" cy="2136"/>
              <a:chOff x="4251147" y="1707919"/>
              <a:chExt cx="5826758" cy="1356618"/>
            </a:xfrm>
          </p:grpSpPr>
          <p:grpSp>
            <p:nvGrpSpPr>
              <p:cNvPr id="29" name="组合 28"/>
              <p:cNvGrpSpPr/>
              <p:nvPr/>
            </p:nvGrpSpPr>
            <p:grpSpPr bwMode="auto">
              <a:xfrm>
                <a:off x="5666176" y="1707919"/>
                <a:ext cx="4411729" cy="1274496"/>
                <a:chOff x="1758156" y="2387073"/>
                <a:chExt cx="2077769" cy="1273564"/>
              </a:xfrm>
            </p:grpSpPr>
            <p:sp>
              <p:nvSpPr>
                <p:cNvPr id="30" name="矩形 29"/>
                <p:cNvSpPr/>
                <p:nvPr/>
              </p:nvSpPr>
              <p:spPr>
                <a:xfrm>
                  <a:off x="1758156" y="2387073"/>
                  <a:ext cx="1497972" cy="608952"/>
                </a:xfrm>
                <a:prstGeom prst="rect">
                  <a:avLst/>
                </a:prstGeom>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31"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sp>
            <p:nvSpPr>
              <p:cNvPr id="32" name="菱形 31"/>
              <p:cNvSpPr/>
              <p:nvPr/>
            </p:nvSpPr>
            <p:spPr>
              <a:xfrm>
                <a:off x="4251147" y="1911017"/>
                <a:ext cx="1153520" cy="1153520"/>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grpSp>
        <p:sp>
          <p:nvSpPr>
            <p:cNvPr id="33" name="矩形 32"/>
            <p:cNvSpPr/>
            <p:nvPr/>
          </p:nvSpPr>
          <p:spPr>
            <a:xfrm>
              <a:off x="4075" y="5886"/>
              <a:ext cx="1703" cy="1307"/>
            </a:xfrm>
            <a:prstGeom prst="rect">
              <a:avLst/>
            </a:prstGeom>
          </p:spPr>
          <p:txBody>
            <a:bodyPr vert="horz" wrap="square">
              <a:spAutoFit/>
            </a:bodyPr>
            <a:lstStyle/>
            <a:p>
              <a:pPr algn="ctr">
                <a:lnSpc>
                  <a:spcPct val="120000"/>
                </a:lnSpc>
              </a:pPr>
              <a:r>
                <a:rPr lang="en-US" altLang="zh-CN" sz="4000" b="1" spc="300" dirty="0">
                  <a:latin typeface="汉仪小麦体简" panose="00020600040101010101" pitchFamily="18" charset="-122"/>
                  <a:ea typeface="汉仪小麦体简" panose="00020600040101010101" pitchFamily="18" charset="-122"/>
                  <a:sym typeface="微软雅黑" panose="020B0503020204020204" pitchFamily="34" charset="-122"/>
                </a:rPr>
                <a:t>03</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par>
                                <p:cTn id="8" presetID="22" presetClass="entr" presetSubtype="4"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par>
                                <p:cTn id="11" presetID="22" presetClass="entr" presetSubtype="4"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Effect transition="in" filter="wipe(down)">
                                      <p:cBhvr>
                                        <p:cTn id="13" dur="500"/>
                                        <p:tgtEl>
                                          <p:spTgt spid="12"/>
                                        </p:tgtEl>
                                      </p:cBhvr>
                                    </p:animEffect>
                                  </p:childTnLst>
                                </p:cTn>
                              </p:par>
                              <p:par>
                                <p:cTn id="14" presetID="22" presetClass="entr" presetSubtype="4" fill="hold" nodeType="withEffect">
                                  <p:stCondLst>
                                    <p:cond delay="0"/>
                                  </p:stCondLst>
                                  <p:childTnLst>
                                    <p:set>
                                      <p:cBhvr>
                                        <p:cTn id="15" dur="1" fill="hold">
                                          <p:stCondLst>
                                            <p:cond delay="0"/>
                                          </p:stCondLst>
                                        </p:cTn>
                                        <p:tgtEl>
                                          <p:spTgt spid="27"/>
                                        </p:tgtEl>
                                        <p:attrNameLst>
                                          <p:attrName>style.visibility</p:attrName>
                                        </p:attrNameLst>
                                      </p:cBhvr>
                                      <p:to>
                                        <p:strVal val="visible"/>
                                      </p:to>
                                    </p:set>
                                    <p:animEffect transition="in" filter="wipe(down)">
                                      <p:cBhvr>
                                        <p:cTn id="1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2795" y="228600"/>
            <a:ext cx="4049095" cy="6858000"/>
          </a:xfrm>
          <a:prstGeom prst="rect">
            <a:avLst/>
          </a:prstGeom>
        </p:spPr>
      </p:pic>
      <p:grpSp>
        <p:nvGrpSpPr>
          <p:cNvPr id="6" name="组合 5"/>
          <p:cNvGrpSpPr/>
          <p:nvPr/>
        </p:nvGrpSpPr>
        <p:grpSpPr>
          <a:xfrm>
            <a:off x="853897" y="1962167"/>
            <a:ext cx="3278898" cy="1466833"/>
            <a:chOff x="770135" y="3649903"/>
            <a:chExt cx="3278898" cy="1466833"/>
          </a:xfrm>
        </p:grpSpPr>
        <p:grpSp>
          <p:nvGrpSpPr>
            <p:cNvPr id="7" name="组合 6"/>
            <p:cNvGrpSpPr/>
            <p:nvPr/>
          </p:nvGrpSpPr>
          <p:grpSpPr>
            <a:xfrm>
              <a:off x="1347263" y="3649903"/>
              <a:ext cx="2124644" cy="523220"/>
              <a:chOff x="1016849" y="3882131"/>
              <a:chExt cx="2604553" cy="523220"/>
            </a:xfrm>
          </p:grpSpPr>
          <p:sp>
            <p:nvSpPr>
              <p:cNvPr id="9" name="矩形 8"/>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PA_库_文本框 5"/>
              <p:cNvSpPr txBox="1"/>
              <p:nvPr>
                <p:custDataLst>
                  <p:tags r:id="rId4"/>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8" name="矩形 39"/>
            <p:cNvSpPr>
              <a:spLocks noChangeArrowheads="1"/>
            </p:cNvSpPr>
            <p:nvPr/>
          </p:nvSpPr>
          <p:spPr bwMode="auto">
            <a:xfrm>
              <a:off x="770135" y="4285739"/>
              <a:ext cx="32788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11" name="组合 10"/>
          <p:cNvGrpSpPr/>
          <p:nvPr/>
        </p:nvGrpSpPr>
        <p:grpSpPr>
          <a:xfrm>
            <a:off x="853897" y="4349973"/>
            <a:ext cx="3278898" cy="1466833"/>
            <a:chOff x="770135" y="3649903"/>
            <a:chExt cx="3278898" cy="1466833"/>
          </a:xfrm>
        </p:grpSpPr>
        <p:grpSp>
          <p:nvGrpSpPr>
            <p:cNvPr id="12" name="组合 11"/>
            <p:cNvGrpSpPr/>
            <p:nvPr/>
          </p:nvGrpSpPr>
          <p:grpSpPr>
            <a:xfrm>
              <a:off x="1347263" y="3649903"/>
              <a:ext cx="2124644" cy="523220"/>
              <a:chOff x="1016849" y="3882131"/>
              <a:chExt cx="2604553" cy="523220"/>
            </a:xfrm>
          </p:grpSpPr>
          <p:sp>
            <p:nvSpPr>
              <p:cNvPr id="14" name="矩形 13"/>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5" name="PA_库_文本框 5"/>
              <p:cNvSpPr txBox="1"/>
              <p:nvPr>
                <p:custDataLst>
                  <p:tags r:id="rId3"/>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3" name="矩形 39"/>
            <p:cNvSpPr>
              <a:spLocks noChangeArrowheads="1"/>
            </p:cNvSpPr>
            <p:nvPr/>
          </p:nvSpPr>
          <p:spPr bwMode="auto">
            <a:xfrm>
              <a:off x="770135" y="4285739"/>
              <a:ext cx="32788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16" name="组合 15"/>
          <p:cNvGrpSpPr/>
          <p:nvPr/>
        </p:nvGrpSpPr>
        <p:grpSpPr>
          <a:xfrm>
            <a:off x="7762790" y="1962167"/>
            <a:ext cx="3278898" cy="1466833"/>
            <a:chOff x="770135" y="3649903"/>
            <a:chExt cx="3278898" cy="1466833"/>
          </a:xfrm>
        </p:grpSpPr>
        <p:grpSp>
          <p:nvGrpSpPr>
            <p:cNvPr id="17" name="组合 16"/>
            <p:cNvGrpSpPr/>
            <p:nvPr/>
          </p:nvGrpSpPr>
          <p:grpSpPr>
            <a:xfrm>
              <a:off x="1347263" y="3649903"/>
              <a:ext cx="2124644" cy="523220"/>
              <a:chOff x="1016849" y="3882131"/>
              <a:chExt cx="2604553" cy="523220"/>
            </a:xfrm>
          </p:grpSpPr>
          <p:sp>
            <p:nvSpPr>
              <p:cNvPr id="19" name="矩形 18"/>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0" name="PA_库_文本框 5"/>
              <p:cNvSpPr txBox="1"/>
              <p:nvPr>
                <p:custDataLst>
                  <p:tags r:id="rId2"/>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8" name="矩形 39"/>
            <p:cNvSpPr>
              <a:spLocks noChangeArrowheads="1"/>
            </p:cNvSpPr>
            <p:nvPr/>
          </p:nvSpPr>
          <p:spPr bwMode="auto">
            <a:xfrm>
              <a:off x="770135" y="4285739"/>
              <a:ext cx="32788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grpSp>
        <p:nvGrpSpPr>
          <p:cNvPr id="21" name="组合 20"/>
          <p:cNvGrpSpPr/>
          <p:nvPr/>
        </p:nvGrpSpPr>
        <p:grpSpPr>
          <a:xfrm>
            <a:off x="7762790" y="4349973"/>
            <a:ext cx="3278898" cy="1466833"/>
            <a:chOff x="770135" y="3649903"/>
            <a:chExt cx="3278898" cy="1466833"/>
          </a:xfrm>
        </p:grpSpPr>
        <p:grpSp>
          <p:nvGrpSpPr>
            <p:cNvPr id="22" name="组合 21"/>
            <p:cNvGrpSpPr/>
            <p:nvPr/>
          </p:nvGrpSpPr>
          <p:grpSpPr>
            <a:xfrm>
              <a:off x="1347263" y="3649903"/>
              <a:ext cx="2124644" cy="523220"/>
              <a:chOff x="1016849" y="3882131"/>
              <a:chExt cx="2604553" cy="523220"/>
            </a:xfrm>
          </p:grpSpPr>
          <p:sp>
            <p:nvSpPr>
              <p:cNvPr id="24" name="矩形 23"/>
              <p:cNvSpPr/>
              <p:nvPr/>
            </p:nvSpPr>
            <p:spPr>
              <a:xfrm>
                <a:off x="1016849" y="3882131"/>
                <a:ext cx="2604553" cy="523220"/>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5" name="PA_库_文本框 5"/>
              <p:cNvSpPr txBox="1"/>
              <p:nvPr>
                <p:custDataLst>
                  <p:tags r:id="rId1"/>
                </p:custDataLst>
              </p:nvPr>
            </p:nvSpPr>
            <p:spPr>
              <a:xfrm>
                <a:off x="1325578" y="3882131"/>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23" name="矩形 39"/>
            <p:cNvSpPr>
              <a:spLocks noChangeArrowheads="1"/>
            </p:cNvSpPr>
            <p:nvPr/>
          </p:nvSpPr>
          <p:spPr bwMode="auto">
            <a:xfrm>
              <a:off x="770135" y="4285739"/>
              <a:ext cx="327889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a:lnSpc>
                  <a:spcPct val="150000"/>
                </a:lnSpc>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单击此处添加段落文本单击此处添加段落文本单击此处添加段落文本</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1"/>
                                        </p:tgtEl>
                                        <p:attrNameLst>
                                          <p:attrName>style.visibility</p:attrName>
                                        </p:attrNameLst>
                                      </p:cBhvr>
                                      <p:to>
                                        <p:strVal val="visible"/>
                                      </p:to>
                                    </p:set>
                                    <p:animEffect transition="in" filter="wipe(down)">
                                      <p:cBhvr>
                                        <p:cTn id="11" dur="500"/>
                                        <p:tgtEl>
                                          <p:spTgt spid="1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Effect transition="in" filter="wipe(down)">
                                      <p:cBhvr>
                                        <p:cTn id="19" dur="500"/>
                                        <p:tgtEl>
                                          <p:spTgt spid="2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6687996" y="2186482"/>
            <a:ext cx="3647153"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第四章标题</a:t>
            </a:r>
            <a:endParaRPr lang="zh-CN" altLang="en-US" sz="54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animBg="1"/>
      <p:bldP spid="18" grpId="0"/>
      <p:bldP spid="2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944914" y="2031046"/>
            <a:ext cx="8829599" cy="3245190"/>
            <a:chOff x="655551" y="2666225"/>
            <a:chExt cx="8623990" cy="3245190"/>
          </a:xfrm>
        </p:grpSpPr>
        <p:sp>
          <p:nvSpPr>
            <p:cNvPr id="11" name="矩形 10"/>
            <p:cNvSpPr/>
            <p:nvPr/>
          </p:nvSpPr>
          <p:spPr bwMode="auto">
            <a:xfrm>
              <a:off x="655551" y="2666225"/>
              <a:ext cx="8623990" cy="3245190"/>
            </a:xfrm>
            <a:prstGeom prst="rect">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p>
          </p:txBody>
        </p:sp>
        <p:grpSp>
          <p:nvGrpSpPr>
            <p:cNvPr id="12" name="组合 11"/>
            <p:cNvGrpSpPr/>
            <p:nvPr/>
          </p:nvGrpSpPr>
          <p:grpSpPr bwMode="auto">
            <a:xfrm>
              <a:off x="1046861" y="3523453"/>
              <a:ext cx="3873481" cy="1430248"/>
              <a:chOff x="1709237" y="2624518"/>
              <a:chExt cx="1824273" cy="1429201"/>
            </a:xfrm>
          </p:grpSpPr>
          <p:sp>
            <p:nvSpPr>
              <p:cNvPr id="13" name="矩形 12"/>
              <p:cNvSpPr/>
              <p:nvPr/>
            </p:nvSpPr>
            <p:spPr>
              <a:xfrm>
                <a:off x="1754726" y="2624518"/>
                <a:ext cx="1370355" cy="540329"/>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4" name="矩形 39"/>
              <p:cNvSpPr>
                <a:spLocks noChangeArrowheads="1"/>
              </p:cNvSpPr>
              <p:nvPr/>
            </p:nvSpPr>
            <p:spPr bwMode="auto">
              <a:xfrm>
                <a:off x="1709237" y="3223330"/>
                <a:ext cx="1824273"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pic>
        <p:nvPicPr>
          <p:cNvPr id="24" name="图片 2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26080" y="3487526"/>
            <a:ext cx="1498234" cy="3069714"/>
          </a:xfrm>
          <a:prstGeom prst="rect">
            <a:avLst/>
          </a:prstGeom>
        </p:spPr>
      </p:pic>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810913" y="1975218"/>
            <a:ext cx="3895537" cy="335684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par>
                                <p:cTn id="8" presetID="16" presetClass="entr" presetSubtype="21"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500"/>
                            </p:stCondLst>
                            <p:childTnLst>
                              <p:par>
                                <p:cTn id="12" presetID="37" presetClass="entr" presetSubtype="0" fill="hold"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fade">
                                      <p:cBhvr>
                                        <p:cTn id="14" dur="1000"/>
                                        <p:tgtEl>
                                          <p:spTgt spid="9"/>
                                        </p:tgtEl>
                                      </p:cBhvr>
                                    </p:animEffect>
                                    <p:anim calcmode="lin" valueType="num">
                                      <p:cBhvr>
                                        <p:cTn id="15" dur="1000" fill="hold"/>
                                        <p:tgtEl>
                                          <p:spTgt spid="9"/>
                                        </p:tgtEl>
                                        <p:attrNameLst>
                                          <p:attrName>ppt_x</p:attrName>
                                        </p:attrNameLst>
                                      </p:cBhvr>
                                      <p:tavLst>
                                        <p:tav tm="0">
                                          <p:val>
                                            <p:strVal val="#ppt_x"/>
                                          </p:val>
                                        </p:tav>
                                        <p:tav tm="100000">
                                          <p:val>
                                            <p:strVal val="#ppt_x"/>
                                          </p:val>
                                        </p:tav>
                                      </p:tavLst>
                                    </p:anim>
                                    <p:anim calcmode="lin" valueType="num">
                                      <p:cBhvr>
                                        <p:cTn id="16" dur="900" decel="100000" fill="hold"/>
                                        <p:tgtEl>
                                          <p:spTgt spid="9"/>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6687996" y="2186482"/>
            <a:ext cx="3647153"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喵喵家长会</a:t>
            </a:r>
            <a:endParaRPr lang="zh-CN" altLang="en-US" sz="54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animBg="1"/>
      <p:bldP spid="18" grpId="0"/>
      <p:bldP spid="2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967909" y="3096031"/>
            <a:ext cx="2473051" cy="2134643"/>
            <a:chOff x="670909" y="2770932"/>
            <a:chExt cx="2642798" cy="2201318"/>
          </a:xfrm>
        </p:grpSpPr>
        <p:grpSp>
          <p:nvGrpSpPr>
            <p:cNvPr id="10" name="组合 9"/>
            <p:cNvGrpSpPr/>
            <p:nvPr/>
          </p:nvGrpSpPr>
          <p:grpSpPr>
            <a:xfrm>
              <a:off x="670909" y="2770932"/>
              <a:ext cx="2642798" cy="1577185"/>
              <a:chOff x="585949" y="2815752"/>
              <a:chExt cx="2642798" cy="1577185"/>
            </a:xfrm>
          </p:grpSpPr>
          <p:sp>
            <p:nvSpPr>
              <p:cNvPr id="12" name="菱形 11"/>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13" name="矩形 12"/>
              <p:cNvSpPr/>
              <p:nvPr/>
            </p:nvSpPr>
            <p:spPr>
              <a:xfrm>
                <a:off x="1548917" y="3036009"/>
                <a:ext cx="716863" cy="64511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anose="020B0503020204020204" pitchFamily="34" charset="-122"/>
                  </a:rPr>
                  <a:t>01</a:t>
                </a:r>
                <a:endParaRPr lang="zh-CN" altLang="en-US" sz="3200" b="1" dirty="0">
                  <a:latin typeface="+mn-ea"/>
                  <a:ea typeface="+mn-ea"/>
                </a:endParaRPr>
              </a:p>
            </p:txBody>
          </p:sp>
          <p:sp>
            <p:nvSpPr>
              <p:cNvPr id="14" name="矩形 13"/>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11" name="矩形 39"/>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33" name="组合 32"/>
          <p:cNvGrpSpPr/>
          <p:nvPr/>
        </p:nvGrpSpPr>
        <p:grpSpPr>
          <a:xfrm>
            <a:off x="3622949" y="3096031"/>
            <a:ext cx="2473051" cy="2134643"/>
            <a:chOff x="670909" y="2770932"/>
            <a:chExt cx="2642798" cy="2201318"/>
          </a:xfrm>
        </p:grpSpPr>
        <p:grpSp>
          <p:nvGrpSpPr>
            <p:cNvPr id="34" name="组合 33"/>
            <p:cNvGrpSpPr/>
            <p:nvPr/>
          </p:nvGrpSpPr>
          <p:grpSpPr>
            <a:xfrm>
              <a:off x="670909" y="2770932"/>
              <a:ext cx="2642798" cy="1577185"/>
              <a:chOff x="585949" y="2815752"/>
              <a:chExt cx="2642798" cy="1577185"/>
            </a:xfrm>
          </p:grpSpPr>
          <p:sp>
            <p:nvSpPr>
              <p:cNvPr id="36" name="菱形 35"/>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37" name="矩形 36"/>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anose="020B0503020204020204" pitchFamily="34" charset="-122"/>
                  </a:rPr>
                  <a:t>02</a:t>
                </a:r>
                <a:endParaRPr lang="zh-CN" altLang="en-US" sz="3200" b="1" dirty="0">
                  <a:latin typeface="+mn-ea"/>
                  <a:ea typeface="+mn-ea"/>
                </a:endParaRPr>
              </a:p>
            </p:txBody>
          </p:sp>
          <p:sp>
            <p:nvSpPr>
              <p:cNvPr id="38" name="矩形 37"/>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35" name="矩形 39"/>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51" name="组合 50"/>
          <p:cNvGrpSpPr/>
          <p:nvPr/>
        </p:nvGrpSpPr>
        <p:grpSpPr>
          <a:xfrm>
            <a:off x="6277989" y="3096031"/>
            <a:ext cx="2473051" cy="2134643"/>
            <a:chOff x="670909" y="2770932"/>
            <a:chExt cx="2642798" cy="2201318"/>
          </a:xfrm>
        </p:grpSpPr>
        <p:grpSp>
          <p:nvGrpSpPr>
            <p:cNvPr id="52" name="组合 51"/>
            <p:cNvGrpSpPr/>
            <p:nvPr/>
          </p:nvGrpSpPr>
          <p:grpSpPr>
            <a:xfrm>
              <a:off x="670909" y="2770932"/>
              <a:ext cx="2642798" cy="1577185"/>
              <a:chOff x="585949" y="2815752"/>
              <a:chExt cx="2642798" cy="1577185"/>
            </a:xfrm>
          </p:grpSpPr>
          <p:sp>
            <p:nvSpPr>
              <p:cNvPr id="54" name="菱形 53"/>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55" name="矩形 54"/>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anose="020B0503020204020204" pitchFamily="34" charset="-122"/>
                  </a:rPr>
                  <a:t>03</a:t>
                </a:r>
                <a:endParaRPr lang="zh-CN" altLang="en-US" sz="3200" b="1" dirty="0">
                  <a:latin typeface="+mn-ea"/>
                  <a:ea typeface="+mn-ea"/>
                </a:endParaRPr>
              </a:p>
            </p:txBody>
          </p:sp>
          <p:sp>
            <p:nvSpPr>
              <p:cNvPr id="56" name="矩形 55"/>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53" name="矩形 39"/>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57" name="组合 56"/>
          <p:cNvGrpSpPr/>
          <p:nvPr/>
        </p:nvGrpSpPr>
        <p:grpSpPr>
          <a:xfrm>
            <a:off x="8933028" y="3096031"/>
            <a:ext cx="2473051" cy="2134643"/>
            <a:chOff x="670909" y="2770932"/>
            <a:chExt cx="2642798" cy="2201318"/>
          </a:xfrm>
        </p:grpSpPr>
        <p:grpSp>
          <p:nvGrpSpPr>
            <p:cNvPr id="58" name="组合 57"/>
            <p:cNvGrpSpPr/>
            <p:nvPr/>
          </p:nvGrpSpPr>
          <p:grpSpPr>
            <a:xfrm>
              <a:off x="670909" y="2770932"/>
              <a:ext cx="2642798" cy="1577185"/>
              <a:chOff x="585949" y="2815752"/>
              <a:chExt cx="2642798" cy="1577185"/>
            </a:xfrm>
          </p:grpSpPr>
          <p:sp>
            <p:nvSpPr>
              <p:cNvPr id="60" name="菱形 59"/>
              <p:cNvSpPr/>
              <p:nvPr/>
            </p:nvSpPr>
            <p:spPr>
              <a:xfrm>
                <a:off x="1325450" y="2815752"/>
                <a:ext cx="1094721" cy="1094721"/>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p>
            </p:txBody>
          </p:sp>
          <p:sp>
            <p:nvSpPr>
              <p:cNvPr id="61" name="矩形 60"/>
              <p:cNvSpPr/>
              <p:nvPr/>
            </p:nvSpPr>
            <p:spPr>
              <a:xfrm>
                <a:off x="1548917" y="3036009"/>
                <a:ext cx="766068" cy="665263"/>
              </a:xfrm>
              <a:prstGeom prst="rect">
                <a:avLst/>
              </a:prstGeom>
            </p:spPr>
            <p:txBody>
              <a:bodyPr wrap="none">
                <a:spAutoFit/>
              </a:bodyPr>
              <a:lstStyle/>
              <a:p>
                <a:pPr eaLnBrk="1" fontAlgn="auto" hangingPunct="1">
                  <a:lnSpc>
                    <a:spcPct val="120000"/>
                  </a:lnSpc>
                  <a:spcBef>
                    <a:spcPts val="0"/>
                  </a:spcBef>
                  <a:spcAft>
                    <a:spcPts val="0"/>
                  </a:spcAft>
                  <a:defRPr/>
                </a:pPr>
                <a:r>
                  <a:rPr lang="en-US" altLang="zh-CN" sz="3200" b="1" spc="300" dirty="0">
                    <a:latin typeface="+mn-ea"/>
                    <a:ea typeface="+mn-ea"/>
                    <a:sym typeface="微软雅黑" panose="020B0503020204020204" pitchFamily="34" charset="-122"/>
                  </a:rPr>
                  <a:t>04</a:t>
                </a:r>
                <a:endParaRPr lang="zh-CN" altLang="en-US" sz="3200" b="1" dirty="0">
                  <a:latin typeface="+mn-ea"/>
                  <a:ea typeface="+mn-ea"/>
                </a:endParaRPr>
              </a:p>
            </p:txBody>
          </p:sp>
          <p:sp>
            <p:nvSpPr>
              <p:cNvPr id="62" name="矩形 61"/>
              <p:cNvSpPr/>
              <p:nvPr/>
            </p:nvSpPr>
            <p:spPr bwMode="auto">
              <a:xfrm>
                <a:off x="585949" y="3901379"/>
                <a:ext cx="2642798" cy="491558"/>
              </a:xfrm>
              <a:prstGeom prst="rect">
                <a:avLst/>
              </a:prstGeom>
            </p:spPr>
            <p:txBody>
              <a:bodyPr wrap="square">
                <a:spAutoFit/>
              </a:bodyPr>
              <a:lstStyle/>
              <a:p>
                <a:pPr algn="ctr" eaLnBrk="1" fontAlgn="auto" hangingPunct="1">
                  <a:lnSpc>
                    <a:spcPct val="120000"/>
                  </a:lnSpc>
                  <a:spcBef>
                    <a:spcPts val="0"/>
                  </a:spcBef>
                  <a:spcAft>
                    <a:spcPts val="0"/>
                  </a:spcAft>
                  <a:defRPr/>
                </a:pPr>
                <a:r>
                  <a:rPr lang="zh-CN" altLang="en-US" sz="24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400" b="1" dirty="0">
                  <a:latin typeface="隶书" panose="02010509060101010101" pitchFamily="49" charset="-122"/>
                  <a:ea typeface="隶书" panose="02010509060101010101" pitchFamily="49" charset="-122"/>
                </a:endParaRPr>
              </a:p>
            </p:txBody>
          </p:sp>
        </p:grpSp>
        <p:sp>
          <p:nvSpPr>
            <p:cNvPr id="59" name="矩形 39"/>
            <p:cNvSpPr>
              <a:spLocks noChangeArrowheads="1"/>
            </p:cNvSpPr>
            <p:nvPr/>
          </p:nvSpPr>
          <p:spPr bwMode="auto">
            <a:xfrm>
              <a:off x="819843" y="4369200"/>
              <a:ext cx="2344929" cy="60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ctr" eaLnBrk="1" hangingPunct="1">
                <a:lnSpc>
                  <a:spcPct val="150000"/>
                </a:lnSpc>
                <a:buFontTx/>
                <a:buNone/>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15" name="组合 14"/>
          <p:cNvGrpSpPr/>
          <p:nvPr/>
        </p:nvGrpSpPr>
        <p:grpSpPr>
          <a:xfrm>
            <a:off x="4256725" y="610429"/>
            <a:ext cx="4389009" cy="1792644"/>
            <a:chOff x="4256725" y="610429"/>
            <a:chExt cx="4389009" cy="1792644"/>
          </a:xfrm>
        </p:grpSpPr>
        <p:grpSp>
          <p:nvGrpSpPr>
            <p:cNvPr id="2" name="组合 1"/>
            <p:cNvGrpSpPr/>
            <p:nvPr/>
          </p:nvGrpSpPr>
          <p:grpSpPr>
            <a:xfrm>
              <a:off x="4256725" y="1231078"/>
              <a:ext cx="3902058" cy="852283"/>
              <a:chOff x="4333363" y="1276046"/>
              <a:chExt cx="3902058" cy="852283"/>
            </a:xfrm>
          </p:grpSpPr>
          <p:sp>
            <p:nvSpPr>
              <p:cNvPr id="5" name="矩形 4"/>
              <p:cNvSpPr/>
              <p:nvPr/>
            </p:nvSpPr>
            <p:spPr>
              <a:xfrm>
                <a:off x="4333363" y="1322526"/>
                <a:ext cx="3902058" cy="805803"/>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PA_库_文本框 5"/>
              <p:cNvSpPr txBox="1"/>
              <p:nvPr>
                <p:custDataLst>
                  <p:tags r:id="rId1"/>
                </p:custDataLst>
              </p:nvPr>
            </p:nvSpPr>
            <p:spPr>
              <a:xfrm>
                <a:off x="5176671" y="1276046"/>
                <a:ext cx="2031325" cy="830997"/>
              </a:xfrm>
              <a:prstGeom prst="rect">
                <a:avLst/>
              </a:prstGeom>
              <a:noFill/>
            </p:spPr>
            <p:txBody>
              <a:bodyPr wrap="none" rtlCol="0">
                <a:spAutoFit/>
              </a:bodyPr>
              <a:lstStyle/>
              <a:p>
                <a:r>
                  <a:rPr lang="zh-CN" altLang="en-US" sz="4800" dirty="0">
                    <a:latin typeface="隶书" panose="02010509060101010101" pitchFamily="49" charset="-122"/>
                    <a:ea typeface="隶书" panose="02010509060101010101" pitchFamily="49" charset="-122"/>
                  </a:rPr>
                  <a:t>目丨录</a:t>
                </a:r>
              </a:p>
            </p:txBody>
          </p:sp>
        </p:grpSp>
        <p:pic>
          <p:nvPicPr>
            <p:cNvPr id="40" name="图片 3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343064" y="610429"/>
              <a:ext cx="1302670" cy="1792644"/>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par>
                                <p:cTn id="13" presetID="22" presetClass="entr" presetSubtype="4" fill="hold" nodeType="with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500"/>
                                        <p:tgtEl>
                                          <p:spTgt spid="33"/>
                                        </p:tgtEl>
                                      </p:cBhvr>
                                    </p:animEffect>
                                  </p:childTnLst>
                                </p:cTn>
                              </p:par>
                              <p:par>
                                <p:cTn id="16" presetID="22" presetClass="entr" presetSubtype="4" fill="hold" nodeType="withEffect">
                                  <p:stCondLst>
                                    <p:cond delay="0"/>
                                  </p:stCondLst>
                                  <p:childTnLst>
                                    <p:set>
                                      <p:cBhvr>
                                        <p:cTn id="17" dur="1" fill="hold">
                                          <p:stCondLst>
                                            <p:cond delay="0"/>
                                          </p:stCondLst>
                                        </p:cTn>
                                        <p:tgtEl>
                                          <p:spTgt spid="51"/>
                                        </p:tgtEl>
                                        <p:attrNameLst>
                                          <p:attrName>style.visibility</p:attrName>
                                        </p:attrNameLst>
                                      </p:cBhvr>
                                      <p:to>
                                        <p:strVal val="visible"/>
                                      </p:to>
                                    </p:set>
                                    <p:animEffect transition="in" filter="wipe(down)">
                                      <p:cBhvr>
                                        <p:cTn id="18" dur="500"/>
                                        <p:tgtEl>
                                          <p:spTgt spid="51"/>
                                        </p:tgtEl>
                                      </p:cBhvr>
                                    </p:animEffect>
                                  </p:childTnLst>
                                </p:cTn>
                              </p:par>
                              <p:par>
                                <p:cTn id="19" presetID="22" presetClass="entr" presetSubtype="4" fill="hold" nodeType="withEffect">
                                  <p:stCondLst>
                                    <p:cond delay="0"/>
                                  </p:stCondLst>
                                  <p:childTnLst>
                                    <p:set>
                                      <p:cBhvr>
                                        <p:cTn id="20" dur="1" fill="hold">
                                          <p:stCondLst>
                                            <p:cond delay="0"/>
                                          </p:stCondLst>
                                        </p:cTn>
                                        <p:tgtEl>
                                          <p:spTgt spid="57"/>
                                        </p:tgtEl>
                                        <p:attrNameLst>
                                          <p:attrName>style.visibility</p:attrName>
                                        </p:attrNameLst>
                                      </p:cBhvr>
                                      <p:to>
                                        <p:strVal val="visible"/>
                                      </p:to>
                                    </p:set>
                                    <p:animEffect transition="in" filter="wipe(down)">
                                      <p:cBhvr>
                                        <p:cTn id="21"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6687996" y="2186482"/>
            <a:ext cx="3647153"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第一章标题</a:t>
            </a:r>
            <a:endParaRPr lang="zh-CN" altLang="en-US" sz="54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animBg="1"/>
      <p:bldP spid="18" grpId="0"/>
      <p:bldP spid="20"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5349240" cy="6858000"/>
          </a:xfrm>
          <a:prstGeom prst="rect">
            <a:avLst/>
          </a:prstGeom>
        </p:spPr>
      </p:pic>
      <p:grpSp>
        <p:nvGrpSpPr>
          <p:cNvPr id="7" name="组合 6"/>
          <p:cNvGrpSpPr/>
          <p:nvPr/>
        </p:nvGrpSpPr>
        <p:grpSpPr>
          <a:xfrm>
            <a:off x="6527612" y="2184965"/>
            <a:ext cx="5277057" cy="3252980"/>
            <a:chOff x="6527612" y="2184965"/>
            <a:chExt cx="5277057" cy="3252980"/>
          </a:xfrm>
        </p:grpSpPr>
        <p:pic>
          <p:nvPicPr>
            <p:cNvPr id="8" name="图片 7"/>
            <p:cNvPicPr>
              <a:picLocks noChangeAspect="1"/>
            </p:cNvPicPr>
            <p:nvPr/>
          </p:nvPicPr>
          <p:blipFill>
            <a:blip r:embed="rId3"/>
            <a:stretch>
              <a:fillRect/>
            </a:stretch>
          </p:blipFill>
          <p:spPr>
            <a:xfrm>
              <a:off x="6527612" y="2184965"/>
              <a:ext cx="5277057" cy="3252980"/>
            </a:xfrm>
            <a:prstGeom prst="rect">
              <a:avLst/>
            </a:prstGeom>
          </p:spPr>
        </p:pic>
        <p:sp>
          <p:nvSpPr>
            <p:cNvPr id="9" name="文本框 12"/>
            <p:cNvSpPr txBox="1"/>
            <p:nvPr/>
          </p:nvSpPr>
          <p:spPr>
            <a:xfrm>
              <a:off x="7448670" y="3568869"/>
              <a:ext cx="3828930" cy="1608137"/>
            </a:xfrm>
            <a:prstGeom prst="rect">
              <a:avLst/>
            </a:prstGeom>
            <a:noFill/>
          </p:spPr>
          <p:txBody>
            <a:bodyPr wrap="square" lIns="0" tIns="0" rIns="0" bIns="0" anchor="ctr" anchorCtr="1">
              <a:noAutofit/>
            </a:bodyPr>
            <a:lstStyle/>
            <a:p>
              <a:pPr>
                <a:lnSpc>
                  <a:spcPct val="250000"/>
                </a:lnSpc>
              </a:pP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a:t>
              </a:r>
              <a:r>
                <a:rPr lang="zh-CN" altLang="en-US" sz="1200" dirty="0" smtClean="0">
                  <a:solidFill>
                    <a:srgbClr val="080808"/>
                  </a:solidFill>
                  <a:latin typeface="隶书" panose="02010509060101010101" pitchFamily="49" charset="-122"/>
                  <a:ea typeface="隶书" panose="02010509060101010101" pitchFamily="49" charset="-122"/>
                  <a:cs typeface="宋体" panose="02010600030101010101" pitchFamily="2" charset="-122"/>
                </a:rPr>
                <a:t>段落</a:t>
              </a:r>
              <a:r>
                <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a:p>
              <a:pPr>
                <a:lnSpc>
                  <a:spcPct val="250000"/>
                </a:lnSpc>
              </a:pPr>
              <a:endParaRPr lang="zh-CN" altLang="en-US" sz="1200" dirty="0">
                <a:solidFill>
                  <a:srgbClr val="080808"/>
                </a:solidFill>
                <a:latin typeface="隶书" panose="02010509060101010101" pitchFamily="49" charset="-122"/>
                <a:ea typeface="隶书" panose="02010509060101010101" pitchFamily="49" charset="-122"/>
                <a:cs typeface="宋体" panose="02010600030101010101" pitchFamily="2" charset="-122"/>
              </a:endParaRPr>
            </a:p>
          </p:txBody>
        </p:sp>
        <p:sp>
          <p:nvSpPr>
            <p:cNvPr id="10" name="矩形 9"/>
            <p:cNvSpPr/>
            <p:nvPr/>
          </p:nvSpPr>
          <p:spPr>
            <a:xfrm>
              <a:off x="7927699" y="2690865"/>
              <a:ext cx="1931010" cy="310924"/>
            </a:xfrm>
            <a:prstGeom prst="rect">
              <a:avLst/>
            </a:prstGeom>
          </p:spPr>
          <p:txBody>
            <a:bodyPr wrap="none" lIns="0" tIns="0" rIns="0" bIns="0" anchor="ctr" anchorCtr="1">
              <a:noAutofit/>
            </a:bodyPr>
            <a:lstStyle/>
            <a:p>
              <a:pPr>
                <a:lnSpc>
                  <a:spcPct val="120000"/>
                </a:lnSpc>
                <a:defRPr/>
              </a:pPr>
              <a:r>
                <a:rPr lang="zh-CN" altLang="en-US" sz="32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3200" b="1" dirty="0">
                <a:latin typeface="隶书" panose="02010509060101010101" pitchFamily="49" charset="-122"/>
                <a:ea typeface="隶书" panose="02010509060101010101" pitchFamily="49" charset="-122"/>
              </a:endParaRPr>
            </a:p>
          </p:txBody>
        </p:sp>
        <p:pic>
          <p:nvPicPr>
            <p:cNvPr id="2" name="图片 1"/>
            <p:cNvPicPr>
              <a:picLocks noChangeAspect="1"/>
            </p:cNvPicPr>
            <p:nvPr/>
          </p:nvPicPr>
          <p:blipFill rotWithShape="1">
            <a:blip r:embed="rId4">
              <a:extLst>
                <a:ext uri="{28A0092B-C50C-407E-A947-70E740481C1C}">
                  <a14:useLocalDpi xmlns:a14="http://schemas.microsoft.com/office/drawing/2010/main" val="0"/>
                </a:ext>
              </a:extLst>
            </a:blip>
            <a:srcRect t="40667" b="39067"/>
            <a:stretch>
              <a:fillRect/>
            </a:stretch>
          </p:blipFill>
          <p:spPr>
            <a:xfrm>
              <a:off x="7305704" y="3107266"/>
              <a:ext cx="3175000" cy="643467"/>
            </a:xfrm>
            <a:prstGeom prst="rect">
              <a:avLst/>
            </a:prstGeom>
          </p:spPr>
        </p:pic>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38282" y="2152357"/>
            <a:ext cx="3353717" cy="4742155"/>
          </a:xfrm>
          <a:prstGeom prst="rect">
            <a:avLst/>
          </a:prstGeom>
        </p:spPr>
      </p:pic>
      <p:grpSp>
        <p:nvGrpSpPr>
          <p:cNvPr id="2" name="组合 1"/>
          <p:cNvGrpSpPr/>
          <p:nvPr/>
        </p:nvGrpSpPr>
        <p:grpSpPr>
          <a:xfrm>
            <a:off x="1600200" y="974745"/>
            <a:ext cx="6984082" cy="5284206"/>
            <a:chOff x="864244" y="149537"/>
            <a:chExt cx="7974038" cy="6033214"/>
          </a:xfrm>
        </p:grpSpPr>
        <p:pic>
          <p:nvPicPr>
            <p:cNvPr id="4" name="图片 3"/>
            <p:cNvPicPr>
              <a:picLocks noChangeAspect="1"/>
            </p:cNvPicPr>
            <p:nvPr/>
          </p:nvPicPr>
          <p:blipFill rotWithShape="1">
            <a:blip r:embed="rId3"/>
            <a:srcRect l="12236" t="17235" r="17387"/>
            <a:stretch>
              <a:fillRect/>
            </a:stretch>
          </p:blipFill>
          <p:spPr>
            <a:xfrm>
              <a:off x="864244" y="149537"/>
              <a:ext cx="7974038" cy="6033214"/>
            </a:xfrm>
            <a:prstGeom prst="rect">
              <a:avLst/>
            </a:prstGeom>
          </p:spPr>
        </p:pic>
        <p:sp>
          <p:nvSpPr>
            <p:cNvPr id="7" name="Rounded Rectangle 72"/>
            <p:cNvSpPr/>
            <p:nvPr/>
          </p:nvSpPr>
          <p:spPr>
            <a:xfrm flipH="1">
              <a:off x="2187270" y="1819258"/>
              <a:ext cx="5327983" cy="950681"/>
            </a:xfrm>
            <a:prstGeom prst="roundRect">
              <a:avLst>
                <a:gd name="adj" fmla="val 0"/>
              </a:avLst>
            </a:prstGeom>
            <a:noFill/>
            <a:ln w="25400" cap="flat" cmpd="sng" algn="ctr">
              <a:noFill/>
              <a:prstDash val="solid"/>
            </a:ln>
            <a:effectLst/>
          </p:spPr>
          <p:txBody>
            <a:bodyPr anchor="ctr"/>
            <a:lstStyle/>
            <a:p>
              <a:pPr eaLnBrk="1" fontAlgn="auto" hangingPunct="1">
                <a:spcBef>
                  <a:spcPts val="0"/>
                </a:spcBef>
                <a:spcAft>
                  <a:spcPts val="0"/>
                </a:spcAft>
                <a:defRPr/>
              </a:pPr>
              <a:r>
                <a:rPr lang="zh-CN" altLang="en-US" sz="4800" b="1" dirty="0">
                  <a:latin typeface="汉仪小麦体简" panose="00020600040101010101" pitchFamily="18" charset="-122"/>
                  <a:ea typeface="汉仪小麦体简" panose="00020600040101010101" pitchFamily="18" charset="-122"/>
                </a:rPr>
                <a:t>点击添加标题</a:t>
              </a:r>
              <a:endParaRPr lang="en-US" sz="4800" b="1" dirty="0">
                <a:latin typeface="汉仪小麦体简" panose="00020600040101010101" pitchFamily="18" charset="-122"/>
                <a:ea typeface="汉仪小麦体简" panose="00020600040101010101" pitchFamily="18" charset="-122"/>
              </a:endParaRPr>
            </a:p>
          </p:txBody>
        </p:sp>
        <p:sp>
          <p:nvSpPr>
            <p:cNvPr id="8" name="文本框 7"/>
            <p:cNvSpPr txBox="1"/>
            <p:nvPr/>
          </p:nvSpPr>
          <p:spPr>
            <a:xfrm>
              <a:off x="2385756" y="2769938"/>
              <a:ext cx="4931014" cy="2600264"/>
            </a:xfrm>
            <a:prstGeom prst="rect">
              <a:avLst/>
            </a:prstGeom>
            <a:noFill/>
          </p:spPr>
          <p:txBody>
            <a:bodyPr wrap="square" rtlCol="0">
              <a:spAutoFit/>
            </a:bodyPr>
            <a:lstStyle/>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点击添加文本信息点击添加文本信息点击添加文本信息点击添加文本信息点击添加文本信息点击添加文本信息</a:t>
              </a:r>
              <a:endPar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200000"/>
                </a:lnSpc>
                <a:defRPr/>
              </a:pPr>
              <a:r>
                <a:rPr lang="zh-CN" altLang="en-US"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rPr>
                <a:t>点击添加文本信息点击添加文本信息点击添加文本信息</a:t>
              </a:r>
              <a:endPar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a:p>
              <a:pPr>
                <a:lnSpc>
                  <a:spcPct val="200000"/>
                </a:lnSpc>
                <a:defRPr/>
              </a:pPr>
              <a:endParaRPr lang="en-US" altLang="zh-CN" sz="1400" spc="300" dirty="0">
                <a:solidFill>
                  <a:schemeClr val="tx1">
                    <a:lumMod val="85000"/>
                    <a:lumOff val="15000"/>
                  </a:schemeClr>
                </a:solidFill>
                <a:latin typeface="隶书" panose="02010509060101010101" pitchFamily="49" charset="-122"/>
                <a:ea typeface="隶书" panose="02010509060101010101" pitchFamily="49" charset="-122"/>
                <a:sym typeface="微软雅黑" panose="020B0503020204020204"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4608652" y="1084154"/>
            <a:ext cx="5826758" cy="1356618"/>
            <a:chOff x="4251147" y="1707919"/>
            <a:chExt cx="5826758" cy="1356618"/>
          </a:xfrm>
        </p:grpSpPr>
        <p:grpSp>
          <p:nvGrpSpPr>
            <p:cNvPr id="7" name="组合 6"/>
            <p:cNvGrpSpPr/>
            <p:nvPr/>
          </p:nvGrpSpPr>
          <p:grpSpPr bwMode="auto">
            <a:xfrm>
              <a:off x="5666176" y="1707919"/>
              <a:ext cx="4411729" cy="1274496"/>
              <a:chOff x="1758156" y="2387073"/>
              <a:chExt cx="2077769" cy="1273564"/>
            </a:xfrm>
          </p:grpSpPr>
          <p:sp>
            <p:nvSpPr>
              <p:cNvPr id="11" name="矩形 10"/>
              <p:cNvSpPr/>
              <p:nvPr/>
            </p:nvSpPr>
            <p:spPr>
              <a:xfrm>
                <a:off x="1758156" y="2387073"/>
                <a:ext cx="1497972" cy="608952"/>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12"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nvGrpSpPr>
            <p:cNvPr id="8" name="组合 7"/>
            <p:cNvGrpSpPr/>
            <p:nvPr/>
          </p:nvGrpSpPr>
          <p:grpSpPr>
            <a:xfrm>
              <a:off x="4251147" y="1911017"/>
              <a:ext cx="1153520" cy="1153520"/>
              <a:chOff x="1309027" y="2059632"/>
              <a:chExt cx="2161325" cy="2161325"/>
            </a:xfrm>
          </p:grpSpPr>
          <p:sp>
            <p:nvSpPr>
              <p:cNvPr id="9" name="菱形 8"/>
              <p:cNvSpPr/>
              <p:nvPr/>
            </p:nvSpPr>
            <p:spPr>
              <a:xfrm>
                <a:off x="1309027" y="2059632"/>
                <a:ext cx="2161325" cy="2161325"/>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0" name="图片 9"/>
              <p:cNvPicPr>
                <a:picLocks noChangeAspect="1"/>
              </p:cNvPicPr>
              <p:nvPr/>
            </p:nvPicPr>
            <p:blipFill>
              <a:blip r:embed="rId2"/>
              <a:stretch>
                <a:fillRect/>
              </a:stretch>
            </p:blipFill>
            <p:spPr>
              <a:xfrm>
                <a:off x="1799013" y="2481582"/>
                <a:ext cx="1304799" cy="1195081"/>
              </a:xfrm>
              <a:prstGeom prst="rect">
                <a:avLst/>
              </a:prstGeom>
            </p:spPr>
          </p:pic>
        </p:grpSp>
      </p:grpSp>
      <p:grpSp>
        <p:nvGrpSpPr>
          <p:cNvPr id="20" name="组合 19"/>
          <p:cNvGrpSpPr/>
          <p:nvPr/>
        </p:nvGrpSpPr>
        <p:grpSpPr>
          <a:xfrm>
            <a:off x="4608652" y="2750691"/>
            <a:ext cx="5826758" cy="1356618"/>
            <a:chOff x="4251147" y="1707919"/>
            <a:chExt cx="5826758" cy="1356618"/>
          </a:xfrm>
        </p:grpSpPr>
        <p:grpSp>
          <p:nvGrpSpPr>
            <p:cNvPr id="21" name="组合 20"/>
            <p:cNvGrpSpPr/>
            <p:nvPr/>
          </p:nvGrpSpPr>
          <p:grpSpPr bwMode="auto">
            <a:xfrm>
              <a:off x="5666176" y="1707919"/>
              <a:ext cx="4411729" cy="1274496"/>
              <a:chOff x="1758156" y="2387073"/>
              <a:chExt cx="2077769" cy="1273564"/>
            </a:xfrm>
          </p:grpSpPr>
          <p:sp>
            <p:nvSpPr>
              <p:cNvPr id="25" name="矩形 24"/>
              <p:cNvSpPr/>
              <p:nvPr/>
            </p:nvSpPr>
            <p:spPr>
              <a:xfrm>
                <a:off x="1758156" y="2387073"/>
                <a:ext cx="1497972" cy="608952"/>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26"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nvGrpSpPr>
            <p:cNvPr id="22" name="组合 21"/>
            <p:cNvGrpSpPr/>
            <p:nvPr/>
          </p:nvGrpSpPr>
          <p:grpSpPr>
            <a:xfrm>
              <a:off x="4251147" y="1911017"/>
              <a:ext cx="1153520" cy="1153520"/>
              <a:chOff x="1309027" y="2059632"/>
              <a:chExt cx="2161325" cy="2161325"/>
            </a:xfrm>
          </p:grpSpPr>
          <p:sp>
            <p:nvSpPr>
              <p:cNvPr id="23" name="菱形 22"/>
              <p:cNvSpPr/>
              <p:nvPr/>
            </p:nvSpPr>
            <p:spPr>
              <a:xfrm>
                <a:off x="1309027" y="2059632"/>
                <a:ext cx="2161325" cy="2161325"/>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4" name="图片 23"/>
              <p:cNvPicPr>
                <a:picLocks noChangeAspect="1"/>
              </p:cNvPicPr>
              <p:nvPr/>
            </p:nvPicPr>
            <p:blipFill>
              <a:blip r:embed="rId2"/>
              <a:stretch>
                <a:fillRect/>
              </a:stretch>
            </p:blipFill>
            <p:spPr>
              <a:xfrm>
                <a:off x="1799013" y="2481582"/>
                <a:ext cx="1304799" cy="1195081"/>
              </a:xfrm>
              <a:prstGeom prst="rect">
                <a:avLst/>
              </a:prstGeom>
            </p:spPr>
          </p:pic>
        </p:grpSp>
      </p:grpSp>
      <p:grpSp>
        <p:nvGrpSpPr>
          <p:cNvPr id="27" name="组合 26"/>
          <p:cNvGrpSpPr/>
          <p:nvPr/>
        </p:nvGrpSpPr>
        <p:grpSpPr>
          <a:xfrm>
            <a:off x="4608652" y="4468686"/>
            <a:ext cx="5826758" cy="1356618"/>
            <a:chOff x="4251147" y="1707919"/>
            <a:chExt cx="5826758" cy="1356618"/>
          </a:xfrm>
        </p:grpSpPr>
        <p:grpSp>
          <p:nvGrpSpPr>
            <p:cNvPr id="28" name="组合 27"/>
            <p:cNvGrpSpPr/>
            <p:nvPr/>
          </p:nvGrpSpPr>
          <p:grpSpPr bwMode="auto">
            <a:xfrm>
              <a:off x="5666176" y="1707919"/>
              <a:ext cx="4411729" cy="1274496"/>
              <a:chOff x="1758156" y="2387073"/>
              <a:chExt cx="2077769" cy="1273564"/>
            </a:xfrm>
          </p:grpSpPr>
          <p:sp>
            <p:nvSpPr>
              <p:cNvPr id="32" name="矩形 31"/>
              <p:cNvSpPr/>
              <p:nvPr/>
            </p:nvSpPr>
            <p:spPr>
              <a:xfrm>
                <a:off x="1758156" y="2387073"/>
                <a:ext cx="1497972" cy="608952"/>
              </a:xfrm>
              <a:prstGeom prst="rect">
                <a:avLst/>
              </a:prstGeom>
            </p:spPr>
            <p:txBody>
              <a:bodyPr wrap="square">
                <a:spAutoFit/>
              </a:bodyPr>
              <a:lstStyle/>
              <a:p>
                <a:pPr eaLnBrk="1" fontAlgn="auto" hangingPunct="1">
                  <a:lnSpc>
                    <a:spcPct val="120000"/>
                  </a:lnSpc>
                  <a:spcBef>
                    <a:spcPts val="0"/>
                  </a:spcBef>
                  <a:spcAft>
                    <a:spcPts val="0"/>
                  </a:spcAft>
                  <a:defRPr/>
                </a:pPr>
                <a:r>
                  <a:rPr lang="zh-CN" altLang="en-US" sz="2800" b="1" spc="300" dirty="0">
                    <a:latin typeface="隶书" panose="02010509060101010101" pitchFamily="49" charset="-122"/>
                    <a:ea typeface="隶书" panose="02010509060101010101" pitchFamily="49" charset="-122"/>
                    <a:sym typeface="微软雅黑" panose="020B0503020204020204" pitchFamily="34" charset="-122"/>
                  </a:rPr>
                  <a:t>点击添加标题</a:t>
                </a:r>
                <a:endParaRPr lang="zh-CN" altLang="en-US" sz="2800" b="1" dirty="0">
                  <a:latin typeface="隶书" panose="02010509060101010101" pitchFamily="49" charset="-122"/>
                  <a:ea typeface="隶书" panose="02010509060101010101" pitchFamily="49" charset="-122"/>
                </a:endParaRPr>
              </a:p>
            </p:txBody>
          </p:sp>
          <p:sp>
            <p:nvSpPr>
              <p:cNvPr id="33" name="矩形 39"/>
              <p:cNvSpPr>
                <a:spLocks noChangeArrowheads="1"/>
              </p:cNvSpPr>
              <p:nvPr/>
            </p:nvSpPr>
            <p:spPr bwMode="auto">
              <a:xfrm>
                <a:off x="1758156" y="2830248"/>
                <a:ext cx="2077769" cy="8303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50000"/>
                  </a:lnSpc>
                  <a:buFontTx/>
                  <a:buNone/>
                </a:pPr>
                <a:r>
                  <a:rPr lang="zh-CN" altLang="en-US" sz="16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单击此处添加段落文本单击此处添加段落文本单击此处添加单击此处添加段落 </a:t>
                </a:r>
              </a:p>
            </p:txBody>
          </p:sp>
        </p:grpSp>
        <p:grpSp>
          <p:nvGrpSpPr>
            <p:cNvPr id="29" name="组合 28"/>
            <p:cNvGrpSpPr/>
            <p:nvPr/>
          </p:nvGrpSpPr>
          <p:grpSpPr>
            <a:xfrm>
              <a:off x="4251147" y="1911017"/>
              <a:ext cx="1153520" cy="1153520"/>
              <a:chOff x="1309027" y="2059632"/>
              <a:chExt cx="2161325" cy="2161325"/>
            </a:xfrm>
          </p:grpSpPr>
          <p:sp>
            <p:nvSpPr>
              <p:cNvPr id="30" name="菱形 29"/>
              <p:cNvSpPr/>
              <p:nvPr/>
            </p:nvSpPr>
            <p:spPr>
              <a:xfrm>
                <a:off x="1309027" y="2059632"/>
                <a:ext cx="2161325" cy="2161325"/>
              </a:xfrm>
              <a:prstGeom prst="diamond">
                <a:avLst/>
              </a:prstGeom>
              <a:solidFill>
                <a:schemeClr val="bg1"/>
              </a:solidFill>
              <a:ln>
                <a:solidFill>
                  <a:schemeClr val="bg1">
                    <a:lumMod val="8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2"/>
              <a:stretch>
                <a:fillRect/>
              </a:stretch>
            </p:blipFill>
            <p:spPr>
              <a:xfrm>
                <a:off x="1799013" y="2481582"/>
                <a:ext cx="1304799" cy="1195081"/>
              </a:xfrm>
              <a:prstGeom prst="rect">
                <a:avLst/>
              </a:prstGeom>
            </p:spPr>
          </p:pic>
        </p:grpSp>
      </p:grpSp>
      <p:pic>
        <p:nvPicPr>
          <p:cNvPr id="34" name="图片 3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03843" y="990313"/>
            <a:ext cx="3543300" cy="52387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down)">
                                      <p:cBhvr>
                                        <p:cTn id="7" dur="500"/>
                                        <p:tgtEl>
                                          <p:spTgt spid="3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wipe(down)">
                                      <p:cBhvr>
                                        <p:cTn id="15" dur="500"/>
                                        <p:tgtEl>
                                          <p:spTgt spid="20"/>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down)">
                                      <p:cBhvr>
                                        <p:cTn id="19"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400050" y="353993"/>
            <a:ext cx="11449049" cy="6178154"/>
          </a:xfrm>
          <a:prstGeom prst="rect">
            <a:avLst/>
          </a:prstGeom>
          <a:solidFill>
            <a:schemeClr val="accent5">
              <a:lumMod val="20000"/>
              <a:lumOff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rotWithShape="1">
          <a:blip r:embed="rId2" cstate="print">
            <a:extLst>
              <a:ext uri="{28A0092B-C50C-407E-A947-70E740481C1C}">
                <a14:useLocalDpi xmlns:a14="http://schemas.microsoft.com/office/drawing/2010/main" val="0"/>
              </a:ext>
            </a:extLst>
          </a:blip>
          <a:srcRect t="5022" b="39775"/>
          <a:stretch>
            <a:fillRect/>
          </a:stretch>
        </p:blipFill>
        <p:spPr>
          <a:xfrm>
            <a:off x="5043" y="4279900"/>
            <a:ext cx="12190132" cy="2894309"/>
          </a:xfrm>
          <a:prstGeom prst="rect">
            <a:avLst/>
          </a:prstGeom>
        </p:spPr>
      </p:pic>
      <p:sp>
        <p:nvSpPr>
          <p:cNvPr id="3" name="矩形 2"/>
          <p:cNvSpPr/>
          <p:nvPr/>
        </p:nvSpPr>
        <p:spPr>
          <a:xfrm>
            <a:off x="3973540" y="1636784"/>
            <a:ext cx="7189760" cy="3025289"/>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871" y="725944"/>
            <a:ext cx="6913968" cy="4978057"/>
          </a:xfrm>
          <a:prstGeom prst="rect">
            <a:avLst/>
          </a:prstGeom>
        </p:spPr>
      </p:pic>
      <p:sp>
        <p:nvSpPr>
          <p:cNvPr id="18" name="矩形 4"/>
          <p:cNvSpPr/>
          <p:nvPr/>
        </p:nvSpPr>
        <p:spPr>
          <a:xfrm>
            <a:off x="6904672" y="3149428"/>
            <a:ext cx="3506729" cy="953032"/>
          </a:xfrm>
          <a:prstGeom prst="rect">
            <a:avLst/>
          </a:prstGeom>
          <a:noFill/>
          <a:ln w="9525">
            <a:noFill/>
          </a:ln>
        </p:spPr>
        <p:txBody>
          <a:bodyPr vert="eaVert" wrap="square">
            <a:spAutoFit/>
          </a:bodyPr>
          <a:lstStyle>
            <a:lvl1pPr marL="228600" indent="-228600" algn="l" rtl="0" fontAlgn="base">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fontAlgn="base">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fontAlgn="base">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fontAlgn="base">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indent="0" fontAlgn="auto">
              <a:lnSpc>
                <a:spcPct val="250000"/>
              </a:lnSpc>
              <a:buNone/>
            </a:pPr>
            <a:r>
              <a:rPr lang="zh-CN" altLang="en-US" sz="1100" dirty="0">
                <a:latin typeface="隶书" panose="02010509060101010101" pitchFamily="49" charset="-122"/>
                <a:ea typeface="隶书" panose="02010509060101010101" pitchFamily="49" charset="-122"/>
                <a:sym typeface="+mn-ea"/>
              </a:rPr>
              <a:t>点击添加文本信息点击添加文本信息点击添加文本信息点击添加文本信息点击添加文本信息点击添加文本信息</a:t>
            </a:r>
            <a:endParaRPr lang="zh-CN" altLang="en-US" sz="1200" dirty="0">
              <a:latin typeface="仿宋" panose="02010609060101010101" pitchFamily="49" charset="-122"/>
              <a:ea typeface="仿宋" panose="02010609060101010101" pitchFamily="49" charset="-122"/>
            </a:endParaRPr>
          </a:p>
        </p:txBody>
      </p:sp>
      <p:sp>
        <p:nvSpPr>
          <p:cNvPr id="20" name="文本框 19"/>
          <p:cNvSpPr txBox="1"/>
          <p:nvPr/>
        </p:nvSpPr>
        <p:spPr>
          <a:xfrm>
            <a:off x="6687996" y="2186482"/>
            <a:ext cx="3647153" cy="923330"/>
          </a:xfrm>
          <a:prstGeom prst="rect">
            <a:avLst/>
          </a:prstGeom>
          <a:noFill/>
        </p:spPr>
        <p:txBody>
          <a:bodyPr vert="horz" wrap="none" rtlCol="0">
            <a:spAutoFit/>
          </a:bodyPr>
          <a:lstStyle/>
          <a:p>
            <a:pPr algn="ctr"/>
            <a:r>
              <a:rPr lang="zh-CN" altLang="en-US" sz="5400" b="1" dirty="0" smtClean="0">
                <a:latin typeface="汉仪小麦体简" panose="00020600040101010101" pitchFamily="18" charset="-122"/>
                <a:ea typeface="汉仪小麦体简" panose="00020600040101010101" pitchFamily="18" charset="-122"/>
              </a:rPr>
              <a:t>第二章标题</a:t>
            </a:r>
            <a:endParaRPr lang="zh-CN" altLang="en-US" sz="5400" b="1" dirty="0">
              <a:latin typeface="汉仪小麦体简" panose="00020600040101010101" pitchFamily="18" charset="-122"/>
              <a:ea typeface="汉仪小麦体简" panose="00020600040101010101" pitchFamily="18" charset="-122"/>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00"/>
                                        <p:tgtEl>
                                          <p:spTgt spid="22"/>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500"/>
                                        <p:tgtEl>
                                          <p:spTgt spid="15"/>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down)">
                                      <p:cBhvr>
                                        <p:cTn id="15" dur="500"/>
                                        <p:tgtEl>
                                          <p:spTgt spid="17"/>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barn(inVertical)">
                                      <p:cBhvr>
                                        <p:cTn id="19" dur="500"/>
                                        <p:tgtEl>
                                          <p:spTgt spid="3"/>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1000"/>
                                        <p:tgtEl>
                                          <p:spTgt spid="20"/>
                                        </p:tgtEl>
                                      </p:cBhvr>
                                    </p:animEffect>
                                    <p:anim calcmode="lin" valueType="num">
                                      <p:cBhvr>
                                        <p:cTn id="24" dur="1000" fill="hold"/>
                                        <p:tgtEl>
                                          <p:spTgt spid="20"/>
                                        </p:tgtEl>
                                        <p:attrNameLst>
                                          <p:attrName>ppt_x</p:attrName>
                                        </p:attrNameLst>
                                      </p:cBhvr>
                                      <p:tavLst>
                                        <p:tav tm="0">
                                          <p:val>
                                            <p:strVal val="#ppt_x"/>
                                          </p:val>
                                        </p:tav>
                                        <p:tav tm="100000">
                                          <p:val>
                                            <p:strVal val="#ppt_x"/>
                                          </p:val>
                                        </p:tav>
                                      </p:tavLst>
                                    </p:anim>
                                    <p:anim calcmode="lin" valueType="num">
                                      <p:cBhvr>
                                        <p:cTn id="25" dur="10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12" presetClass="entr" presetSubtype="4" fill="hold" grpId="0" nodeType="afterEffect">
                                  <p:stCondLst>
                                    <p:cond delay="0"/>
                                  </p:stCondLst>
                                  <p:childTnLst>
                                    <p:set>
                                      <p:cBhvr>
                                        <p:cTn id="28" dur="1" fill="hold">
                                          <p:stCondLst>
                                            <p:cond delay="0"/>
                                          </p:stCondLst>
                                        </p:cTn>
                                        <p:tgtEl>
                                          <p:spTgt spid="18"/>
                                        </p:tgtEl>
                                        <p:attrNameLst>
                                          <p:attrName>style.visibility</p:attrName>
                                        </p:attrNameLst>
                                      </p:cBhvr>
                                      <p:to>
                                        <p:strVal val="visible"/>
                                      </p:to>
                                    </p:set>
                                    <p:anim calcmode="lin" valueType="num">
                                      <p:cBhvr additive="base">
                                        <p:cTn id="29" dur="500"/>
                                        <p:tgtEl>
                                          <p:spTgt spid="18"/>
                                        </p:tgtEl>
                                        <p:attrNameLst>
                                          <p:attrName>ppt_y</p:attrName>
                                        </p:attrNameLst>
                                      </p:cBhvr>
                                      <p:tavLst>
                                        <p:tav tm="0">
                                          <p:val>
                                            <p:strVal val="#ppt_y+#ppt_h*1.125000"/>
                                          </p:val>
                                        </p:tav>
                                        <p:tav tm="100000">
                                          <p:val>
                                            <p:strVal val="#ppt_y"/>
                                          </p:val>
                                        </p:tav>
                                      </p:tavLst>
                                    </p:anim>
                                    <p:animEffect transition="in" filter="wipe(up)">
                                      <p:cBhvr>
                                        <p:cTn id="30"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3" grpId="0" animBg="1"/>
      <p:bldP spid="18" grpId="0"/>
      <p:bldP spid="2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5">
            <a:extLst>
              <a:ext uri="{28A0092B-C50C-407E-A947-70E740481C1C}">
                <a14:useLocalDpi xmlns:a14="http://schemas.microsoft.com/office/drawing/2010/main" val="0"/>
              </a:ext>
            </a:extLst>
          </a:blip>
          <a:srcRect l="10047" r="9318"/>
          <a:stretch>
            <a:fillRect/>
          </a:stretch>
        </p:blipFill>
        <p:spPr>
          <a:xfrm>
            <a:off x="1041345" y="1019899"/>
            <a:ext cx="5461056" cy="5079460"/>
          </a:xfrm>
          <a:prstGeom prst="rect">
            <a:avLst/>
          </a:prstGeom>
        </p:spPr>
      </p:pic>
      <p:grpSp>
        <p:nvGrpSpPr>
          <p:cNvPr id="12" name="组合 11"/>
          <p:cNvGrpSpPr/>
          <p:nvPr/>
        </p:nvGrpSpPr>
        <p:grpSpPr>
          <a:xfrm>
            <a:off x="5424386" y="2020413"/>
            <a:ext cx="5097506" cy="688202"/>
            <a:chOff x="5868886" y="2020413"/>
            <a:chExt cx="5097506" cy="688202"/>
          </a:xfrm>
        </p:grpSpPr>
        <p:grpSp>
          <p:nvGrpSpPr>
            <p:cNvPr id="7" name="组合 6"/>
            <p:cNvGrpSpPr/>
            <p:nvPr/>
          </p:nvGrpSpPr>
          <p:grpSpPr>
            <a:xfrm>
              <a:off x="5868886" y="2097357"/>
              <a:ext cx="2124644" cy="611257"/>
              <a:chOff x="1016849" y="3882130"/>
              <a:chExt cx="2604553" cy="611257"/>
            </a:xfrm>
          </p:grpSpPr>
          <p:sp>
            <p:nvSpPr>
              <p:cNvPr id="9" name="矩形 8"/>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PA_库_文本框 5"/>
              <p:cNvSpPr txBox="1"/>
              <p:nvPr>
                <p:custDataLst>
                  <p:tags r:id="rId3"/>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1" name="矩形 39"/>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13" name="组合 12"/>
          <p:cNvGrpSpPr/>
          <p:nvPr/>
        </p:nvGrpSpPr>
        <p:grpSpPr>
          <a:xfrm>
            <a:off x="5424386" y="3454415"/>
            <a:ext cx="5097506" cy="688202"/>
            <a:chOff x="5868886" y="2020413"/>
            <a:chExt cx="5097506" cy="688202"/>
          </a:xfrm>
        </p:grpSpPr>
        <p:grpSp>
          <p:nvGrpSpPr>
            <p:cNvPr id="14" name="组合 13"/>
            <p:cNvGrpSpPr/>
            <p:nvPr/>
          </p:nvGrpSpPr>
          <p:grpSpPr>
            <a:xfrm>
              <a:off x="5868886" y="2097357"/>
              <a:ext cx="2124644" cy="611257"/>
              <a:chOff x="1016849" y="3882130"/>
              <a:chExt cx="2604553" cy="611257"/>
            </a:xfrm>
          </p:grpSpPr>
          <p:sp>
            <p:nvSpPr>
              <p:cNvPr id="16" name="矩形 15"/>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7" name="PA_库_文本框 5"/>
              <p:cNvSpPr txBox="1"/>
              <p:nvPr>
                <p:custDataLst>
                  <p:tags r:id="rId2"/>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15" name="矩形 39"/>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grpSp>
        <p:nvGrpSpPr>
          <p:cNvPr id="18" name="组合 17"/>
          <p:cNvGrpSpPr/>
          <p:nvPr/>
        </p:nvGrpSpPr>
        <p:grpSpPr>
          <a:xfrm>
            <a:off x="5424386" y="4888418"/>
            <a:ext cx="5097506" cy="688202"/>
            <a:chOff x="5868886" y="2020413"/>
            <a:chExt cx="5097506" cy="688202"/>
          </a:xfrm>
        </p:grpSpPr>
        <p:grpSp>
          <p:nvGrpSpPr>
            <p:cNvPr id="19" name="组合 18"/>
            <p:cNvGrpSpPr/>
            <p:nvPr/>
          </p:nvGrpSpPr>
          <p:grpSpPr>
            <a:xfrm>
              <a:off x="5868886" y="2097357"/>
              <a:ext cx="2124644" cy="611257"/>
              <a:chOff x="1016849" y="3882130"/>
              <a:chExt cx="2604553" cy="611257"/>
            </a:xfrm>
          </p:grpSpPr>
          <p:sp>
            <p:nvSpPr>
              <p:cNvPr id="21" name="矩形 20"/>
              <p:cNvSpPr/>
              <p:nvPr/>
            </p:nvSpPr>
            <p:spPr>
              <a:xfrm>
                <a:off x="1016849" y="3882130"/>
                <a:ext cx="2604553" cy="611257"/>
              </a:xfrm>
              <a:prstGeom prst="rect">
                <a:avLst/>
              </a:prstGeom>
              <a:solidFill>
                <a:schemeClr val="bg1"/>
              </a:solidFill>
              <a:ln>
                <a:solidFill>
                  <a:schemeClr val="bg1">
                    <a:lumMod val="65000"/>
                  </a:schemeClr>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2" name="PA_库_文本框 5"/>
              <p:cNvSpPr txBox="1"/>
              <p:nvPr>
                <p:custDataLst>
                  <p:tags r:id="rId1"/>
                </p:custDataLst>
              </p:nvPr>
            </p:nvSpPr>
            <p:spPr>
              <a:xfrm>
                <a:off x="1325578" y="3933180"/>
                <a:ext cx="1987095" cy="523220"/>
              </a:xfrm>
              <a:prstGeom prst="rect">
                <a:avLst/>
              </a:prstGeom>
              <a:noFill/>
            </p:spPr>
            <p:txBody>
              <a:bodyPr wrap="none" rtlCol="0">
                <a:spAutoFit/>
              </a:bodyPr>
              <a:lstStyle/>
              <a:p>
                <a:r>
                  <a:rPr lang="zh-CN" altLang="en-US" sz="2800" dirty="0">
                    <a:latin typeface="隶书" panose="02010509060101010101" pitchFamily="49" charset="-122"/>
                    <a:ea typeface="隶书" panose="02010509060101010101" pitchFamily="49" charset="-122"/>
                  </a:rPr>
                  <a:t>添加标题</a:t>
                </a:r>
              </a:p>
            </p:txBody>
          </p:sp>
        </p:grpSp>
        <p:sp>
          <p:nvSpPr>
            <p:cNvPr id="20" name="矩形 39"/>
            <p:cNvSpPr>
              <a:spLocks noChangeArrowheads="1"/>
            </p:cNvSpPr>
            <p:nvPr/>
          </p:nvSpPr>
          <p:spPr bwMode="auto">
            <a:xfrm>
              <a:off x="8121166" y="2020413"/>
              <a:ext cx="2845226" cy="6882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1217295">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defTabSz="1217295">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defTabSz="1217295">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defTabSz="1217295">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defTabSz="1217295" fontAlgn="base">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buNone/>
              </a:pPr>
              <a:r>
                <a:rPr lang="zh-CN" altLang="en-US" sz="1400" dirty="0">
                  <a:solidFill>
                    <a:srgbClr val="080808"/>
                  </a:solidFill>
                  <a:latin typeface="隶书" panose="02010509060101010101" pitchFamily="49" charset="-122"/>
                  <a:ea typeface="隶书" panose="02010509060101010101" pitchFamily="49" charset="-122"/>
                  <a:cs typeface="宋体" panose="02010600030101010101" pitchFamily="2" charset="-122"/>
                </a:rPr>
                <a:t>单击此处添加段落文本单击此处添加段落文本 </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barn(inVertical)">
                                      <p:cBhvr>
                                        <p:cTn id="11" dur="500"/>
                                        <p:tgtEl>
                                          <p:spTgt spid="12"/>
                                        </p:tgtEl>
                                      </p:cBhvr>
                                    </p:animEffect>
                                  </p:childTnLst>
                                </p:cTn>
                              </p:par>
                            </p:childTnLst>
                          </p:cTn>
                        </p:par>
                        <p:par>
                          <p:cTn id="12" fill="hold">
                            <p:stCondLst>
                              <p:cond delay="1000"/>
                            </p:stCondLst>
                            <p:childTnLst>
                              <p:par>
                                <p:cTn id="13" presetID="16" presetClass="entr" presetSubtype="21"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barn(inVertical)">
                                      <p:cBhvr>
                                        <p:cTn id="15" dur="500"/>
                                        <p:tgtEl>
                                          <p:spTgt spid="13"/>
                                        </p:tgtEl>
                                      </p:cBhvr>
                                    </p:animEffect>
                                  </p:childTnLst>
                                </p:cTn>
                              </p:par>
                            </p:childTnLst>
                          </p:cTn>
                        </p:par>
                        <p:par>
                          <p:cTn id="16" fill="hold">
                            <p:stCondLst>
                              <p:cond delay="150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55895" y="805220"/>
            <a:ext cx="3860317" cy="5714286"/>
          </a:xfrm>
          <a:prstGeom prst="rect">
            <a:avLst/>
          </a:prstGeom>
        </p:spPr>
      </p:pic>
      <p:grpSp>
        <p:nvGrpSpPr>
          <p:cNvPr id="12" name="组合 11"/>
          <p:cNvGrpSpPr/>
          <p:nvPr/>
        </p:nvGrpSpPr>
        <p:grpSpPr>
          <a:xfrm>
            <a:off x="5002729" y="2034074"/>
            <a:ext cx="4075701" cy="857234"/>
            <a:chOff x="1221958" y="1810916"/>
            <a:chExt cx="4075701" cy="857234"/>
          </a:xfrm>
        </p:grpSpPr>
        <p:grpSp>
          <p:nvGrpSpPr>
            <p:cNvPr id="13" name="组合 12"/>
            <p:cNvGrpSpPr/>
            <p:nvPr/>
          </p:nvGrpSpPr>
          <p:grpSpPr>
            <a:xfrm>
              <a:off x="2007979" y="1810916"/>
              <a:ext cx="3289680" cy="857234"/>
              <a:chOff x="6798183" y="1467780"/>
              <a:chExt cx="2241975" cy="857234"/>
            </a:xfrm>
          </p:grpSpPr>
          <p:sp>
            <p:nvSpPr>
              <p:cNvPr id="15" name="矩形 14"/>
              <p:cNvSpPr/>
              <p:nvPr/>
            </p:nvSpPr>
            <p:spPr>
              <a:xfrm>
                <a:off x="6798183" y="1887907"/>
                <a:ext cx="2241974" cy="437107"/>
              </a:xfrm>
              <a:prstGeom prst="rect">
                <a:avLst/>
              </a:prstGeom>
            </p:spPr>
            <p:txBody>
              <a:bodyPr wrap="square">
                <a:spAutoFit/>
                <a:scene3d>
                  <a:camera prst="orthographicFront"/>
                  <a:lightRig rig="threePt" dir="t"/>
                </a:scene3d>
                <a:sp3d contourW="12700"/>
              </a:bodyPr>
              <a:lstStyle/>
              <a:p>
                <a:pPr>
                  <a:lnSpc>
                    <a:spcPct val="12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a:t>
                </a:r>
                <a:endParaRPr lang="en-US" altLang="zh-CN" sz="1000" dirty="0">
                  <a:latin typeface="隶书" panose="02010509060101010101" pitchFamily="49" charset="-122"/>
                  <a:ea typeface="隶书" panose="02010509060101010101" pitchFamily="49" charset="-122"/>
                </a:endParaRPr>
              </a:p>
            </p:txBody>
          </p:sp>
          <p:sp>
            <p:nvSpPr>
              <p:cNvPr id="16" name="矩形 15"/>
              <p:cNvSpPr/>
              <p:nvPr/>
            </p:nvSpPr>
            <p:spPr>
              <a:xfrm>
                <a:off x="6798184" y="1467780"/>
                <a:ext cx="2241974" cy="424732"/>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p>
            </p:txBody>
          </p:sp>
        </p:grpSp>
        <p:sp>
          <p:nvSpPr>
            <p:cNvPr id="14" name="矩形 13"/>
            <p:cNvSpPr/>
            <p:nvPr/>
          </p:nvSpPr>
          <p:spPr>
            <a:xfrm>
              <a:off x="1221958" y="1986508"/>
              <a:ext cx="786021" cy="535531"/>
            </a:xfrm>
            <a:prstGeom prst="rect">
              <a:avLst/>
            </a:prstGeom>
          </p:spPr>
          <p:txBody>
            <a:bodyPr wrap="square">
              <a:spAutoFit/>
              <a:scene3d>
                <a:camera prst="orthographicFront"/>
                <a:lightRig rig="threePt" dir="t"/>
              </a:scene3d>
              <a:sp3d contourW="12700"/>
            </a:bodyPr>
            <a:lstStyle/>
            <a:p>
              <a:pPr>
                <a:lnSpc>
                  <a:spcPct val="120000"/>
                </a:lnSpc>
              </a:pPr>
              <a:r>
                <a:rPr lang="en-US" altLang="zh-CN" sz="2400" b="1" dirty="0">
                  <a:latin typeface="Open Sans Extrabold" panose="020B0906030804020204" pitchFamily="34" charset="0"/>
                  <a:ea typeface="Open Sans Extrabold" panose="020B0906030804020204" pitchFamily="34" charset="0"/>
                  <a:cs typeface="Open Sans Extrabold" panose="020B0906030804020204" pitchFamily="34" charset="0"/>
                </a:rPr>
                <a:t>01</a:t>
              </a:r>
              <a:endParaRPr lang="zh-CN" altLang="en-US" sz="2400" b="1" dirty="0">
                <a:latin typeface="Open Sans Extrabold" panose="020B0906030804020204" pitchFamily="34" charset="0"/>
                <a:ea typeface="造字工房悦黑演示版常规体" pitchFamily="50" charset="-122"/>
                <a:cs typeface="Open Sans Extrabold" panose="020B0906030804020204" pitchFamily="34" charset="0"/>
              </a:endParaRPr>
            </a:p>
          </p:txBody>
        </p:sp>
      </p:grpSp>
      <p:grpSp>
        <p:nvGrpSpPr>
          <p:cNvPr id="17" name="组合 16"/>
          <p:cNvGrpSpPr/>
          <p:nvPr/>
        </p:nvGrpSpPr>
        <p:grpSpPr>
          <a:xfrm>
            <a:off x="6817014" y="3906357"/>
            <a:ext cx="4075701" cy="857234"/>
            <a:chOff x="1221958" y="1810916"/>
            <a:chExt cx="4075701" cy="857234"/>
          </a:xfrm>
        </p:grpSpPr>
        <p:grpSp>
          <p:nvGrpSpPr>
            <p:cNvPr id="18" name="组合 17"/>
            <p:cNvGrpSpPr/>
            <p:nvPr/>
          </p:nvGrpSpPr>
          <p:grpSpPr>
            <a:xfrm>
              <a:off x="2007979" y="1810916"/>
              <a:ext cx="3289680" cy="857234"/>
              <a:chOff x="6798183" y="1467780"/>
              <a:chExt cx="2241975" cy="857234"/>
            </a:xfrm>
          </p:grpSpPr>
          <p:sp>
            <p:nvSpPr>
              <p:cNvPr id="20" name="矩形 19"/>
              <p:cNvSpPr/>
              <p:nvPr/>
            </p:nvSpPr>
            <p:spPr>
              <a:xfrm>
                <a:off x="6798183" y="1887907"/>
                <a:ext cx="2241974" cy="437107"/>
              </a:xfrm>
              <a:prstGeom prst="rect">
                <a:avLst/>
              </a:prstGeom>
            </p:spPr>
            <p:txBody>
              <a:bodyPr wrap="square">
                <a:spAutoFit/>
                <a:scene3d>
                  <a:camera prst="orthographicFront"/>
                  <a:lightRig rig="threePt" dir="t"/>
                </a:scene3d>
                <a:sp3d contourW="12700"/>
              </a:bodyPr>
              <a:lstStyle/>
              <a:p>
                <a:pPr>
                  <a:lnSpc>
                    <a:spcPct val="120000"/>
                  </a:lnSpc>
                </a:pPr>
                <a:r>
                  <a:rPr lang="zh-CN" altLang="en-US" sz="1000" dirty="0">
                    <a:latin typeface="隶书" panose="02010509060101010101" pitchFamily="49" charset="-122"/>
                    <a:ea typeface="隶书" panose="02010509060101010101" pitchFamily="49" charset="-122"/>
                  </a:rPr>
                  <a:t>点击添加文本信息点击添加文本信息点击添加文本信息点击添加文本信息点击添加文本信息</a:t>
                </a:r>
                <a:endParaRPr lang="en-US" altLang="zh-CN" sz="1000" dirty="0">
                  <a:latin typeface="隶书" panose="02010509060101010101" pitchFamily="49" charset="-122"/>
                  <a:ea typeface="隶书" panose="02010509060101010101" pitchFamily="49" charset="-122"/>
                </a:endParaRPr>
              </a:p>
            </p:txBody>
          </p:sp>
          <p:sp>
            <p:nvSpPr>
              <p:cNvPr id="21" name="矩形 20"/>
              <p:cNvSpPr/>
              <p:nvPr/>
            </p:nvSpPr>
            <p:spPr>
              <a:xfrm>
                <a:off x="6798184" y="1467780"/>
                <a:ext cx="2241974" cy="430374"/>
              </a:xfrm>
              <a:prstGeom prst="rect">
                <a:avLst/>
              </a:prstGeom>
            </p:spPr>
            <p:txBody>
              <a:bodyPr wrap="square">
                <a:spAutoFit/>
                <a:scene3d>
                  <a:camera prst="orthographicFront"/>
                  <a:lightRig rig="threePt" dir="t"/>
                </a:scene3d>
                <a:sp3d contourW="12700"/>
              </a:bodyPr>
              <a:lstStyle/>
              <a:p>
                <a:pPr>
                  <a:lnSpc>
                    <a:spcPct val="120000"/>
                  </a:lnSpc>
                </a:pPr>
                <a:r>
                  <a:rPr lang="zh-CN" altLang="en-US" b="1" dirty="0">
                    <a:latin typeface="隶书" panose="02010509060101010101" pitchFamily="49" charset="-122"/>
                    <a:ea typeface="隶书" panose="02010509060101010101" pitchFamily="49" charset="-122"/>
                  </a:rPr>
                  <a:t>文字添加</a:t>
                </a:r>
              </a:p>
            </p:txBody>
          </p:sp>
        </p:grpSp>
        <p:sp>
          <p:nvSpPr>
            <p:cNvPr id="19" name="矩形 18"/>
            <p:cNvSpPr/>
            <p:nvPr/>
          </p:nvSpPr>
          <p:spPr>
            <a:xfrm>
              <a:off x="1221958" y="1986508"/>
              <a:ext cx="786021" cy="504177"/>
            </a:xfrm>
            <a:prstGeom prst="rect">
              <a:avLst/>
            </a:prstGeom>
          </p:spPr>
          <p:txBody>
            <a:bodyPr wrap="square">
              <a:spAutoFit/>
              <a:scene3d>
                <a:camera prst="orthographicFront"/>
                <a:lightRig rig="threePt" dir="t"/>
              </a:scene3d>
              <a:sp3d contourW="12700"/>
            </a:bodyPr>
            <a:lstStyle/>
            <a:p>
              <a:pPr>
                <a:lnSpc>
                  <a:spcPct val="120000"/>
                </a:lnSpc>
              </a:pPr>
              <a:r>
                <a:rPr lang="en-US" altLang="zh-CN" sz="2400" b="1" dirty="0">
                  <a:latin typeface="Open Sans Extrabold" panose="020B0906030804020204" pitchFamily="34" charset="0"/>
                  <a:ea typeface="Open Sans Extrabold" panose="020B0906030804020204" pitchFamily="34" charset="0"/>
                  <a:cs typeface="Open Sans Extrabold" panose="020B0906030804020204" pitchFamily="34" charset="0"/>
                </a:rPr>
                <a:t>02</a:t>
              </a:r>
              <a:endParaRPr lang="zh-CN" altLang="en-US" sz="2400" b="1" dirty="0">
                <a:latin typeface="Open Sans Extrabold" panose="020B0906030804020204" pitchFamily="34" charset="0"/>
                <a:ea typeface="造字工房悦黑演示版常规体" pitchFamily="50" charset="-122"/>
                <a:cs typeface="Open Sans Extrabold" panose="020B0906030804020204" pitchFamily="34" charset="0"/>
              </a:endParaRPr>
            </a:p>
          </p:txBody>
        </p:sp>
      </p:grpSp>
      <p:pic>
        <p:nvPicPr>
          <p:cNvPr id="22" name="图片 21"/>
          <p:cNvPicPr>
            <a:picLocks noChangeAspect="1"/>
          </p:cNvPicPr>
          <p:nvPr/>
        </p:nvPicPr>
        <p:blipFill rotWithShape="1">
          <a:blip r:embed="rId4" cstate="print">
            <a:extLst>
              <a:ext uri="{28A0092B-C50C-407E-A947-70E740481C1C}">
                <a14:useLocalDpi xmlns:a14="http://schemas.microsoft.com/office/drawing/2010/main" val="0"/>
              </a:ext>
            </a:extLst>
          </a:blip>
          <a:srcRect l="52302" t="68706"/>
          <a:stretch>
            <a:fillRect/>
          </a:stretch>
        </p:blipFill>
        <p:spPr>
          <a:xfrm>
            <a:off x="7850659" y="4790832"/>
            <a:ext cx="4341341" cy="196215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0">
        <p:random/>
      </p:transition>
    </mc:Choice>
    <mc:Fallback xmlns="">
      <p:transition spd="slow"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wipe(left)">
                                      <p:cBhvr>
                                        <p:cTn id="11" dur="500"/>
                                        <p:tgtEl>
                                          <p:spTgt spid="12"/>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17"/>
                                        </p:tgtEl>
                                        <p:attrNameLst>
                                          <p:attrName>style.visibility</p:attrName>
                                        </p:attrNameLst>
                                      </p:cBhvr>
                                      <p:to>
                                        <p:strVal val="visible"/>
                                      </p:to>
                                    </p:set>
                                    <p:animEffect transition="in" filter="wipe(left)">
                                      <p:cBhvr>
                                        <p:cTn id="15" dur="500"/>
                                        <p:tgtEl>
                                          <p:spTgt spid="17"/>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fade">
                                      <p:cBhvr>
                                        <p:cTn id="19"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PA" val="v4.0.0"/>
</p:tagLst>
</file>

<file path=ppt/tags/tag2.xml><?xml version="1.0" encoding="utf-8"?>
<p:tagLst xmlns:a="http://schemas.openxmlformats.org/drawingml/2006/main" xmlns:r="http://schemas.openxmlformats.org/officeDocument/2006/relationships" xmlns:p="http://schemas.openxmlformats.org/presentationml/2006/main">
  <p:tag name="PA" val="v4.0.0"/>
</p:tagLst>
</file>

<file path=ppt/tags/tag3.xml><?xml version="1.0" encoding="utf-8"?>
<p:tagLst xmlns:a="http://schemas.openxmlformats.org/drawingml/2006/main" xmlns:r="http://schemas.openxmlformats.org/officeDocument/2006/relationships" xmlns:p="http://schemas.openxmlformats.org/presentationml/2006/main">
  <p:tag name="PA" val="v4.0.0"/>
</p:tagLst>
</file>

<file path=ppt/tags/tag4.xml><?xml version="1.0" encoding="utf-8"?>
<p:tagLst xmlns:a="http://schemas.openxmlformats.org/drawingml/2006/main" xmlns:r="http://schemas.openxmlformats.org/officeDocument/2006/relationships" xmlns:p="http://schemas.openxmlformats.org/presentationml/2006/main">
  <p:tag name="PA" val="v4.0.0"/>
</p:tagLst>
</file>

<file path=ppt/tags/tag5.xml><?xml version="1.0" encoding="utf-8"?>
<p:tagLst xmlns:a="http://schemas.openxmlformats.org/drawingml/2006/main" xmlns:r="http://schemas.openxmlformats.org/officeDocument/2006/relationships" xmlns:p="http://schemas.openxmlformats.org/presentationml/2006/main">
  <p:tag name="PA" val="v4.0.0"/>
</p:tagLst>
</file>

<file path=ppt/tags/tag6.xml><?xml version="1.0" encoding="utf-8"?>
<p:tagLst xmlns:a="http://schemas.openxmlformats.org/drawingml/2006/main" xmlns:r="http://schemas.openxmlformats.org/officeDocument/2006/relationships" xmlns:p="http://schemas.openxmlformats.org/presentationml/2006/main">
  <p:tag name="PA" val="v4.0.0"/>
</p:tagLst>
</file>

<file path=ppt/tags/tag7.xml><?xml version="1.0" encoding="utf-8"?>
<p:tagLst xmlns:a="http://schemas.openxmlformats.org/drawingml/2006/main" xmlns:r="http://schemas.openxmlformats.org/officeDocument/2006/relationships" xmlns:p="http://schemas.openxmlformats.org/presentationml/2006/main">
  <p:tag name="PA" val="v4.0.0"/>
</p:tagLst>
</file>

<file path=ppt/tags/tag8.xml><?xml version="1.0" encoding="utf-8"?>
<p:tagLst xmlns:a="http://schemas.openxmlformats.org/drawingml/2006/main" xmlns:r="http://schemas.openxmlformats.org/officeDocument/2006/relationships" xmlns:p="http://schemas.openxmlformats.org/presentationml/2006/main">
  <p:tag name="PA" val="v4.0.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642</Words>
  <Application>Microsoft Office PowerPoint</Application>
  <PresentationFormat>宽屏</PresentationFormat>
  <Paragraphs>75</Paragraphs>
  <Slides>16</Slides>
  <Notes>1</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16</vt:i4>
      </vt:variant>
    </vt:vector>
  </HeadingPairs>
  <TitlesOfParts>
    <vt:vector size="28" baseType="lpstr">
      <vt:lpstr>GeosansLight</vt:lpstr>
      <vt:lpstr>Open Sans Extrabold</vt:lpstr>
      <vt:lpstr>等线</vt:lpstr>
      <vt:lpstr>等线 Light</vt:lpstr>
      <vt:lpstr>仿宋</vt:lpstr>
      <vt:lpstr>汉仪小麦体简</vt:lpstr>
      <vt:lpstr>隶书</vt:lpstr>
      <vt:lpstr>宋体</vt:lpstr>
      <vt:lpstr>微软雅黑</vt:lpstr>
      <vt:lpstr>造字工房悦黑演示版常规体</vt:lpstr>
      <vt:lpstr>Arial</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lastModifiedBy>yike</cp:lastModifiedBy>
  <cp:revision>2</cp:revision>
  <dcterms:created xsi:type="dcterms:W3CDTF">2017-11-27T14:16:00Z</dcterms:created>
  <dcterms:modified xsi:type="dcterms:W3CDTF">2020-11-13T09:40:49Z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