
<file path=[Content_Types].xml><?xml version="1.0" encoding="utf-8"?>
<Types xmlns="http://schemas.openxmlformats.org/package/2006/content-types"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theme/theme4.xml" ContentType="application/vnd.openxmlformats-officedocument.theme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Masters/slideMaster4.xml" ContentType="application/vnd.openxmlformats-officedocument.presentationml.slide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54" r:id="rId2"/>
    <p:sldMasterId id="2147483656" r:id="rId3"/>
    <p:sldMasterId id="2147483658" r:id="rId4"/>
  </p:sldMasterIdLst>
  <p:sldIdLst>
    <p:sldId id="261" r:id="rId5"/>
    <p:sldId id="267" r:id="rId6"/>
    <p:sldId id="268" r:id="rId7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9605" autoAdjust="0"/>
    <p:restoredTop sz="94615"/>
  </p:normalViewPr>
  <p:slideViewPr>
    <p:cSldViewPr snapToGrid="0">
      <p:cViewPr>
        <p:scale>
          <a:sx n="66" d="100"/>
          <a:sy n="66" d="100"/>
        </p:scale>
        <p:origin x="-2016" y="-91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slide" Target="slides/slide3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4.xml"/><Relationship Id="rId9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4.xml"/></Relationships>
</file>

<file path=ppt/slideLayouts/_rels/slideLayout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office.msn.com.cn/Template/Home.shtml" TargetMode="External"/><Relationship Id="rId1" Type="http://schemas.openxmlformats.org/officeDocument/2006/relationships/slideMaster" Target="../slideMasters/slideMaster4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5886666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57364059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40174587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bg>
      <p:bgPr>
        <a:solidFill>
          <a:srgbClr val="E73A1C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矩形 5"/>
          <p:cNvSpPr/>
          <p:nvPr userDrawn="1"/>
        </p:nvSpPr>
        <p:spPr>
          <a:xfrm>
            <a:off x="440603" y="759873"/>
            <a:ext cx="662361" cy="37965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8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标注</a:t>
            </a:r>
          </a:p>
        </p:txBody>
      </p:sp>
      <p:sp>
        <p:nvSpPr>
          <p:cNvPr id="7" name="矩形 6"/>
          <p:cNvSpPr/>
          <p:nvPr userDrawn="1"/>
        </p:nvSpPr>
        <p:spPr>
          <a:xfrm>
            <a:off x="2572589" y="759873"/>
            <a:ext cx="1402001" cy="345325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字体使用 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行距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背景图片出处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声明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</p:txBody>
      </p:sp>
      <p:sp>
        <p:nvSpPr>
          <p:cNvPr id="8" name="矩形 7"/>
          <p:cNvSpPr/>
          <p:nvPr userDrawn="1"/>
        </p:nvSpPr>
        <p:spPr>
          <a:xfrm>
            <a:off x="4153010" y="759873"/>
            <a:ext cx="7074345" cy="42398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defTabSz="91440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英文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cs typeface="Segoe UI Light"/>
              </a:rPr>
              <a:t>Century Gothic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中文 微软雅黑</a:t>
            </a: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正文 </a:t>
            </a:r>
            <a:r>
              <a:rPr kumimoji="0" lang="en-US" altLang="zh-CN" sz="1400" b="0" i="0" u="none" strike="noStrike" kern="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1.3</a:t>
            </a: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en-US" altLang="zh-CN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400" b="0" i="0" u="none" strike="noStrike" kern="0" cap="none" spc="0" normalizeH="0" baseline="0" noProof="0" dirty="0" err="1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Segoe UI Light"/>
                <a:ea typeface="微软雅黑"/>
                <a:cs typeface="Segoe UI Light"/>
              </a:rPr>
              <a:t>cn.bing.com</a:t>
            </a: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defTabSz="609585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endParaRPr kumimoji="0" lang="zh-CN" altLang="en-US" sz="1400" b="0" i="0" u="none" strike="noStrike" kern="0" cap="none" spc="0" normalizeH="0" baseline="0" noProof="0" dirty="0">
              <a:ln>
                <a:noFill/>
              </a:ln>
              <a:solidFill>
                <a:srgbClr val="FFFFFF"/>
              </a:solidFill>
              <a:effectLst/>
              <a:uLnTx/>
              <a:uFillTx/>
              <a:latin typeface="Segoe UI Light"/>
              <a:ea typeface="微软雅黑"/>
              <a:cs typeface="Segoe UI Light"/>
            </a:endParaRPr>
          </a:p>
          <a:p>
            <a:pPr marL="0" marR="0" lvl="0" indent="0" algn="l" defTabSz="609585" rtl="0" eaLnBrk="1" fontAlgn="auto" latinLnBrk="0" hangingPunct="1">
              <a:lnSpc>
                <a:spcPct val="13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本网站所提供的任何信息内容（包括但不限于 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PPT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模板、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Word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文档、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Excel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 charset="0"/>
                <a:ea typeface="Segoe UI Light" charset="0"/>
                <a:cs typeface="Segoe UI Light" charset="0"/>
              </a:rPr>
              <a:t> 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图表、图片素材等）均受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中华人民共和国著作权法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、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《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信息网络传播权保护条例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》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及其他适用的法律法规的保护，未经权利人书面明确授权，信息内容的任何部分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(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包括图片或图表</a:t>
            </a:r>
            <a:r>
              <a:rPr kumimoji="0" lang="en-US" altLang="zh-CN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)</a:t>
            </a:r>
            <a:r>
              <a:rPr kumimoji="0" lang="zh-CN" altLang="en-US" sz="1333" b="0" i="0" u="none" strike="noStrike" kern="120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Century Gothic"/>
                <a:ea typeface="微软雅黑" charset="0"/>
                <a:cs typeface="+mn-cs"/>
              </a:rPr>
              <a:t>不得被全部或部分的复制、传播、销售，否则将承担法律责任。</a:t>
            </a:r>
          </a:p>
        </p:txBody>
      </p:sp>
      <p:sp>
        <p:nvSpPr>
          <p:cNvPr id="13" name="矩形 12"/>
          <p:cNvSpPr/>
          <p:nvPr userDrawn="1"/>
        </p:nvSpPr>
        <p:spPr>
          <a:xfrm>
            <a:off x="440603" y="182445"/>
            <a:ext cx="777777" cy="24622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marL="0" marR="0" lvl="0" indent="0" defTabSz="609585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zh-CN" sz="1000" b="0" i="0" u="none" strike="noStrike" kern="0" cap="none" spc="0" normalizeH="0" baseline="0" noProof="0" dirty="0">
                <a:ln>
                  <a:noFill/>
                </a:ln>
                <a:solidFill>
                  <a:prstClr val="white"/>
                </a:solidFill>
                <a:effectLst/>
                <a:uLnTx/>
                <a:uFillTx/>
                <a:latin typeface="Segoe UI Light"/>
                <a:ea typeface="微软雅黑" charset="0"/>
                <a:cs typeface="Segoe UI Light"/>
              </a:rPr>
              <a:t>OfficePLUS</a:t>
            </a:r>
            <a:endParaRPr kumimoji="0" lang="zh-CN" altLang="en-US" sz="1000" b="0" i="0" u="none" strike="noStrike" kern="0" cap="none" spc="0" normalizeH="0" baseline="0" noProof="0" dirty="0">
              <a:ln>
                <a:noFill/>
              </a:ln>
              <a:solidFill>
                <a:prstClr val="white"/>
              </a:solidFill>
              <a:effectLst/>
              <a:uLnTx/>
              <a:uFillTx/>
              <a:latin typeface="Segoe UI Light"/>
              <a:ea typeface="微软雅黑" charset="0"/>
              <a:cs typeface="Segoe UI Light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4908807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图片 8">
            <a:hlinkClick r:id="rId2"/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tretch>
            <a:fillRect/>
          </a:stretch>
        </p:blipFill>
        <p:spPr>
          <a:xfrm>
            <a:off x="4326726" y="2788086"/>
            <a:ext cx="3177903" cy="418585"/>
          </a:xfrm>
          <a:prstGeom prst="rect">
            <a:avLst/>
          </a:prstGeom>
        </p:spPr>
      </p:pic>
      <p:sp>
        <p:nvSpPr>
          <p:cNvPr id="10" name="文本框 9"/>
          <p:cNvSpPr txBox="1"/>
          <p:nvPr userDrawn="1"/>
        </p:nvSpPr>
        <p:spPr>
          <a:xfrm>
            <a:off x="4300041" y="4007796"/>
            <a:ext cx="3347390" cy="2974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ctr" defTabSz="4572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点击</a:t>
            </a:r>
            <a:r>
              <a:rPr kumimoji="1" lang="en-US" altLang="zh-CN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Logo</a:t>
            </a:r>
            <a:r>
              <a:rPr kumimoji="1" lang="zh-CN" altLang="en-US" sz="1333" b="0" i="0" u="none" strike="noStrike" kern="0" cap="none" spc="0" normalizeH="0" baseline="0" noProof="0" dirty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Century Gothic"/>
                <a:ea typeface="微软雅黑" panose="020B0503020204020204" pitchFamily="34" charset="-122"/>
              </a:rPr>
              <a:t>获取更多优质模板（放映模式）</a:t>
            </a:r>
          </a:p>
        </p:txBody>
      </p:sp>
    </p:spTree>
    <p:extLst>
      <p:ext uri="{BB962C8B-B14F-4D97-AF65-F5344CB8AC3E}">
        <p14:creationId xmlns:p14="http://schemas.microsoft.com/office/powerpoint/2010/main" xmlns="" val="23538352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withEffect">
                                  <p:stCondLst>
                                    <p:cond delay="3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" grpId="0"/>
    </p:bld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2" Type="http://schemas.openxmlformats.org/officeDocument/2006/relationships/theme" Target="../theme/theme3.xml"/><Relationship Id="rId1" Type="http://schemas.openxmlformats.org/officeDocument/2006/relationships/slideLayout" Target="../slideLayouts/slideLayout3.xml"/></Relationships>
</file>

<file path=ppt/slideMasters/_rels/slideMaster4.xml.rels><?xml version="1.0" encoding="UTF-8" standalone="yes"?>
<Relationships xmlns="http://schemas.openxmlformats.org/package/2006/relationships"><Relationship Id="rId3" Type="http://schemas.openxmlformats.org/officeDocument/2006/relationships/theme" Target="../theme/theme4.xml"/><Relationship Id="rId2" Type="http://schemas.openxmlformats.org/officeDocument/2006/relationships/slideLayout" Target="../slideLayouts/slideLayout5.xml"/><Relationship Id="rId1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3045019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5729513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5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8342228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7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4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16595647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60" r:id="rId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直接连接符 1"/>
          <p:cNvCxnSpPr/>
          <p:nvPr/>
        </p:nvCxnSpPr>
        <p:spPr>
          <a:xfrm>
            <a:off x="0" y="4735773"/>
            <a:ext cx="12192000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椭圆 2"/>
          <p:cNvSpPr/>
          <p:nvPr/>
        </p:nvSpPr>
        <p:spPr>
          <a:xfrm>
            <a:off x="1119116" y="4585647"/>
            <a:ext cx="300251" cy="300251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5" name="组合 4"/>
          <p:cNvGrpSpPr/>
          <p:nvPr/>
        </p:nvGrpSpPr>
        <p:grpSpPr>
          <a:xfrm>
            <a:off x="907575" y="2266225"/>
            <a:ext cx="743804" cy="723331"/>
            <a:chOff x="1153235" y="2266225"/>
            <a:chExt cx="743804" cy="723331"/>
          </a:xfrm>
        </p:grpSpPr>
        <p:sp>
          <p:nvSpPr>
            <p:cNvPr id="6" name="泪滴形 5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文本框 6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1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8" name="Rectangle 58"/>
          <p:cNvSpPr/>
          <p:nvPr/>
        </p:nvSpPr>
        <p:spPr>
          <a:xfrm>
            <a:off x="1651379" y="3327874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9" name="TextBox 59"/>
          <p:cNvSpPr txBox="1"/>
          <p:nvPr/>
        </p:nvSpPr>
        <p:spPr>
          <a:xfrm>
            <a:off x="1633249" y="2981625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10" name="椭圆 9"/>
          <p:cNvSpPr/>
          <p:nvPr/>
        </p:nvSpPr>
        <p:spPr>
          <a:xfrm>
            <a:off x="3998551" y="4585647"/>
            <a:ext cx="300251" cy="300251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2" name="组合 11"/>
          <p:cNvGrpSpPr/>
          <p:nvPr/>
        </p:nvGrpSpPr>
        <p:grpSpPr>
          <a:xfrm>
            <a:off x="3787010" y="874154"/>
            <a:ext cx="743804" cy="723331"/>
            <a:chOff x="1153235" y="2266225"/>
            <a:chExt cx="743804" cy="723331"/>
          </a:xfrm>
        </p:grpSpPr>
        <p:sp>
          <p:nvSpPr>
            <p:cNvPr id="13" name="泪滴形 12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文本框 13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2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15" name="Rectangle 58"/>
          <p:cNvSpPr/>
          <p:nvPr/>
        </p:nvSpPr>
        <p:spPr>
          <a:xfrm>
            <a:off x="4316932" y="2116448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16" name="TextBox 59"/>
          <p:cNvSpPr txBox="1"/>
          <p:nvPr/>
        </p:nvSpPr>
        <p:spPr>
          <a:xfrm>
            <a:off x="4298802" y="1770199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6663756" y="4585647"/>
            <a:ext cx="300251" cy="300251"/>
          </a:xfrm>
          <a:prstGeom prst="ellipse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9" name="组合 18"/>
          <p:cNvGrpSpPr/>
          <p:nvPr/>
        </p:nvGrpSpPr>
        <p:grpSpPr>
          <a:xfrm>
            <a:off x="6452215" y="2826307"/>
            <a:ext cx="743804" cy="723331"/>
            <a:chOff x="1153235" y="2266225"/>
            <a:chExt cx="743804" cy="723331"/>
          </a:xfrm>
        </p:grpSpPr>
        <p:sp>
          <p:nvSpPr>
            <p:cNvPr id="20" name="泪滴形 19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1" name="文本框 20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3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22" name="Rectangle 58"/>
          <p:cNvSpPr/>
          <p:nvPr/>
        </p:nvSpPr>
        <p:spPr>
          <a:xfrm>
            <a:off x="6982136" y="3858699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23" name="TextBox 59"/>
          <p:cNvSpPr txBox="1"/>
          <p:nvPr/>
        </p:nvSpPr>
        <p:spPr>
          <a:xfrm>
            <a:off x="6964006" y="3512450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24" name="椭圆 23"/>
          <p:cNvSpPr/>
          <p:nvPr/>
        </p:nvSpPr>
        <p:spPr>
          <a:xfrm>
            <a:off x="9228459" y="4585647"/>
            <a:ext cx="300251" cy="300251"/>
          </a:xfrm>
          <a:prstGeom prst="ellipse">
            <a:avLst/>
          </a:prstGeom>
          <a:solidFill>
            <a:schemeClr val="accent6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26" name="组合 25"/>
          <p:cNvGrpSpPr/>
          <p:nvPr/>
        </p:nvGrpSpPr>
        <p:grpSpPr>
          <a:xfrm>
            <a:off x="9016918" y="1408533"/>
            <a:ext cx="743804" cy="723331"/>
            <a:chOff x="1153235" y="2266225"/>
            <a:chExt cx="743804" cy="723331"/>
          </a:xfrm>
        </p:grpSpPr>
        <p:sp>
          <p:nvSpPr>
            <p:cNvPr id="27" name="泪滴形 26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8" name="文本框 27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4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29" name="Rectangle 58"/>
          <p:cNvSpPr/>
          <p:nvPr/>
        </p:nvSpPr>
        <p:spPr>
          <a:xfrm>
            <a:off x="9546839" y="2767091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30" name="TextBox 59"/>
          <p:cNvSpPr txBox="1"/>
          <p:nvPr/>
        </p:nvSpPr>
        <p:spPr>
          <a:xfrm>
            <a:off x="9528709" y="2420842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32" name="矩形 31"/>
          <p:cNvSpPr/>
          <p:nvPr/>
        </p:nvSpPr>
        <p:spPr>
          <a:xfrm>
            <a:off x="1949271" y="5153591"/>
            <a:ext cx="8293458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200" dirty="0"/>
              <a:t>12</a:t>
            </a:r>
            <a:r>
              <a:rPr lang="zh-CN" altLang="en-US" sz="1200" dirty="0"/>
              <a:t>号字，</a:t>
            </a:r>
            <a:r>
              <a:rPr lang="en-US" altLang="zh-CN" sz="1200" dirty="0"/>
              <a:t>1.3</a:t>
            </a:r>
            <a:r>
              <a:rPr lang="zh-CN" altLang="en-US" sz="1200" dirty="0"/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200" dirty="0"/>
              <a:t>12</a:t>
            </a:r>
            <a:r>
              <a:rPr lang="zh-CN" altLang="en-US" sz="1200" dirty="0"/>
              <a:t>号字，</a:t>
            </a:r>
            <a:r>
              <a:rPr lang="en-US" altLang="zh-CN" sz="1200" dirty="0"/>
              <a:t>1.3</a:t>
            </a:r>
            <a:r>
              <a:rPr lang="zh-CN" altLang="en-US" sz="1200" dirty="0"/>
              <a:t>倍字间距。</a:t>
            </a:r>
          </a:p>
        </p:txBody>
      </p:sp>
      <p:cxnSp>
        <p:nvCxnSpPr>
          <p:cNvPr id="38" name="直接连接符 37"/>
          <p:cNvCxnSpPr/>
          <p:nvPr/>
        </p:nvCxnSpPr>
        <p:spPr>
          <a:xfrm flipH="1" flipV="1">
            <a:off x="1269241" y="3330054"/>
            <a:ext cx="1" cy="1255593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接连接符 38"/>
          <p:cNvCxnSpPr/>
          <p:nvPr/>
        </p:nvCxnSpPr>
        <p:spPr>
          <a:xfrm flipV="1">
            <a:off x="4148677" y="2116448"/>
            <a:ext cx="0" cy="2469199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接连接符 39"/>
          <p:cNvCxnSpPr/>
          <p:nvPr/>
        </p:nvCxnSpPr>
        <p:spPr>
          <a:xfrm flipV="1">
            <a:off x="6813882" y="3903260"/>
            <a:ext cx="0" cy="682387"/>
          </a:xfrm>
          <a:prstGeom prst="line">
            <a:avLst/>
          </a:prstGeom>
          <a:ln w="38100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接连接符 40"/>
          <p:cNvCxnSpPr/>
          <p:nvPr/>
        </p:nvCxnSpPr>
        <p:spPr>
          <a:xfrm flipV="1">
            <a:off x="9378585" y="2520404"/>
            <a:ext cx="0" cy="2065243"/>
          </a:xfrm>
          <a:prstGeom prst="line">
            <a:avLst/>
          </a:prstGeom>
          <a:ln w="3810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456238237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直接连接符 1"/>
          <p:cNvCxnSpPr/>
          <p:nvPr/>
        </p:nvCxnSpPr>
        <p:spPr>
          <a:xfrm>
            <a:off x="0" y="4735773"/>
            <a:ext cx="12192000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椭圆 2"/>
          <p:cNvSpPr/>
          <p:nvPr/>
        </p:nvSpPr>
        <p:spPr>
          <a:xfrm>
            <a:off x="1119116" y="4585647"/>
            <a:ext cx="300251" cy="300251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5" name="组合 4"/>
          <p:cNvGrpSpPr/>
          <p:nvPr/>
        </p:nvGrpSpPr>
        <p:grpSpPr>
          <a:xfrm>
            <a:off x="907575" y="2266225"/>
            <a:ext cx="743804" cy="723331"/>
            <a:chOff x="1153235" y="2266225"/>
            <a:chExt cx="743804" cy="723331"/>
          </a:xfrm>
        </p:grpSpPr>
        <p:sp>
          <p:nvSpPr>
            <p:cNvPr id="6" name="泪滴形 5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文本框 6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1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8" name="Rectangle 58"/>
          <p:cNvSpPr/>
          <p:nvPr/>
        </p:nvSpPr>
        <p:spPr>
          <a:xfrm>
            <a:off x="1651379" y="3327874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9" name="TextBox 59"/>
          <p:cNvSpPr txBox="1"/>
          <p:nvPr/>
        </p:nvSpPr>
        <p:spPr>
          <a:xfrm>
            <a:off x="1633249" y="2981625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10" name="椭圆 9"/>
          <p:cNvSpPr/>
          <p:nvPr/>
        </p:nvSpPr>
        <p:spPr>
          <a:xfrm>
            <a:off x="3998551" y="4585647"/>
            <a:ext cx="300251" cy="300251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2" name="组合 11"/>
          <p:cNvGrpSpPr/>
          <p:nvPr/>
        </p:nvGrpSpPr>
        <p:grpSpPr>
          <a:xfrm>
            <a:off x="3787010" y="874154"/>
            <a:ext cx="743804" cy="723331"/>
            <a:chOff x="1153235" y="2266225"/>
            <a:chExt cx="743804" cy="723331"/>
          </a:xfrm>
        </p:grpSpPr>
        <p:sp>
          <p:nvSpPr>
            <p:cNvPr id="13" name="泪滴形 12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文本框 13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2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15" name="Rectangle 58"/>
          <p:cNvSpPr/>
          <p:nvPr/>
        </p:nvSpPr>
        <p:spPr>
          <a:xfrm>
            <a:off x="4316932" y="2116448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16" name="TextBox 59"/>
          <p:cNvSpPr txBox="1"/>
          <p:nvPr/>
        </p:nvSpPr>
        <p:spPr>
          <a:xfrm>
            <a:off x="4298802" y="1770199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6663756" y="4585647"/>
            <a:ext cx="300251" cy="300251"/>
          </a:xfrm>
          <a:prstGeom prst="ellipse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9" name="组合 18"/>
          <p:cNvGrpSpPr/>
          <p:nvPr/>
        </p:nvGrpSpPr>
        <p:grpSpPr>
          <a:xfrm>
            <a:off x="6452215" y="2826307"/>
            <a:ext cx="743804" cy="723331"/>
            <a:chOff x="1153235" y="2266225"/>
            <a:chExt cx="743804" cy="723331"/>
          </a:xfrm>
        </p:grpSpPr>
        <p:sp>
          <p:nvSpPr>
            <p:cNvPr id="20" name="泪滴形 19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1" name="文本框 20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3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22" name="Rectangle 58"/>
          <p:cNvSpPr/>
          <p:nvPr/>
        </p:nvSpPr>
        <p:spPr>
          <a:xfrm>
            <a:off x="6982136" y="3858699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23" name="TextBox 59"/>
          <p:cNvSpPr txBox="1"/>
          <p:nvPr/>
        </p:nvSpPr>
        <p:spPr>
          <a:xfrm>
            <a:off x="6964006" y="3512450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24" name="椭圆 23"/>
          <p:cNvSpPr/>
          <p:nvPr/>
        </p:nvSpPr>
        <p:spPr>
          <a:xfrm>
            <a:off x="9228459" y="4585647"/>
            <a:ext cx="300251" cy="300251"/>
          </a:xfrm>
          <a:prstGeom prst="ellipse">
            <a:avLst/>
          </a:prstGeom>
          <a:solidFill>
            <a:schemeClr val="accent6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26" name="组合 25"/>
          <p:cNvGrpSpPr/>
          <p:nvPr/>
        </p:nvGrpSpPr>
        <p:grpSpPr>
          <a:xfrm>
            <a:off x="9016918" y="1408533"/>
            <a:ext cx="743804" cy="723331"/>
            <a:chOff x="1153235" y="2266225"/>
            <a:chExt cx="743804" cy="723331"/>
          </a:xfrm>
        </p:grpSpPr>
        <p:sp>
          <p:nvSpPr>
            <p:cNvPr id="27" name="泪滴形 26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8" name="文本框 27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4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29" name="Rectangle 58"/>
          <p:cNvSpPr/>
          <p:nvPr/>
        </p:nvSpPr>
        <p:spPr>
          <a:xfrm>
            <a:off x="9546839" y="2767091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30" name="TextBox 59"/>
          <p:cNvSpPr txBox="1"/>
          <p:nvPr/>
        </p:nvSpPr>
        <p:spPr>
          <a:xfrm>
            <a:off x="9528709" y="2420842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32" name="矩形 31"/>
          <p:cNvSpPr/>
          <p:nvPr/>
        </p:nvSpPr>
        <p:spPr>
          <a:xfrm>
            <a:off x="1949271" y="5153591"/>
            <a:ext cx="8293458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200" dirty="0"/>
              <a:t>12</a:t>
            </a:r>
            <a:r>
              <a:rPr lang="zh-CN" altLang="en-US" sz="1200" dirty="0"/>
              <a:t>号字，</a:t>
            </a:r>
            <a:r>
              <a:rPr lang="en-US" altLang="zh-CN" sz="1200" dirty="0"/>
              <a:t>1.3</a:t>
            </a:r>
            <a:r>
              <a:rPr lang="zh-CN" altLang="en-US" sz="1200" dirty="0"/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200" dirty="0"/>
              <a:t>12</a:t>
            </a:r>
            <a:r>
              <a:rPr lang="zh-CN" altLang="en-US" sz="1200" dirty="0"/>
              <a:t>号字，</a:t>
            </a:r>
            <a:r>
              <a:rPr lang="en-US" altLang="zh-CN" sz="1200" dirty="0"/>
              <a:t>1.3</a:t>
            </a:r>
            <a:r>
              <a:rPr lang="zh-CN" altLang="en-US" sz="1200" dirty="0"/>
              <a:t>倍字间距。</a:t>
            </a:r>
          </a:p>
        </p:txBody>
      </p:sp>
      <p:cxnSp>
        <p:nvCxnSpPr>
          <p:cNvPr id="38" name="直接连接符 37"/>
          <p:cNvCxnSpPr/>
          <p:nvPr/>
        </p:nvCxnSpPr>
        <p:spPr>
          <a:xfrm flipH="1" flipV="1">
            <a:off x="1269241" y="3330054"/>
            <a:ext cx="1" cy="1255593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接连接符 38"/>
          <p:cNvCxnSpPr/>
          <p:nvPr/>
        </p:nvCxnSpPr>
        <p:spPr>
          <a:xfrm flipV="1">
            <a:off x="4148677" y="2116448"/>
            <a:ext cx="0" cy="2469199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接连接符 39"/>
          <p:cNvCxnSpPr/>
          <p:nvPr/>
        </p:nvCxnSpPr>
        <p:spPr>
          <a:xfrm flipV="1">
            <a:off x="6813882" y="3903260"/>
            <a:ext cx="0" cy="682387"/>
          </a:xfrm>
          <a:prstGeom prst="line">
            <a:avLst/>
          </a:prstGeom>
          <a:ln w="38100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接连接符 40"/>
          <p:cNvCxnSpPr/>
          <p:nvPr/>
        </p:nvCxnSpPr>
        <p:spPr>
          <a:xfrm flipV="1">
            <a:off x="9378585" y="2520404"/>
            <a:ext cx="0" cy="2065243"/>
          </a:xfrm>
          <a:prstGeom prst="line">
            <a:avLst/>
          </a:prstGeom>
          <a:ln w="3810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3402349588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2" name="直接连接符 1"/>
          <p:cNvCxnSpPr/>
          <p:nvPr/>
        </p:nvCxnSpPr>
        <p:spPr>
          <a:xfrm>
            <a:off x="0" y="4735773"/>
            <a:ext cx="12192000" cy="0"/>
          </a:xfrm>
          <a:prstGeom prst="line">
            <a:avLst/>
          </a:prstGeom>
          <a:ln w="12700">
            <a:solidFill>
              <a:schemeClr val="bg1">
                <a:lumMod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椭圆 2"/>
          <p:cNvSpPr/>
          <p:nvPr/>
        </p:nvSpPr>
        <p:spPr>
          <a:xfrm>
            <a:off x="1119116" y="4585647"/>
            <a:ext cx="300251" cy="300251"/>
          </a:xfrm>
          <a:prstGeom prst="ellipse">
            <a:avLst/>
          </a:prstGeom>
          <a:solidFill>
            <a:schemeClr val="accent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5" name="组合 4"/>
          <p:cNvGrpSpPr/>
          <p:nvPr/>
        </p:nvGrpSpPr>
        <p:grpSpPr>
          <a:xfrm>
            <a:off x="907575" y="2266225"/>
            <a:ext cx="743804" cy="723331"/>
            <a:chOff x="1153235" y="2266225"/>
            <a:chExt cx="743804" cy="723331"/>
          </a:xfrm>
        </p:grpSpPr>
        <p:sp>
          <p:nvSpPr>
            <p:cNvPr id="6" name="泪滴形 5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7" name="文本框 6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1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8" name="Rectangle 58"/>
          <p:cNvSpPr/>
          <p:nvPr/>
        </p:nvSpPr>
        <p:spPr>
          <a:xfrm>
            <a:off x="1651379" y="3327874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9" name="TextBox 59"/>
          <p:cNvSpPr txBox="1"/>
          <p:nvPr/>
        </p:nvSpPr>
        <p:spPr>
          <a:xfrm>
            <a:off x="1633249" y="2981625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10" name="椭圆 9"/>
          <p:cNvSpPr/>
          <p:nvPr/>
        </p:nvSpPr>
        <p:spPr>
          <a:xfrm>
            <a:off x="3998551" y="4585647"/>
            <a:ext cx="300251" cy="300251"/>
          </a:xfrm>
          <a:prstGeom prst="ellipse">
            <a:avLst/>
          </a:prstGeom>
          <a:solidFill>
            <a:schemeClr val="accent2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2" name="组合 11"/>
          <p:cNvGrpSpPr/>
          <p:nvPr/>
        </p:nvGrpSpPr>
        <p:grpSpPr>
          <a:xfrm>
            <a:off x="3787010" y="874154"/>
            <a:ext cx="743804" cy="723331"/>
            <a:chOff x="1153235" y="2266225"/>
            <a:chExt cx="743804" cy="723331"/>
          </a:xfrm>
        </p:grpSpPr>
        <p:sp>
          <p:nvSpPr>
            <p:cNvPr id="13" name="泪滴形 12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solidFill>
              <a:schemeClr val="accent2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14" name="文本框 13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2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15" name="Rectangle 58"/>
          <p:cNvSpPr/>
          <p:nvPr/>
        </p:nvSpPr>
        <p:spPr>
          <a:xfrm>
            <a:off x="4316932" y="2116448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16" name="TextBox 59"/>
          <p:cNvSpPr txBox="1"/>
          <p:nvPr/>
        </p:nvSpPr>
        <p:spPr>
          <a:xfrm>
            <a:off x="4298802" y="1770199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17" name="椭圆 16"/>
          <p:cNvSpPr/>
          <p:nvPr/>
        </p:nvSpPr>
        <p:spPr>
          <a:xfrm>
            <a:off x="6663756" y="4585647"/>
            <a:ext cx="300251" cy="300251"/>
          </a:xfrm>
          <a:prstGeom prst="ellipse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19" name="组合 18"/>
          <p:cNvGrpSpPr/>
          <p:nvPr/>
        </p:nvGrpSpPr>
        <p:grpSpPr>
          <a:xfrm>
            <a:off x="6452215" y="2826307"/>
            <a:ext cx="743804" cy="723331"/>
            <a:chOff x="1153235" y="2266225"/>
            <a:chExt cx="743804" cy="723331"/>
          </a:xfrm>
        </p:grpSpPr>
        <p:sp>
          <p:nvSpPr>
            <p:cNvPr id="20" name="泪滴形 19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solidFill>
              <a:schemeClr val="accent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1" name="文本框 20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3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22" name="Rectangle 58"/>
          <p:cNvSpPr/>
          <p:nvPr/>
        </p:nvSpPr>
        <p:spPr>
          <a:xfrm>
            <a:off x="6982136" y="3858699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23" name="TextBox 59"/>
          <p:cNvSpPr txBox="1"/>
          <p:nvPr/>
        </p:nvSpPr>
        <p:spPr>
          <a:xfrm>
            <a:off x="6964006" y="3512450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24" name="椭圆 23"/>
          <p:cNvSpPr/>
          <p:nvPr/>
        </p:nvSpPr>
        <p:spPr>
          <a:xfrm>
            <a:off x="9228459" y="4585647"/>
            <a:ext cx="300251" cy="300251"/>
          </a:xfrm>
          <a:prstGeom prst="ellipse">
            <a:avLst/>
          </a:prstGeom>
          <a:solidFill>
            <a:schemeClr val="accent6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zh-CN" altLang="en-US"/>
          </a:p>
        </p:txBody>
      </p:sp>
      <p:grpSp>
        <p:nvGrpSpPr>
          <p:cNvPr id="26" name="组合 25"/>
          <p:cNvGrpSpPr/>
          <p:nvPr/>
        </p:nvGrpSpPr>
        <p:grpSpPr>
          <a:xfrm>
            <a:off x="9016918" y="1408533"/>
            <a:ext cx="743804" cy="723331"/>
            <a:chOff x="1153235" y="2266225"/>
            <a:chExt cx="743804" cy="723331"/>
          </a:xfrm>
        </p:grpSpPr>
        <p:sp>
          <p:nvSpPr>
            <p:cNvPr id="27" name="泪滴形 26"/>
            <p:cNvSpPr/>
            <p:nvPr/>
          </p:nvSpPr>
          <p:spPr>
            <a:xfrm rot="8062875">
              <a:off x="1153235" y="2266225"/>
              <a:ext cx="723331" cy="723331"/>
            </a:xfrm>
            <a:prstGeom prst="teardrop">
              <a:avLst>
                <a:gd name="adj" fmla="val 124273"/>
              </a:avLst>
            </a:prstGeom>
            <a:solidFill>
              <a:schemeClr val="accent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zh-CN" altLang="en-US"/>
            </a:p>
          </p:txBody>
        </p:sp>
        <p:sp>
          <p:nvSpPr>
            <p:cNvPr id="28" name="文本框 27"/>
            <p:cNvSpPr txBox="1"/>
            <p:nvPr/>
          </p:nvSpPr>
          <p:spPr>
            <a:xfrm>
              <a:off x="1153236" y="2397057"/>
              <a:ext cx="743803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altLang="zh-CN" sz="2400" b="1" dirty="0">
                  <a:solidFill>
                    <a:schemeClr val="bg1"/>
                  </a:solidFill>
                </a:rPr>
                <a:t>4</a:t>
              </a:r>
              <a:endParaRPr lang="zh-CN" altLang="en-US" sz="2400" b="1" dirty="0">
                <a:solidFill>
                  <a:schemeClr val="bg1"/>
                </a:solidFill>
              </a:endParaRPr>
            </a:p>
          </p:txBody>
        </p:sp>
      </p:grpSp>
      <p:sp>
        <p:nvSpPr>
          <p:cNvPr id="29" name="Rectangle 58"/>
          <p:cNvSpPr/>
          <p:nvPr/>
        </p:nvSpPr>
        <p:spPr>
          <a:xfrm>
            <a:off x="9546839" y="2767091"/>
            <a:ext cx="1967029" cy="807913"/>
          </a:xfrm>
          <a:prstGeom prst="rect">
            <a:avLst/>
          </a:prstGeom>
        </p:spPr>
        <p:txBody>
          <a:bodyPr wrap="square" lIns="68580" tIns="34290" rIns="68580" bIns="34290">
            <a:spAutoFit/>
          </a:bodyPr>
          <a:lstStyle/>
          <a:p>
            <a:pPr lvl="0"/>
            <a:r>
              <a:rPr lang="zh-CN" altLang="en-US" sz="1600" dirty="0">
                <a:solidFill>
                  <a:prstClr val="white">
                    <a:lumMod val="65000"/>
                  </a:prstClr>
                </a:solidFill>
              </a:rPr>
              <a:t>标题数字等都可以通过点击和重新输入进行更改</a:t>
            </a:r>
            <a:endParaRPr lang="en-US" altLang="zh-CN" sz="1600" dirty="0">
              <a:solidFill>
                <a:prstClr val="white">
                  <a:lumMod val="65000"/>
                </a:prstClr>
              </a:solidFill>
            </a:endParaRPr>
          </a:p>
        </p:txBody>
      </p:sp>
      <p:sp>
        <p:nvSpPr>
          <p:cNvPr id="30" name="TextBox 59"/>
          <p:cNvSpPr txBox="1"/>
          <p:nvPr/>
        </p:nvSpPr>
        <p:spPr>
          <a:xfrm>
            <a:off x="9528709" y="2420842"/>
            <a:ext cx="1985159" cy="346249"/>
          </a:xfrm>
          <a:prstGeom prst="rect">
            <a:avLst/>
          </a:prstGeom>
          <a:noFill/>
        </p:spPr>
        <p:txBody>
          <a:bodyPr wrap="none" lIns="68580" tIns="34290" rIns="68580" bIns="34290" rtlCol="0">
            <a:spAutoFit/>
          </a:bodyPr>
          <a:lstStyle/>
          <a:p>
            <a:r>
              <a:rPr lang="zh-CN" altLang="en-US" b="1" dirty="0">
                <a:solidFill>
                  <a:prstClr val="white">
                    <a:lumMod val="50000"/>
                  </a:prstClr>
                </a:solidFill>
                <a:latin typeface="Open Sans"/>
              </a:rPr>
              <a:t>点击此处添加标题</a:t>
            </a:r>
            <a:endParaRPr lang="en-US" altLang="zh-CN" b="1" dirty="0">
              <a:solidFill>
                <a:prstClr val="white">
                  <a:lumMod val="50000"/>
                </a:prstClr>
              </a:solidFill>
              <a:latin typeface="Open Sans"/>
            </a:endParaRPr>
          </a:p>
        </p:txBody>
      </p:sp>
      <p:sp>
        <p:nvSpPr>
          <p:cNvPr id="32" name="矩形 31"/>
          <p:cNvSpPr/>
          <p:nvPr/>
        </p:nvSpPr>
        <p:spPr>
          <a:xfrm>
            <a:off x="1949271" y="5153591"/>
            <a:ext cx="8293458" cy="769183"/>
          </a:xfrm>
          <a:prstGeom prst="rect">
            <a:avLst/>
          </a:prstGeom>
        </p:spPr>
        <p:txBody>
          <a:bodyPr wrap="square" lIns="68570" tIns="34289" rIns="68570" bIns="34289">
            <a:spAutoFit/>
          </a:bodyPr>
          <a:lstStyle/>
          <a:p>
            <a:pPr defTabSz="685681">
              <a:lnSpc>
                <a:spcPct val="130000"/>
              </a:lnSpc>
            </a:pPr>
            <a:r>
              <a:rPr lang="zh-CN" altLang="en-US" sz="1200" dirty="0"/>
              <a:t>标题数字等都可以通过点击和重新输入进行更改，顶部“开始”面板中可以对字体、字号、颜色、行距等进行修改。建议正文</a:t>
            </a:r>
            <a:r>
              <a:rPr lang="en-US" altLang="zh-CN" sz="1200" dirty="0"/>
              <a:t>12</a:t>
            </a:r>
            <a:r>
              <a:rPr lang="zh-CN" altLang="en-US" sz="1200" dirty="0"/>
              <a:t>号字，</a:t>
            </a:r>
            <a:r>
              <a:rPr lang="en-US" altLang="zh-CN" sz="1200" dirty="0"/>
              <a:t>1.3</a:t>
            </a:r>
            <a:r>
              <a:rPr lang="zh-CN" altLang="en-US" sz="1200" dirty="0"/>
              <a:t>倍字间距。标题数字等都可以通过点击和重新输入进行更改，顶部“开始”面板中可以对字体、字号、颜色、行距等进行修改。建议正文</a:t>
            </a:r>
            <a:r>
              <a:rPr lang="en-US" altLang="zh-CN" sz="1200" dirty="0"/>
              <a:t>12</a:t>
            </a:r>
            <a:r>
              <a:rPr lang="zh-CN" altLang="en-US" sz="1200" dirty="0"/>
              <a:t>号字，</a:t>
            </a:r>
            <a:r>
              <a:rPr lang="en-US" altLang="zh-CN" sz="1200" dirty="0"/>
              <a:t>1.3</a:t>
            </a:r>
            <a:r>
              <a:rPr lang="zh-CN" altLang="en-US" sz="1200" dirty="0"/>
              <a:t>倍字间距。</a:t>
            </a:r>
          </a:p>
        </p:txBody>
      </p:sp>
      <p:cxnSp>
        <p:nvCxnSpPr>
          <p:cNvPr id="38" name="直接连接符 37"/>
          <p:cNvCxnSpPr/>
          <p:nvPr/>
        </p:nvCxnSpPr>
        <p:spPr>
          <a:xfrm flipH="1" flipV="1">
            <a:off x="1269241" y="3330054"/>
            <a:ext cx="1" cy="1255593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9" name="直接连接符 38"/>
          <p:cNvCxnSpPr/>
          <p:nvPr/>
        </p:nvCxnSpPr>
        <p:spPr>
          <a:xfrm flipV="1">
            <a:off x="4148677" y="2116448"/>
            <a:ext cx="0" cy="2469199"/>
          </a:xfrm>
          <a:prstGeom prst="line">
            <a:avLst/>
          </a:prstGeom>
          <a:ln w="38100">
            <a:solidFill>
              <a:schemeClr val="accent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直接连接符 39"/>
          <p:cNvCxnSpPr/>
          <p:nvPr/>
        </p:nvCxnSpPr>
        <p:spPr>
          <a:xfrm flipV="1">
            <a:off x="6813882" y="3903260"/>
            <a:ext cx="0" cy="682387"/>
          </a:xfrm>
          <a:prstGeom prst="line">
            <a:avLst/>
          </a:prstGeom>
          <a:ln w="38100">
            <a:solidFill>
              <a:schemeClr val="accent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直接连接符 40"/>
          <p:cNvCxnSpPr/>
          <p:nvPr/>
        </p:nvCxnSpPr>
        <p:spPr>
          <a:xfrm flipV="1">
            <a:off x="9378585" y="2520404"/>
            <a:ext cx="0" cy="2065243"/>
          </a:xfrm>
          <a:prstGeom prst="line">
            <a:avLst/>
          </a:prstGeom>
          <a:ln w="38100">
            <a:solidFill>
              <a:schemeClr val="accent6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xmlns="" val="4154246740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xmlns="" Requires="p14">
      <p:transition spd="med" p14:dur="700">
        <p:fade/>
      </p:transition>
    </mc:Choice>
    <mc:Fallback>
      <p:transition spd="med">
        <p:fade/>
      </p:transition>
    </mc:Fallback>
  </mc:AlternateContent>
</p:sld>
</file>

<file path=ppt/theme/theme1.xml><?xml version="1.0" encoding="utf-8"?>
<a:theme xmlns:a="http://schemas.openxmlformats.org/drawingml/2006/main" name="Office 主题">
  <a:themeElements>
    <a:clrScheme name="黄色">
      <a:dk1>
        <a:sysClr val="windowText" lastClr="000000"/>
      </a:dk1>
      <a:lt1>
        <a:sysClr val="window" lastClr="FFFFFF"/>
      </a:lt1>
      <a:dk2>
        <a:srgbClr val="39302A"/>
      </a:dk2>
      <a:lt2>
        <a:srgbClr val="E5DEDB"/>
      </a:lt2>
      <a:accent1>
        <a:srgbClr val="FFCA08"/>
      </a:accent1>
      <a:accent2>
        <a:srgbClr val="F8931D"/>
      </a:accent2>
      <a:accent3>
        <a:srgbClr val="CE8D3E"/>
      </a:accent3>
      <a:accent4>
        <a:srgbClr val="EC7016"/>
      </a:accent4>
      <a:accent5>
        <a:srgbClr val="E64823"/>
      </a:accent5>
      <a:accent6>
        <a:srgbClr val="9C6A6A"/>
      </a:accent6>
      <a:hlink>
        <a:srgbClr val="2998E3"/>
      </a:hlink>
      <a:folHlink>
        <a:srgbClr val="7F723D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2_Office 主题">
  <a:themeElements>
    <a:clrScheme name="蓝色​​">
      <a:dk1>
        <a:sysClr val="windowText" lastClr="000000"/>
      </a:dk1>
      <a:lt1>
        <a:sysClr val="window" lastClr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3_Office 主题">
  <a:themeElements>
    <a:clrScheme name="中性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OfficePLUS">
      <a:majorFont>
        <a:latin typeface="Century Gothic"/>
        <a:ea typeface="微软雅黑"/>
        <a:cs typeface=""/>
      </a:majorFont>
      <a:minorFont>
        <a:latin typeface="Century Gothic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1_Office 主题">
  <a:themeElements>
    <a:clrScheme name="自定义 88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007EAC"/>
      </a:accent1>
      <a:accent2>
        <a:srgbClr val="60BCD5"/>
      </a:accent2>
      <a:accent3>
        <a:srgbClr val="7CDCFF"/>
      </a:accent3>
      <a:accent4>
        <a:srgbClr val="36CAFF"/>
      </a:accent4>
      <a:accent5>
        <a:srgbClr val="A9A9A9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plus">
      <a:majorFont>
        <a:latin typeface="Calibri Light"/>
        <a:ea typeface="微软雅黑"/>
        <a:cs typeface=""/>
      </a:majorFont>
      <a:minorFont>
        <a:latin typeface="Calibri"/>
        <a:ea typeface="微软雅黑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70</TotalTime>
  <Words>456</Words>
  <Application>Microsoft Office PowerPoint</Application>
  <PresentationFormat>自定义</PresentationFormat>
  <Paragraphs>39</Paragraphs>
  <Slides>3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4</vt:i4>
      </vt:variant>
      <vt:variant>
        <vt:lpstr>幻灯片标题</vt:lpstr>
      </vt:variant>
      <vt:variant>
        <vt:i4>3</vt:i4>
      </vt:variant>
    </vt:vector>
  </HeadingPairs>
  <TitlesOfParts>
    <vt:vector size="7" baseType="lpstr">
      <vt:lpstr>Office 主题</vt:lpstr>
      <vt:lpstr>2_Office 主题</vt:lpstr>
      <vt:lpstr>3_Office 主题</vt:lpstr>
      <vt:lpstr>1_Office 主题</vt:lpstr>
      <vt:lpstr>幻灯片 1</vt:lpstr>
      <vt:lpstr>幻灯片 2</vt:lpstr>
      <vt:lpstr>幻灯片 3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Asus</dc:creator>
  <cp:lastModifiedBy>Administrator</cp:lastModifiedBy>
  <cp:revision>21</cp:revision>
  <dcterms:created xsi:type="dcterms:W3CDTF">2015-10-13T09:24:27Z</dcterms:created>
  <dcterms:modified xsi:type="dcterms:W3CDTF">2016-03-15T18:40:59Z</dcterms:modified>
</cp:coreProperties>
</file>

<file path=docProps/thumbnail.jpeg>
</file>