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83" r:id="rId3"/>
    <p:sldId id="258" r:id="rId4"/>
    <p:sldId id="261"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D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12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3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E20902EB-3AEA-4B30-9183-9F043197A9BB}" type="datetimeFigureOut">
              <a:rPr lang="zh-CN" altLang="en-US" smtClean="0"/>
              <a:t>2017/5/18</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3940947F-9020-4101-B7EA-454382B454B2}" type="slidenum">
              <a:rPr lang="zh-CN" altLang="en-US" smtClean="0"/>
              <a:t>‹#›</a:t>
            </a:fld>
            <a:endParaRPr lang="zh-CN" altLang="en-US"/>
          </a:p>
        </p:txBody>
      </p:sp>
    </p:spTree>
    <p:extLst>
      <p:ext uri="{BB962C8B-B14F-4D97-AF65-F5344CB8AC3E}">
        <p14:creationId xmlns:p14="http://schemas.microsoft.com/office/powerpoint/2010/main" val="928551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a:t>
            </a:fld>
            <a:endParaRPr lang="zh-CN" altLang="en-US"/>
          </a:p>
        </p:txBody>
      </p:sp>
    </p:spTree>
    <p:extLst>
      <p:ext uri="{BB962C8B-B14F-4D97-AF65-F5344CB8AC3E}">
        <p14:creationId xmlns:p14="http://schemas.microsoft.com/office/powerpoint/2010/main" val="39411317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10</a:t>
            </a:fld>
            <a:endParaRPr lang="zh-CN" altLang="en-US"/>
          </a:p>
        </p:txBody>
      </p:sp>
    </p:spTree>
    <p:extLst>
      <p:ext uri="{BB962C8B-B14F-4D97-AF65-F5344CB8AC3E}">
        <p14:creationId xmlns:p14="http://schemas.microsoft.com/office/powerpoint/2010/main" val="3730444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11</a:t>
            </a:fld>
            <a:endParaRPr lang="zh-CN" altLang="en-US"/>
          </a:p>
        </p:txBody>
      </p:sp>
    </p:spTree>
    <p:extLst>
      <p:ext uri="{BB962C8B-B14F-4D97-AF65-F5344CB8AC3E}">
        <p14:creationId xmlns:p14="http://schemas.microsoft.com/office/powerpoint/2010/main" val="4168253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12</a:t>
            </a:fld>
            <a:endParaRPr lang="zh-CN" altLang="en-US"/>
          </a:p>
        </p:txBody>
      </p:sp>
    </p:spTree>
    <p:extLst>
      <p:ext uri="{BB962C8B-B14F-4D97-AF65-F5344CB8AC3E}">
        <p14:creationId xmlns:p14="http://schemas.microsoft.com/office/powerpoint/2010/main" val="1530604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13</a:t>
            </a:fld>
            <a:endParaRPr lang="zh-CN" altLang="en-US"/>
          </a:p>
        </p:txBody>
      </p:sp>
    </p:spTree>
    <p:extLst>
      <p:ext uri="{BB962C8B-B14F-4D97-AF65-F5344CB8AC3E}">
        <p14:creationId xmlns:p14="http://schemas.microsoft.com/office/powerpoint/2010/main" val="987724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14</a:t>
            </a:fld>
            <a:endParaRPr lang="zh-CN" altLang="en-US"/>
          </a:p>
        </p:txBody>
      </p:sp>
    </p:spTree>
    <p:extLst>
      <p:ext uri="{BB962C8B-B14F-4D97-AF65-F5344CB8AC3E}">
        <p14:creationId xmlns:p14="http://schemas.microsoft.com/office/powerpoint/2010/main" val="26275875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15</a:t>
            </a:fld>
            <a:endParaRPr lang="zh-CN" altLang="en-US"/>
          </a:p>
        </p:txBody>
      </p:sp>
    </p:spTree>
    <p:extLst>
      <p:ext uri="{BB962C8B-B14F-4D97-AF65-F5344CB8AC3E}">
        <p14:creationId xmlns:p14="http://schemas.microsoft.com/office/powerpoint/2010/main" val="33422830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16</a:t>
            </a:fld>
            <a:endParaRPr lang="zh-CN" altLang="en-US"/>
          </a:p>
        </p:txBody>
      </p:sp>
    </p:spTree>
    <p:extLst>
      <p:ext uri="{BB962C8B-B14F-4D97-AF65-F5344CB8AC3E}">
        <p14:creationId xmlns:p14="http://schemas.microsoft.com/office/powerpoint/2010/main" val="728152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17</a:t>
            </a:fld>
            <a:endParaRPr lang="zh-CN" altLang="en-US"/>
          </a:p>
        </p:txBody>
      </p:sp>
    </p:spTree>
    <p:extLst>
      <p:ext uri="{BB962C8B-B14F-4D97-AF65-F5344CB8AC3E}">
        <p14:creationId xmlns:p14="http://schemas.microsoft.com/office/powerpoint/2010/main" val="1790031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18</a:t>
            </a:fld>
            <a:endParaRPr lang="zh-CN" altLang="en-US"/>
          </a:p>
        </p:txBody>
      </p:sp>
    </p:spTree>
    <p:extLst>
      <p:ext uri="{BB962C8B-B14F-4D97-AF65-F5344CB8AC3E}">
        <p14:creationId xmlns:p14="http://schemas.microsoft.com/office/powerpoint/2010/main" val="32358356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19</a:t>
            </a:fld>
            <a:endParaRPr lang="zh-CN" altLang="en-US"/>
          </a:p>
        </p:txBody>
      </p:sp>
    </p:spTree>
    <p:extLst>
      <p:ext uri="{BB962C8B-B14F-4D97-AF65-F5344CB8AC3E}">
        <p14:creationId xmlns:p14="http://schemas.microsoft.com/office/powerpoint/2010/main" val="1297587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a:t>
            </a:fld>
            <a:endParaRPr lang="zh-CN" altLang="en-US"/>
          </a:p>
        </p:txBody>
      </p:sp>
    </p:spTree>
    <p:extLst>
      <p:ext uri="{BB962C8B-B14F-4D97-AF65-F5344CB8AC3E}">
        <p14:creationId xmlns:p14="http://schemas.microsoft.com/office/powerpoint/2010/main" val="4364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20</a:t>
            </a:fld>
            <a:endParaRPr lang="zh-CN" altLang="en-US"/>
          </a:p>
        </p:txBody>
      </p:sp>
    </p:spTree>
    <p:extLst>
      <p:ext uri="{BB962C8B-B14F-4D97-AF65-F5344CB8AC3E}">
        <p14:creationId xmlns:p14="http://schemas.microsoft.com/office/powerpoint/2010/main" val="1255591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21</a:t>
            </a:fld>
            <a:endParaRPr lang="zh-CN" altLang="en-US"/>
          </a:p>
        </p:txBody>
      </p:sp>
    </p:spTree>
    <p:extLst>
      <p:ext uri="{BB962C8B-B14F-4D97-AF65-F5344CB8AC3E}">
        <p14:creationId xmlns:p14="http://schemas.microsoft.com/office/powerpoint/2010/main" val="2298422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22</a:t>
            </a:fld>
            <a:endParaRPr lang="zh-CN" altLang="en-US"/>
          </a:p>
        </p:txBody>
      </p:sp>
    </p:spTree>
    <p:extLst>
      <p:ext uri="{BB962C8B-B14F-4D97-AF65-F5344CB8AC3E}">
        <p14:creationId xmlns:p14="http://schemas.microsoft.com/office/powerpoint/2010/main" val="908263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23</a:t>
            </a:fld>
            <a:endParaRPr lang="zh-CN" altLang="en-US"/>
          </a:p>
        </p:txBody>
      </p:sp>
    </p:spTree>
    <p:extLst>
      <p:ext uri="{BB962C8B-B14F-4D97-AF65-F5344CB8AC3E}">
        <p14:creationId xmlns:p14="http://schemas.microsoft.com/office/powerpoint/2010/main" val="3005411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24</a:t>
            </a:fld>
            <a:endParaRPr lang="zh-CN" altLang="en-US"/>
          </a:p>
        </p:txBody>
      </p:sp>
    </p:spTree>
    <p:extLst>
      <p:ext uri="{BB962C8B-B14F-4D97-AF65-F5344CB8AC3E}">
        <p14:creationId xmlns:p14="http://schemas.microsoft.com/office/powerpoint/2010/main" val="24675457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25</a:t>
            </a:fld>
            <a:endParaRPr lang="zh-CN" altLang="en-US"/>
          </a:p>
        </p:txBody>
      </p:sp>
    </p:spTree>
    <p:extLst>
      <p:ext uri="{BB962C8B-B14F-4D97-AF65-F5344CB8AC3E}">
        <p14:creationId xmlns:p14="http://schemas.microsoft.com/office/powerpoint/2010/main" val="1260356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26</a:t>
            </a:fld>
            <a:endParaRPr lang="zh-CN" altLang="en-US"/>
          </a:p>
        </p:txBody>
      </p:sp>
    </p:spTree>
    <p:extLst>
      <p:ext uri="{BB962C8B-B14F-4D97-AF65-F5344CB8AC3E}">
        <p14:creationId xmlns:p14="http://schemas.microsoft.com/office/powerpoint/2010/main" val="3352293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27</a:t>
            </a:fld>
            <a:endParaRPr lang="zh-CN" altLang="en-US"/>
          </a:p>
        </p:txBody>
      </p:sp>
    </p:spTree>
    <p:extLst>
      <p:ext uri="{BB962C8B-B14F-4D97-AF65-F5344CB8AC3E}">
        <p14:creationId xmlns:p14="http://schemas.microsoft.com/office/powerpoint/2010/main" val="3016409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3</a:t>
            </a:fld>
            <a:endParaRPr lang="zh-CN" altLang="en-US"/>
          </a:p>
        </p:txBody>
      </p:sp>
    </p:spTree>
    <p:extLst>
      <p:ext uri="{BB962C8B-B14F-4D97-AF65-F5344CB8AC3E}">
        <p14:creationId xmlns:p14="http://schemas.microsoft.com/office/powerpoint/2010/main" val="1184386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4</a:t>
            </a:fld>
            <a:endParaRPr lang="zh-CN" altLang="en-US"/>
          </a:p>
        </p:txBody>
      </p:sp>
    </p:spTree>
    <p:extLst>
      <p:ext uri="{BB962C8B-B14F-4D97-AF65-F5344CB8AC3E}">
        <p14:creationId xmlns:p14="http://schemas.microsoft.com/office/powerpoint/2010/main" val="3655191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5</a:t>
            </a:fld>
            <a:endParaRPr lang="zh-CN" altLang="en-US"/>
          </a:p>
        </p:txBody>
      </p:sp>
    </p:spTree>
    <p:extLst>
      <p:ext uri="{BB962C8B-B14F-4D97-AF65-F5344CB8AC3E}">
        <p14:creationId xmlns:p14="http://schemas.microsoft.com/office/powerpoint/2010/main" val="69026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6</a:t>
            </a:fld>
            <a:endParaRPr lang="zh-CN" altLang="en-US"/>
          </a:p>
        </p:txBody>
      </p:sp>
    </p:spTree>
    <p:extLst>
      <p:ext uri="{BB962C8B-B14F-4D97-AF65-F5344CB8AC3E}">
        <p14:creationId xmlns:p14="http://schemas.microsoft.com/office/powerpoint/2010/main" val="3259425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7</a:t>
            </a:fld>
            <a:endParaRPr lang="zh-CN" altLang="en-US"/>
          </a:p>
        </p:txBody>
      </p:sp>
    </p:spTree>
    <p:extLst>
      <p:ext uri="{BB962C8B-B14F-4D97-AF65-F5344CB8AC3E}">
        <p14:creationId xmlns:p14="http://schemas.microsoft.com/office/powerpoint/2010/main" val="530353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8</a:t>
            </a:fld>
            <a:endParaRPr lang="zh-CN" altLang="en-US"/>
          </a:p>
        </p:txBody>
      </p:sp>
    </p:spTree>
    <p:extLst>
      <p:ext uri="{BB962C8B-B14F-4D97-AF65-F5344CB8AC3E}">
        <p14:creationId xmlns:p14="http://schemas.microsoft.com/office/powerpoint/2010/main" val="846128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40947F-9020-4101-B7EA-454382B454B2}" type="slidenum">
              <a:rPr lang="zh-CN" altLang="en-US" smtClean="0"/>
              <a:t>9</a:t>
            </a:fld>
            <a:endParaRPr lang="zh-CN" altLang="en-US"/>
          </a:p>
        </p:txBody>
      </p:sp>
    </p:spTree>
    <p:extLst>
      <p:ext uri="{BB962C8B-B14F-4D97-AF65-F5344CB8AC3E}">
        <p14:creationId xmlns:p14="http://schemas.microsoft.com/office/powerpoint/2010/main" val="16972224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t="-2000"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2017/5/18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2.jpe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000" b="-2000"/>
          </a:stretch>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645285" y="2510790"/>
            <a:ext cx="8900160" cy="958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5000" b="1" dirty="0">
                <a:solidFill>
                  <a:srgbClr val="CC0D2E"/>
                </a:solidFill>
                <a:latin typeface="微软雅黑" panose="020B0503020204020204" charset="-122"/>
                <a:ea typeface="微软雅黑" panose="020B0503020204020204" charset="-122"/>
              </a:rPr>
              <a:t>中国共青团</a:t>
            </a:r>
            <a:r>
              <a:rPr lang="zh-CN" altLang="en-US" sz="10000" dirty="0">
                <a:solidFill>
                  <a:srgbClr val="CC0D2E"/>
                </a:solidFill>
                <a:latin typeface="方正大标宋简体" panose="02010601030101010101" charset="-122"/>
                <a:ea typeface="方正大标宋简体" panose="02010601030101010101" charset="-122"/>
              </a:rPr>
              <a:t>一学一做</a:t>
            </a:r>
          </a:p>
        </p:txBody>
      </p:sp>
      <p:sp>
        <p:nvSpPr>
          <p:cNvPr id="3" name="TextBox 27"/>
          <p:cNvSpPr txBox="1"/>
          <p:nvPr/>
        </p:nvSpPr>
        <p:spPr>
          <a:xfrm>
            <a:off x="5253334" y="4508403"/>
            <a:ext cx="876820" cy="369188"/>
          </a:xfrm>
          <a:prstGeom prst="rect">
            <a:avLst/>
          </a:prstGeom>
          <a:solidFill>
            <a:srgbClr val="CC0D2E"/>
          </a:solidFill>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汇报人</a:t>
            </a:r>
          </a:p>
        </p:txBody>
      </p:sp>
      <p:sp>
        <p:nvSpPr>
          <p:cNvPr id="4" name="TextBox 28"/>
          <p:cNvSpPr txBox="1"/>
          <p:nvPr/>
        </p:nvSpPr>
        <p:spPr>
          <a:xfrm>
            <a:off x="6433823" y="4508403"/>
            <a:ext cx="876820" cy="369188"/>
          </a:xfrm>
          <a:prstGeom prst="rect">
            <a:avLst/>
          </a:prstGeom>
          <a:solidFill>
            <a:srgbClr val="CC0D2E"/>
          </a:solidFill>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某某某</a:t>
            </a:r>
          </a:p>
        </p:txBody>
      </p:sp>
      <p:sp>
        <p:nvSpPr>
          <p:cNvPr id="6" name="Rectangle 4"/>
          <p:cNvSpPr txBox="1">
            <a:spLocks noChangeArrowheads="1"/>
          </p:cNvSpPr>
          <p:nvPr/>
        </p:nvSpPr>
        <p:spPr bwMode="auto">
          <a:xfrm>
            <a:off x="2619058" y="3731895"/>
            <a:ext cx="6952615" cy="3727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a:r>
              <a:rPr lang="zh-CN" altLang="zh-CN" sz="2400" dirty="0">
                <a:solidFill>
                  <a:srgbClr val="CC0D2E"/>
                </a:solidFill>
                <a:latin typeface="微软雅黑" panose="020B0503020204020204" charset="-122"/>
                <a:ea typeface="微软雅黑" panose="020B0503020204020204" charset="-122"/>
              </a:rPr>
              <a:t>贯彻落实一学一做精神 争做优秀共青团员</a:t>
            </a:r>
          </a:p>
        </p:txBody>
      </p:sp>
      <p:pic>
        <p:nvPicPr>
          <p:cNvPr id="8" name="图片 7" descr="8b2aa8cd0ee32ba7e508288bd027fd0c"/>
          <p:cNvPicPr>
            <a:picLocks noChangeAspect="1"/>
          </p:cNvPicPr>
          <p:nvPr/>
        </p:nvPicPr>
        <p:blipFill>
          <a:blip r:embed="rId4"/>
          <a:stretch>
            <a:fillRect/>
          </a:stretch>
        </p:blipFill>
        <p:spPr>
          <a:xfrm>
            <a:off x="5254625" y="635635"/>
            <a:ext cx="1682750" cy="1755775"/>
          </a:xfrm>
          <a:prstGeom prst="rect">
            <a:avLst/>
          </a:prstGeom>
        </p:spPr>
      </p:pic>
      <p:cxnSp>
        <p:nvCxnSpPr>
          <p:cNvPr id="9" name="直接连接符 8"/>
          <p:cNvCxnSpPr/>
          <p:nvPr/>
        </p:nvCxnSpPr>
        <p:spPr>
          <a:xfrm flipV="1">
            <a:off x="2023745" y="3629025"/>
            <a:ext cx="8521700" cy="13970"/>
          </a:xfrm>
          <a:prstGeom prst="line">
            <a:avLst/>
          </a:prstGeom>
          <a:ln>
            <a:solidFill>
              <a:srgbClr val="CC0D2E"/>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023745" y="4160520"/>
            <a:ext cx="8521700" cy="13970"/>
          </a:xfrm>
          <a:prstGeom prst="line">
            <a:avLst/>
          </a:prstGeom>
          <a:ln>
            <a:solidFill>
              <a:srgbClr val="CC0D2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10764">
        <p:random/>
      </p:transition>
    </mc:Choice>
    <mc:Fallback>
      <p:transition advTm="10764">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by="(-#ppt_w*2)" calcmode="lin" valueType="num">
                                      <p:cBhvr rctx="PPT">
                                        <p:cTn id="13" dur="500" autoRev="1" fill="hold">
                                          <p:stCondLst>
                                            <p:cond delay="0"/>
                                          </p:stCondLst>
                                        </p:cTn>
                                        <p:tgtEl>
                                          <p:spTgt spid="2"/>
                                        </p:tgtEl>
                                        <p:attrNameLst>
                                          <p:attrName>ppt_w</p:attrName>
                                        </p:attrNameLst>
                                      </p:cBhvr>
                                    </p:anim>
                                    <p:anim by="(#ppt_w*0.50)" calcmode="lin" valueType="num">
                                      <p:cBhvr>
                                        <p:cTn id="14" dur="500" decel="50000" autoRev="1" fill="hold">
                                          <p:stCondLst>
                                            <p:cond delay="0"/>
                                          </p:stCondLst>
                                        </p:cTn>
                                        <p:tgtEl>
                                          <p:spTgt spid="2"/>
                                        </p:tgtEl>
                                        <p:attrNameLst>
                                          <p:attrName>ppt_x</p:attrName>
                                        </p:attrNameLst>
                                      </p:cBhvr>
                                    </p:anim>
                                    <p:anim from="(-#ppt_h/2)" to="(#ppt_y)" calcmode="lin" valueType="num">
                                      <p:cBhvr>
                                        <p:cTn id="15" dur="1000" fill="hold">
                                          <p:stCondLst>
                                            <p:cond delay="0"/>
                                          </p:stCondLst>
                                        </p:cTn>
                                        <p:tgtEl>
                                          <p:spTgt spid="2"/>
                                        </p:tgtEl>
                                        <p:attrNameLst>
                                          <p:attrName>ppt_y</p:attrName>
                                        </p:attrNameLst>
                                      </p:cBhvr>
                                    </p:anim>
                                    <p:animRot by="21600000">
                                      <p:cBhvr>
                                        <p:cTn id="16" dur="1000" fill="hold">
                                          <p:stCondLst>
                                            <p:cond delay="0"/>
                                          </p:stCondLst>
                                        </p:cTn>
                                        <p:tgtEl>
                                          <p:spTgt spid="2"/>
                                        </p:tgtEl>
                                        <p:attrNameLst>
                                          <p:attrName>r</p:attrName>
                                        </p:attrNameLst>
                                      </p:cBhvr>
                                    </p:animRot>
                                  </p:childTnLst>
                                </p:cTn>
                              </p:par>
                            </p:childTnLst>
                          </p:cTn>
                        </p:par>
                        <p:par>
                          <p:cTn id="17" fill="hold">
                            <p:stCondLst>
                              <p:cond delay="2799"/>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3299"/>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3799"/>
                            </p:stCondLst>
                            <p:childTnLst>
                              <p:par>
                                <p:cTn id="30" presetID="31"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400" fill="hold"/>
                                        <p:tgtEl>
                                          <p:spTgt spid="6"/>
                                        </p:tgtEl>
                                        <p:attrNameLst>
                                          <p:attrName>ppt_w</p:attrName>
                                        </p:attrNameLst>
                                      </p:cBhvr>
                                      <p:tavLst>
                                        <p:tav tm="0">
                                          <p:val>
                                            <p:fltVal val="0"/>
                                          </p:val>
                                        </p:tav>
                                        <p:tav tm="100000">
                                          <p:val>
                                            <p:strVal val="#ppt_w"/>
                                          </p:val>
                                        </p:tav>
                                      </p:tavLst>
                                    </p:anim>
                                    <p:anim calcmode="lin" valueType="num">
                                      <p:cBhvr>
                                        <p:cTn id="33" dur="400" fill="hold"/>
                                        <p:tgtEl>
                                          <p:spTgt spid="6"/>
                                        </p:tgtEl>
                                        <p:attrNameLst>
                                          <p:attrName>ppt_h</p:attrName>
                                        </p:attrNameLst>
                                      </p:cBhvr>
                                      <p:tavLst>
                                        <p:tav tm="0">
                                          <p:val>
                                            <p:fltVal val="0"/>
                                          </p:val>
                                        </p:tav>
                                        <p:tav tm="100000">
                                          <p:val>
                                            <p:strVal val="#ppt_h"/>
                                          </p:val>
                                        </p:tav>
                                      </p:tavLst>
                                    </p:anim>
                                    <p:anim calcmode="lin" valueType="num">
                                      <p:cBhvr>
                                        <p:cTn id="34" dur="400" fill="hold"/>
                                        <p:tgtEl>
                                          <p:spTgt spid="6"/>
                                        </p:tgtEl>
                                        <p:attrNameLst>
                                          <p:attrName>style.rotation</p:attrName>
                                        </p:attrNameLst>
                                      </p:cBhvr>
                                      <p:tavLst>
                                        <p:tav tm="0">
                                          <p:val>
                                            <p:fltVal val="90"/>
                                          </p:val>
                                        </p:tav>
                                        <p:tav tm="100000">
                                          <p:val>
                                            <p:fltVal val="0"/>
                                          </p:val>
                                        </p:tav>
                                      </p:tavLst>
                                    </p:anim>
                                    <p:animEffect transition="in" filter="fade">
                                      <p:cBhvr>
                                        <p:cTn id="35" dur="400"/>
                                        <p:tgtEl>
                                          <p:spTgt spid="6"/>
                                        </p:tgtEl>
                                      </p:cBhvr>
                                    </p:animEffect>
                                  </p:childTnLst>
                                </p:cTn>
                              </p:par>
                            </p:childTnLst>
                          </p:cTn>
                        </p:par>
                        <p:par>
                          <p:cTn id="36" fill="hold">
                            <p:stCondLst>
                              <p:cond delay="4299"/>
                            </p:stCondLst>
                            <p:childTnLst>
                              <p:par>
                                <p:cTn id="37" presetID="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16" name="组合 15"/>
          <p:cNvGrpSpPr/>
          <p:nvPr/>
        </p:nvGrpSpPr>
        <p:grpSpPr>
          <a:xfrm>
            <a:off x="3604912" y="1988842"/>
            <a:ext cx="4808290" cy="3485439"/>
            <a:chOff x="2703440" y="1491630"/>
            <a:chExt cx="3606687" cy="2614079"/>
          </a:xfrm>
        </p:grpSpPr>
        <p:sp>
          <p:nvSpPr>
            <p:cNvPr id="2" name="椭圆 1"/>
            <p:cNvSpPr/>
            <p:nvPr/>
          </p:nvSpPr>
          <p:spPr>
            <a:xfrm>
              <a:off x="3762648" y="1535177"/>
              <a:ext cx="1481867" cy="171881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chemeClr val="accent1"/>
              </a:solidFill>
              <a:prstDash val="solid"/>
            </a:ln>
            <a:effectLst/>
          </p:spPr>
          <p:txBody>
            <a:bodyPr anchor="ctr"/>
            <a:lstStyle/>
            <a:p>
              <a:pPr algn="ctr">
                <a:defRPr/>
              </a:pPr>
              <a:r>
                <a:rPr lang="en-US" altLang="zh-CN" sz="4300" kern="0" dirty="0">
                  <a:solidFill>
                    <a:schemeClr val="tx1">
                      <a:lumMod val="50000"/>
                      <a:lumOff val="50000"/>
                    </a:schemeClr>
                  </a:solidFill>
                  <a:latin typeface="+mn-ea"/>
                  <a:cs typeface="+mn-ea"/>
                </a:rPr>
                <a:t>TITLE</a:t>
              </a:r>
              <a:endParaRPr lang="en-US" sz="4300" kern="0" dirty="0">
                <a:solidFill>
                  <a:schemeClr val="tx1">
                    <a:lumMod val="50000"/>
                    <a:lumOff val="50000"/>
                  </a:schemeClr>
                </a:solidFill>
                <a:latin typeface="+mn-ea"/>
                <a:cs typeface="+mn-ea"/>
              </a:endParaRPr>
            </a:p>
          </p:txBody>
        </p:sp>
        <p:sp>
          <p:nvSpPr>
            <p:cNvPr id="3" name="圆角矩形 2"/>
            <p:cNvSpPr/>
            <p:nvPr/>
          </p:nvSpPr>
          <p:spPr>
            <a:xfrm>
              <a:off x="4163533" y="3375662"/>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4" name="圆角矩形 3"/>
            <p:cNvSpPr/>
            <p:nvPr/>
          </p:nvSpPr>
          <p:spPr>
            <a:xfrm>
              <a:off x="4223730" y="3581869"/>
              <a:ext cx="572511" cy="144728"/>
            </a:xfrm>
            <a:prstGeom prst="roundRect">
              <a:avLst>
                <a:gd name="adj" fmla="val 50000"/>
              </a:avLst>
            </a:prstGeom>
            <a:solidFill>
              <a:schemeClr val="accent2"/>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5" name="圆角矩形 4"/>
            <p:cNvSpPr/>
            <p:nvPr/>
          </p:nvSpPr>
          <p:spPr>
            <a:xfrm>
              <a:off x="4163533" y="3789356"/>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6" name="圆角矩形 5"/>
            <p:cNvSpPr/>
            <p:nvPr/>
          </p:nvSpPr>
          <p:spPr>
            <a:xfrm>
              <a:off x="4291612" y="3996843"/>
              <a:ext cx="436747" cy="108866"/>
            </a:xfrm>
            <a:prstGeom prst="roundRect">
              <a:avLst>
                <a:gd name="adj" fmla="val 50000"/>
              </a:avLst>
            </a:prstGeom>
            <a:solidFill>
              <a:schemeClr val="accent3"/>
            </a:solidFill>
            <a:ln w="25400" cap="flat" cmpd="sng" algn="ctr">
              <a:noFill/>
              <a:prstDash val="solid"/>
            </a:ln>
            <a:effectLst/>
          </p:spPr>
          <p:txBody>
            <a:bodyPr anchor="ctr"/>
            <a:lstStyle/>
            <a:p>
              <a:pPr algn="ctr">
                <a:defRPr/>
              </a:pPr>
              <a:endParaRPr lang="en-US" kern="0">
                <a:solidFill>
                  <a:schemeClr val="tx1">
                    <a:lumMod val="50000"/>
                    <a:lumOff val="50000"/>
                  </a:schemeClr>
                </a:solidFill>
                <a:latin typeface="Calibri" panose="020F0502020204030204"/>
                <a:cs typeface="+mn-ea"/>
              </a:endParaRPr>
            </a:p>
          </p:txBody>
        </p:sp>
        <p:sp>
          <p:nvSpPr>
            <p:cNvPr id="7" name="椭圆 32"/>
            <p:cNvSpPr>
              <a:spLocks noChangeArrowheads="1"/>
            </p:cNvSpPr>
            <p:nvPr/>
          </p:nvSpPr>
          <p:spPr bwMode="auto">
            <a:xfrm>
              <a:off x="2703440" y="1491630"/>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3200" b="1" dirty="0">
                  <a:solidFill>
                    <a:schemeClr val="tx1">
                      <a:lumMod val="50000"/>
                      <a:lumOff val="50000"/>
                    </a:schemeClr>
                  </a:solidFill>
                  <a:latin typeface="Agency FB" panose="020B0503020202020204" pitchFamily="34" charset="0"/>
                  <a:cs typeface="+mn-ea"/>
                </a:rPr>
                <a:t>01</a:t>
              </a:r>
            </a:p>
          </p:txBody>
        </p:sp>
        <p:cxnSp>
          <p:nvCxnSpPr>
            <p:cNvPr id="9" name="直接连接符 33"/>
            <p:cNvCxnSpPr>
              <a:cxnSpLocks noChangeShapeType="1"/>
            </p:cNvCxnSpPr>
            <p:nvPr/>
          </p:nvCxnSpPr>
          <p:spPr bwMode="auto">
            <a:xfrm>
              <a:off x="3152995" y="1737540"/>
              <a:ext cx="522560" cy="219014"/>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0" name="椭圆 34"/>
            <p:cNvSpPr>
              <a:spLocks noChangeArrowheads="1"/>
            </p:cNvSpPr>
            <p:nvPr/>
          </p:nvSpPr>
          <p:spPr bwMode="auto">
            <a:xfrm>
              <a:off x="5918207" y="1491630"/>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dirty="0">
                  <a:solidFill>
                    <a:schemeClr val="tx1">
                      <a:lumMod val="50000"/>
                      <a:lumOff val="50000"/>
                    </a:schemeClr>
                  </a:solidFill>
                  <a:latin typeface="Agency FB" panose="020B0503020202020204" pitchFamily="34" charset="0"/>
                  <a:cs typeface="+mn-ea"/>
                </a:rPr>
                <a:t>02</a:t>
              </a:r>
            </a:p>
          </p:txBody>
        </p:sp>
        <p:cxnSp>
          <p:nvCxnSpPr>
            <p:cNvPr id="11" name="直接连接符 35"/>
            <p:cNvCxnSpPr>
              <a:cxnSpLocks noChangeShapeType="1"/>
            </p:cNvCxnSpPr>
            <p:nvPr/>
          </p:nvCxnSpPr>
          <p:spPr bwMode="auto">
            <a:xfrm rot="8309691">
              <a:off x="5341854" y="1726013"/>
              <a:ext cx="522560" cy="217733"/>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2" name="椭圆 36"/>
            <p:cNvSpPr>
              <a:spLocks noChangeArrowheads="1"/>
            </p:cNvSpPr>
            <p:nvPr/>
          </p:nvSpPr>
          <p:spPr bwMode="auto">
            <a:xfrm>
              <a:off x="3213192" y="3579307"/>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dirty="0">
                  <a:solidFill>
                    <a:schemeClr val="tx1">
                      <a:lumMod val="50000"/>
                      <a:lumOff val="50000"/>
                    </a:schemeClr>
                  </a:solidFill>
                  <a:latin typeface="Agency FB" panose="020B0503020202020204" pitchFamily="34" charset="0"/>
                  <a:cs typeface="+mn-ea"/>
                </a:rPr>
                <a:t>03</a:t>
              </a:r>
            </a:p>
          </p:txBody>
        </p:sp>
        <p:cxnSp>
          <p:nvCxnSpPr>
            <p:cNvPr id="13" name="直接连接符 37"/>
            <p:cNvCxnSpPr>
              <a:cxnSpLocks noChangeShapeType="1"/>
            </p:cNvCxnSpPr>
            <p:nvPr/>
          </p:nvCxnSpPr>
          <p:spPr bwMode="auto">
            <a:xfrm rot="17818244">
              <a:off x="3534669" y="3321869"/>
              <a:ext cx="522560" cy="217733"/>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sp>
          <p:nvSpPr>
            <p:cNvPr id="14" name="椭圆 38"/>
            <p:cNvSpPr>
              <a:spLocks noChangeArrowheads="1"/>
            </p:cNvSpPr>
            <p:nvPr/>
          </p:nvSpPr>
          <p:spPr bwMode="auto">
            <a:xfrm>
              <a:off x="5435351" y="3579307"/>
              <a:ext cx="391920" cy="391920"/>
            </a:xfrm>
            <a:prstGeom prst="ellipse">
              <a:avLst/>
            </a:prstGeom>
            <a:solidFill>
              <a:srgbClr val="FFFFFF"/>
            </a:solidFill>
            <a:ln w="57150" algn="ctr">
              <a:solidFill>
                <a:srgbClr val="BFBFBF"/>
              </a:solidFill>
              <a:round/>
            </a:ln>
          </p:spPr>
          <p:txBody>
            <a:bodyPr lIns="0" tIns="0" rIns="0" bIns="0" anchor="ctr"/>
            <a:lstStyle/>
            <a:p>
              <a:pPr algn="ctr" eaLnBrk="1" hangingPunct="1"/>
              <a:r>
                <a:rPr lang="en-US" altLang="zh-CN" sz="2700" b="1">
                  <a:solidFill>
                    <a:schemeClr val="tx1">
                      <a:lumMod val="50000"/>
                      <a:lumOff val="50000"/>
                    </a:schemeClr>
                  </a:solidFill>
                  <a:latin typeface="Agency FB" panose="020B0503020202020204" pitchFamily="34" charset="0"/>
                  <a:cs typeface="+mn-ea"/>
                </a:rPr>
                <a:t>04</a:t>
              </a:r>
            </a:p>
          </p:txBody>
        </p:sp>
        <p:cxnSp>
          <p:nvCxnSpPr>
            <p:cNvPr id="15" name="直接连接符 39"/>
            <p:cNvCxnSpPr>
              <a:cxnSpLocks noChangeShapeType="1"/>
            </p:cNvCxnSpPr>
            <p:nvPr/>
          </p:nvCxnSpPr>
          <p:spPr bwMode="auto">
            <a:xfrm flipH="1" flipV="1">
              <a:off x="5006289" y="3246304"/>
              <a:ext cx="449555" cy="353496"/>
            </a:xfrm>
            <a:prstGeom prst="line">
              <a:avLst/>
            </a:prstGeom>
            <a:noFill/>
            <a:ln w="38100" algn="ctr">
              <a:solidFill>
                <a:srgbClr val="BFBFBF"/>
              </a:solidFill>
              <a:round/>
            </a:ln>
            <a:extLst>
              <a:ext uri="{909E8E84-426E-40DD-AFC4-6F175D3DCCD1}">
                <a14:hiddenFill xmlns:a14="http://schemas.microsoft.com/office/drawing/2010/main">
                  <a:noFill/>
                </a14:hiddenFill>
              </a:ext>
            </a:extLst>
          </p:spPr>
        </p:cxnSp>
      </p:grpSp>
      <p:grpSp>
        <p:nvGrpSpPr>
          <p:cNvPr id="17" name="组合 16"/>
          <p:cNvGrpSpPr/>
          <p:nvPr/>
        </p:nvGrpSpPr>
        <p:grpSpPr>
          <a:xfrm>
            <a:off x="892906" y="2663386"/>
            <a:ext cx="3558703" cy="1492811"/>
            <a:chOff x="669170" y="1997539"/>
            <a:chExt cx="2669375" cy="1119609"/>
          </a:xfrm>
        </p:grpSpPr>
        <p:sp>
          <p:nvSpPr>
            <p:cNvPr id="18" name="TextBox 14"/>
            <p:cNvSpPr txBox="1"/>
            <p:nvPr/>
          </p:nvSpPr>
          <p:spPr>
            <a:xfrm flipH="1">
              <a:off x="2357465" y="1997539"/>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ctr">
                <a:defRPr/>
              </a:pPr>
              <a:r>
                <a:rPr lang="zh-CN" altLang="en-US" sz="2400" dirty="0">
                  <a:solidFill>
                    <a:schemeClr val="tx1">
                      <a:lumMod val="50000"/>
                      <a:lumOff val="50000"/>
                    </a:schemeClr>
                  </a:solidFill>
                  <a:ea typeface="+mn-ea"/>
                  <a:cs typeface="+mn-ea"/>
                </a:rPr>
                <a:t>标题</a:t>
              </a:r>
            </a:p>
          </p:txBody>
        </p:sp>
        <p:sp>
          <p:nvSpPr>
            <p:cNvPr id="23" name="TextBox 22"/>
            <p:cNvSpPr txBox="1"/>
            <p:nvPr/>
          </p:nvSpPr>
          <p:spPr>
            <a:xfrm>
              <a:off x="669170" y="2216901"/>
              <a:ext cx="2483825"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9" name="组合 18"/>
          <p:cNvGrpSpPr/>
          <p:nvPr/>
        </p:nvGrpSpPr>
        <p:grpSpPr>
          <a:xfrm>
            <a:off x="7536161" y="2663387"/>
            <a:ext cx="3724547" cy="1492812"/>
            <a:chOff x="5652260" y="1997539"/>
            <a:chExt cx="2793774" cy="1119609"/>
          </a:xfrm>
        </p:grpSpPr>
        <p:sp>
          <p:nvSpPr>
            <p:cNvPr id="24" name="TextBox 23"/>
            <p:cNvSpPr txBox="1"/>
            <p:nvPr/>
          </p:nvSpPr>
          <p:spPr>
            <a:xfrm flipH="1">
              <a:off x="5652260" y="1997539"/>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ctr">
                <a:defRPr/>
              </a:pPr>
              <a:r>
                <a:rPr lang="zh-CN" altLang="en-US" sz="2400" dirty="0">
                  <a:solidFill>
                    <a:schemeClr val="tx1">
                      <a:lumMod val="50000"/>
                      <a:lumOff val="50000"/>
                    </a:schemeClr>
                  </a:solidFill>
                  <a:cs typeface="+mn-ea"/>
                </a:rPr>
                <a:t>标题</a:t>
              </a:r>
            </a:p>
          </p:txBody>
        </p:sp>
        <p:sp>
          <p:nvSpPr>
            <p:cNvPr id="25" name="TextBox 24"/>
            <p:cNvSpPr txBox="1"/>
            <p:nvPr/>
          </p:nvSpPr>
          <p:spPr>
            <a:xfrm>
              <a:off x="5870951" y="2216901"/>
              <a:ext cx="2575083"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0" name="组合 19"/>
          <p:cNvGrpSpPr/>
          <p:nvPr/>
        </p:nvGrpSpPr>
        <p:grpSpPr>
          <a:xfrm>
            <a:off x="892906" y="4884404"/>
            <a:ext cx="3558703" cy="1581363"/>
            <a:chOff x="669170" y="3663301"/>
            <a:chExt cx="2669375" cy="1186022"/>
          </a:xfrm>
        </p:grpSpPr>
        <p:sp>
          <p:nvSpPr>
            <p:cNvPr id="26" name="TextBox 25"/>
            <p:cNvSpPr txBox="1"/>
            <p:nvPr/>
          </p:nvSpPr>
          <p:spPr>
            <a:xfrm flipH="1">
              <a:off x="2357465" y="3663301"/>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ctr">
                <a:defRPr/>
              </a:pPr>
              <a:r>
                <a:rPr lang="zh-CN" altLang="en-US" sz="2400" dirty="0">
                  <a:solidFill>
                    <a:schemeClr val="tx1">
                      <a:lumMod val="50000"/>
                      <a:lumOff val="50000"/>
                    </a:schemeClr>
                  </a:solidFill>
                  <a:cs typeface="+mn-ea"/>
                </a:rPr>
                <a:t>标题</a:t>
              </a:r>
            </a:p>
          </p:txBody>
        </p:sp>
        <p:sp>
          <p:nvSpPr>
            <p:cNvPr id="27" name="TextBox 26"/>
            <p:cNvSpPr txBox="1"/>
            <p:nvPr/>
          </p:nvSpPr>
          <p:spPr>
            <a:xfrm>
              <a:off x="669170" y="3949076"/>
              <a:ext cx="2483825"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1" name="组合 20"/>
          <p:cNvGrpSpPr/>
          <p:nvPr/>
        </p:nvGrpSpPr>
        <p:grpSpPr>
          <a:xfrm>
            <a:off x="7608167" y="4886816"/>
            <a:ext cx="3671735" cy="1492812"/>
            <a:chOff x="5706272" y="3665111"/>
            <a:chExt cx="2754160" cy="1119609"/>
          </a:xfrm>
        </p:grpSpPr>
        <p:sp>
          <p:nvSpPr>
            <p:cNvPr id="28" name="TextBox 27"/>
            <p:cNvSpPr txBox="1"/>
            <p:nvPr/>
          </p:nvSpPr>
          <p:spPr>
            <a:xfrm flipH="1">
              <a:off x="5706272" y="3665111"/>
              <a:ext cx="981080" cy="290849"/>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lgn="ctr">
                <a:defRPr/>
              </a:pPr>
              <a:r>
                <a:rPr lang="zh-CN" altLang="en-US" sz="2400" dirty="0">
                  <a:solidFill>
                    <a:schemeClr val="tx1">
                      <a:lumMod val="50000"/>
                      <a:lumOff val="50000"/>
                    </a:schemeClr>
                  </a:solidFill>
                  <a:cs typeface="+mn-ea"/>
                </a:rPr>
                <a:t>标题</a:t>
              </a:r>
            </a:p>
          </p:txBody>
        </p:sp>
        <p:sp>
          <p:nvSpPr>
            <p:cNvPr id="29" name="TextBox 28"/>
            <p:cNvSpPr txBox="1"/>
            <p:nvPr/>
          </p:nvSpPr>
          <p:spPr>
            <a:xfrm>
              <a:off x="5885349" y="3884473"/>
              <a:ext cx="2575083" cy="900247"/>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spTree>
  </p:cSld>
  <p:clrMapOvr>
    <a:masterClrMapping/>
  </p:clrMapOvr>
  <mc:AlternateContent xmlns:mc="http://schemas.openxmlformats.org/markup-compatibility/2006" xmlns:p14="http://schemas.microsoft.com/office/powerpoint/2010/main">
    <mc:Choice Requires="p14">
      <p:transition p14:dur="9" advTm="2949">
        <p:random/>
      </p:transition>
    </mc:Choice>
    <mc:Fallback xmlns="">
      <p:transition advTm="294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3" name="组合 2"/>
          <p:cNvGrpSpPr/>
          <p:nvPr/>
        </p:nvGrpSpPr>
        <p:grpSpPr>
          <a:xfrm>
            <a:off x="1748919" y="2528859"/>
            <a:ext cx="3123104" cy="3063672"/>
            <a:chOff x="1311264" y="1939967"/>
            <a:chExt cx="2342633" cy="2297754"/>
          </a:xfrm>
        </p:grpSpPr>
        <p:sp>
          <p:nvSpPr>
            <p:cNvPr id="4" name="椭圆 3"/>
            <p:cNvSpPr/>
            <p:nvPr/>
          </p:nvSpPr>
          <p:spPr>
            <a:xfrm>
              <a:off x="1311264" y="2189999"/>
              <a:ext cx="2072913" cy="2047722"/>
            </a:xfrm>
            <a:prstGeom prst="ellipse">
              <a:avLst/>
            </a:prstGeom>
            <a:solidFill>
              <a:schemeClr val="accent3"/>
            </a:solidFill>
            <a:ln w="57150" cap="flat" cmpd="sng" algn="ctr">
              <a:solidFill>
                <a:schemeClr val="accent1"/>
              </a:solidFill>
              <a:prstDash val="sysDot"/>
              <a:miter lim="800000"/>
            </a:ln>
            <a:effectLst/>
          </p:spPr>
          <p:txBody>
            <a:bodyPr anchor="ctr"/>
            <a:lstStyle/>
            <a:p>
              <a:pPr>
                <a:defRPr/>
              </a:pPr>
              <a:endParaRPr lang="zh-CN" altLang="en-US" sz="2700" kern="0" dirty="0">
                <a:solidFill>
                  <a:prstClr val="white"/>
                </a:solidFill>
                <a:latin typeface="Arial" panose="020B0604020202020204" pitchFamily="34" charset="0"/>
                <a:cs typeface="+mn-ea"/>
              </a:endParaRPr>
            </a:p>
          </p:txBody>
        </p:sp>
        <p:sp>
          <p:nvSpPr>
            <p:cNvPr id="5" name="椭圆 4"/>
            <p:cNvSpPr/>
            <p:nvPr/>
          </p:nvSpPr>
          <p:spPr>
            <a:xfrm>
              <a:off x="2938957" y="2294381"/>
              <a:ext cx="565457" cy="559883"/>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pic>
          <p:nvPicPr>
            <p:cNvPr id="6" name="图片 29"/>
            <p:cNvPicPr>
              <a:picLocks noChangeAspect="1"/>
            </p:cNvPicPr>
            <p:nvPr/>
          </p:nvPicPr>
          <p:blipFill>
            <a:blip r:embed="rId4"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2310155" y="1939967"/>
              <a:ext cx="548405" cy="543035"/>
            </a:xfrm>
            <a:prstGeom prst="ellipse">
              <a:avLst/>
            </a:prstGeom>
            <a:solidFill>
              <a:schemeClr val="tx2"/>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pic>
          <p:nvPicPr>
            <p:cNvPr id="2" name="图片 32"/>
            <p:cNvPicPr>
              <a:picLocks noChangeAspect="1"/>
            </p:cNvPicPr>
            <p:nvPr/>
          </p:nvPicPr>
          <p:blipFill>
            <a:blip r:embed="rId5" cstate="print">
              <a:extLst>
                <a:ext uri="{28A0092B-C50C-407E-A947-70E740481C1C}">
                  <a14:useLocalDpi xmlns:a14="http://schemas.microsoft.com/office/drawing/2010/main" val="0"/>
                </a:ext>
              </a:extLst>
            </a:blip>
            <a:srcRect l="23180" t="13547" r="24422" b="28755"/>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3105492" y="2996053"/>
              <a:ext cx="548405" cy="541739"/>
            </a:xfrm>
            <a:prstGeom prst="ellipse">
              <a:avLst/>
            </a:prstGeom>
            <a:solidFill>
              <a:schemeClr val="accent2"/>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0" name="任意多边形 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1" name="椭圆 10"/>
            <p:cNvSpPr/>
            <p:nvPr/>
          </p:nvSpPr>
          <p:spPr>
            <a:xfrm>
              <a:off x="2879935" y="3715393"/>
              <a:ext cx="447382" cy="443241"/>
            </a:xfrm>
            <a:prstGeom prst="ellipse">
              <a:avLst/>
            </a:prstGeom>
            <a:solidFill>
              <a:schemeClr val="accent4"/>
            </a:solidFill>
            <a:ln w="12700" cap="flat" cmpd="sng" algn="ctr">
              <a:noFill/>
              <a:prstDash val="solid"/>
              <a:miter lim="800000"/>
            </a:ln>
            <a:effectLst/>
          </p:spPr>
          <p:txBody>
            <a:bodyPr anchor="ctr"/>
            <a:lstStyle/>
            <a:p>
              <a:pPr algn="ctr">
                <a:defRPr/>
              </a:pPr>
              <a:endParaRPr lang="zh-CN" altLang="en-US" kern="0" dirty="0">
                <a:solidFill>
                  <a:prstClr val="white"/>
                </a:solidFill>
                <a:latin typeface="Calibri" panose="020F0502020204030204"/>
                <a:cs typeface="+mn-ea"/>
              </a:endParaRPr>
            </a:p>
          </p:txBody>
        </p:sp>
        <p:sp>
          <p:nvSpPr>
            <p:cNvPr id="12" name="任意多边形 1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a:defRPr/>
              </a:pPr>
              <a:endParaRPr lang="zh-CN" altLang="en-US" kern="0">
                <a:solidFill>
                  <a:prstClr val="white"/>
                </a:solidFill>
                <a:latin typeface="Calibri" panose="020F0502020204030204"/>
                <a:cs typeface="+mn-ea"/>
              </a:endParaRPr>
            </a:p>
          </p:txBody>
        </p:sp>
        <p:sp>
          <p:nvSpPr>
            <p:cNvPr id="17" name="矩形 16"/>
            <p:cNvSpPr/>
            <p:nvPr/>
          </p:nvSpPr>
          <p:spPr>
            <a:xfrm>
              <a:off x="1827385" y="2852617"/>
              <a:ext cx="994632" cy="807914"/>
            </a:xfrm>
            <a:prstGeom prst="rect">
              <a:avLst/>
            </a:prstGeom>
          </p:spPr>
          <p:txBody>
            <a:bodyPr wrap="none">
              <a:spAutoFit/>
            </a:bodyPr>
            <a:lstStyle/>
            <a:p>
              <a:pPr>
                <a:defRPr/>
              </a:pPr>
              <a:r>
                <a:rPr lang="en-US" altLang="zh-CN" sz="3200" kern="0" dirty="0">
                  <a:solidFill>
                    <a:prstClr val="white"/>
                  </a:solidFill>
                  <a:latin typeface="Arial" panose="020B0604020202020204" pitchFamily="34" charset="0"/>
                  <a:cs typeface="+mn-ea"/>
                </a:rPr>
                <a:t>TEXT</a:t>
              </a:r>
            </a:p>
            <a:p>
              <a:pPr>
                <a:defRPr/>
              </a:pPr>
              <a:r>
                <a:rPr lang="en-US" altLang="zh-CN" sz="3200" kern="0" dirty="0">
                  <a:solidFill>
                    <a:prstClr val="white"/>
                  </a:solidFill>
                  <a:latin typeface="Arial" panose="020B0604020202020204" pitchFamily="34" charset="0"/>
                  <a:cs typeface="+mn-ea"/>
                </a:rPr>
                <a:t>HERE</a:t>
              </a:r>
              <a:endParaRPr lang="zh-CN" altLang="en-US" sz="3200" kern="0" dirty="0">
                <a:solidFill>
                  <a:prstClr val="white"/>
                </a:solidFill>
                <a:latin typeface="Arial" panose="020B0604020202020204" pitchFamily="34" charset="0"/>
                <a:cs typeface="+mn-ea"/>
              </a:endParaRPr>
            </a:p>
          </p:txBody>
        </p:sp>
      </p:grpSp>
      <p:sp>
        <p:nvSpPr>
          <p:cNvPr id="15" name="TextBox 14"/>
          <p:cNvSpPr txBox="1"/>
          <p:nvPr/>
        </p:nvSpPr>
        <p:spPr>
          <a:xfrm>
            <a:off x="5712009" y="2862236"/>
            <a:ext cx="5208528" cy="3447085"/>
          </a:xfrm>
          <a:prstGeom prst="rect">
            <a:avLst/>
          </a:prstGeom>
          <a:noFill/>
        </p:spPr>
        <p:txBody>
          <a:bodyPr wrap="square" lIns="121908" tIns="60954" rIns="121908" bIns="60954"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a:p>
            <a:pPr>
              <a:lnSpc>
                <a:spcPct val="150000"/>
              </a:lnSpc>
            </a:pPr>
            <a:endParaRPr lang="zh-CN" altLang="en-US" sz="1600" dirty="0">
              <a:solidFill>
                <a:schemeClr val="tx1">
                  <a:lumMod val="50000"/>
                  <a:lumOff val="50000"/>
                </a:schemeClr>
              </a:solidFill>
              <a:latin typeface="+mn-ea"/>
              <a:cs typeface="+mn-ea"/>
            </a:endParaRPr>
          </a:p>
        </p:txBody>
      </p:sp>
      <p:sp>
        <p:nvSpPr>
          <p:cNvPr id="16" name="TextBox 15"/>
          <p:cNvSpPr txBox="1"/>
          <p:nvPr/>
        </p:nvSpPr>
        <p:spPr>
          <a:xfrm>
            <a:off x="5692705" y="2282638"/>
            <a:ext cx="2334851" cy="400097"/>
          </a:xfrm>
          <a:prstGeom prst="rect">
            <a:avLst/>
          </a:prstGeom>
          <a:solidFill>
            <a:schemeClr val="accent4"/>
          </a:solidFill>
        </p:spPr>
        <p:txBody>
          <a:bodyPr wrap="square" lIns="121908" tIns="60954" rIns="121908" bIns="60954" rtlCol="0">
            <a:spAutoFit/>
          </a:bodyPr>
          <a:lstStyle/>
          <a:p>
            <a:r>
              <a:rPr lang="en-US" altLang="zh-CN" b="1" dirty="0">
                <a:solidFill>
                  <a:schemeClr val="bg1"/>
                </a:solidFill>
                <a:cs typeface="+mn-ea"/>
              </a:rPr>
              <a:t>TEXT  HERE</a:t>
            </a:r>
            <a:endParaRPr lang="zh-CN" altLang="en-US" b="1" dirty="0">
              <a:solidFill>
                <a:schemeClr val="bg1"/>
              </a:solidFill>
              <a:cs typeface="+mn-ea"/>
            </a:endParaRPr>
          </a:p>
        </p:txBody>
      </p:sp>
    </p:spTree>
  </p:cSld>
  <p:clrMapOvr>
    <a:masterClrMapping/>
  </p:clrMapOvr>
  <mc:AlternateContent xmlns:mc="http://schemas.openxmlformats.org/markup-compatibility/2006" xmlns:p14="http://schemas.microsoft.com/office/powerpoint/2010/main">
    <mc:Choice Requires="p14">
      <p:transition p14:dur="9" advTm="3183">
        <p:random/>
      </p:transition>
    </mc:Choice>
    <mc:Fallback xmlns="">
      <p:transition advTm="318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anim calcmode="lin" valueType="num">
                                      <p:cBhvr>
                                        <p:cTn id="12" dur="500" fill="hold"/>
                                        <p:tgtEl>
                                          <p:spTgt spid="16"/>
                                        </p:tgtEl>
                                        <p:attrNameLst>
                                          <p:attrName>ppt_x</p:attrName>
                                        </p:attrNameLst>
                                      </p:cBhvr>
                                      <p:tavLst>
                                        <p:tav tm="0">
                                          <p:val>
                                            <p:strVal val="#ppt_x"/>
                                          </p:val>
                                        </p:tav>
                                        <p:tav tm="100000">
                                          <p:val>
                                            <p:strVal val="#ppt_x"/>
                                          </p:val>
                                        </p:tav>
                                      </p:tavLst>
                                    </p:anim>
                                    <p:anim calcmode="lin" valueType="num">
                                      <p:cBhvr>
                                        <p:cTn id="13" dur="5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29" name="Freeform 6"/>
          <p:cNvSpPr/>
          <p:nvPr/>
        </p:nvSpPr>
        <p:spPr bwMode="auto">
          <a:xfrm>
            <a:off x="1096851" y="3101181"/>
            <a:ext cx="9967183" cy="1593851"/>
          </a:xfrm>
          <a:custGeom>
            <a:avLst/>
            <a:gdLst/>
            <a:ahLst/>
            <a:cxnLst/>
            <a:rect l="l" t="t"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tx1">
              <a:lumMod val="50000"/>
              <a:lumOff val="50000"/>
            </a:schemeClr>
          </a:solidFill>
          <a:ln w="8" cap="flat">
            <a:noFill/>
            <a:prstDash val="solid"/>
            <a:miter lim="800000"/>
          </a:ln>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grpSp>
        <p:nvGrpSpPr>
          <p:cNvPr id="30" name="Group 6"/>
          <p:cNvGrpSpPr/>
          <p:nvPr/>
        </p:nvGrpSpPr>
        <p:grpSpPr bwMode="auto">
          <a:xfrm>
            <a:off x="1115890" y="4742659"/>
            <a:ext cx="3008669" cy="1134615"/>
            <a:chOff x="0" y="0"/>
            <a:chExt cx="1856582" cy="881252"/>
          </a:xfrm>
        </p:grpSpPr>
        <p:sp>
          <p:nvSpPr>
            <p:cNvPr id="31" name="Line 58"/>
            <p:cNvSpPr>
              <a:spLocks noChangeShapeType="1"/>
            </p:cNvSpPr>
            <p:nvPr/>
          </p:nvSpPr>
          <p:spPr bwMode="auto">
            <a:xfrm>
              <a:off x="913706" y="0"/>
              <a:ext cx="1" cy="334963"/>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2"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3"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hlink"/>
                </a:buClr>
              </a:pPr>
              <a:r>
                <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a:p>
              <a:pPr algn="ctr" eaLnBrk="0" hangingPunct="0">
                <a:lnSpc>
                  <a:spcPct val="130000"/>
                </a:lnSpc>
                <a:buClr>
                  <a:schemeClr val="hlink"/>
                </a:buClr>
              </a:pPr>
              <a:r>
                <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p:txBody>
        </p:sp>
      </p:grpSp>
      <p:grpSp>
        <p:nvGrpSpPr>
          <p:cNvPr id="34" name="组合 33"/>
          <p:cNvGrpSpPr/>
          <p:nvPr/>
        </p:nvGrpSpPr>
        <p:grpSpPr>
          <a:xfrm>
            <a:off x="3475419" y="1944633"/>
            <a:ext cx="2950789" cy="1098602"/>
            <a:chOff x="3470090" y="1675258"/>
            <a:chExt cx="2952326" cy="1098602"/>
          </a:xfrm>
        </p:grpSpPr>
        <p:sp>
          <p:nvSpPr>
            <p:cNvPr id="35" name="Line 68"/>
            <p:cNvSpPr>
              <a:spLocks noChangeShapeType="1"/>
            </p:cNvSpPr>
            <p:nvPr/>
          </p:nvSpPr>
          <p:spPr bwMode="auto">
            <a:xfrm>
              <a:off x="4910658" y="2451956"/>
              <a:ext cx="0" cy="321904"/>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6"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2"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accent2"/>
                </a:buClr>
              </a:pP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a:p>
              <a:pPr algn="ctr" eaLnBrk="0" hangingPunct="0">
                <a:lnSpc>
                  <a:spcPct val="130000"/>
                </a:lnSpc>
                <a:buClr>
                  <a:schemeClr val="accent2"/>
                </a:buClr>
              </a:pP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p:txBody>
        </p:sp>
      </p:grpSp>
      <p:sp>
        <p:nvSpPr>
          <p:cNvPr id="3" name="椭圆 2"/>
          <p:cNvSpPr>
            <a:spLocks noChangeArrowheads="1"/>
          </p:cNvSpPr>
          <p:nvPr/>
        </p:nvSpPr>
        <p:spPr bwMode="auto">
          <a:xfrm>
            <a:off x="1876792" y="3159068"/>
            <a:ext cx="1387750" cy="1385877"/>
          </a:xfrm>
          <a:prstGeom prst="ellipse">
            <a:avLst/>
          </a:prstGeom>
          <a:solidFill>
            <a:schemeClr val="accent1"/>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微软雅黑" panose="020B0503020204020204" charset="-122"/>
                <a:ea typeface="微软雅黑" panose="020B0503020204020204" charset="-122"/>
                <a:sym typeface="宋体" panose="02010600030101010101" pitchFamily="2" charset="-122"/>
              </a:rPr>
              <a:t>文本</a:t>
            </a:r>
          </a:p>
        </p:txBody>
      </p:sp>
      <p:sp>
        <p:nvSpPr>
          <p:cNvPr id="40" name="椭圆 39"/>
          <p:cNvSpPr>
            <a:spLocks noChangeArrowheads="1"/>
          </p:cNvSpPr>
          <p:nvPr/>
        </p:nvSpPr>
        <p:spPr bwMode="auto">
          <a:xfrm>
            <a:off x="4256939" y="3233115"/>
            <a:ext cx="1387750" cy="1385877"/>
          </a:xfrm>
          <a:prstGeom prst="ellipse">
            <a:avLst/>
          </a:prstGeom>
          <a:solidFill>
            <a:schemeClr val="accent1"/>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微软雅黑" panose="020B0503020204020204" charset="-122"/>
                <a:ea typeface="微软雅黑" panose="020B0503020204020204" charset="-122"/>
                <a:sym typeface="宋体" panose="02010600030101010101" pitchFamily="2" charset="-122"/>
              </a:rPr>
              <a:t>文本</a:t>
            </a:r>
          </a:p>
        </p:txBody>
      </p:sp>
      <p:sp>
        <p:nvSpPr>
          <p:cNvPr id="41" name="椭圆 40"/>
          <p:cNvSpPr>
            <a:spLocks noChangeArrowheads="1"/>
          </p:cNvSpPr>
          <p:nvPr/>
        </p:nvSpPr>
        <p:spPr bwMode="auto">
          <a:xfrm>
            <a:off x="6577974" y="3173334"/>
            <a:ext cx="1387750" cy="1385877"/>
          </a:xfrm>
          <a:prstGeom prst="ellipse">
            <a:avLst/>
          </a:prstGeom>
          <a:solidFill>
            <a:schemeClr val="accent2"/>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微软雅黑" panose="020B0503020204020204" charset="-122"/>
                <a:ea typeface="微软雅黑" panose="020B0503020204020204" charset="-122"/>
                <a:sym typeface="宋体" panose="02010600030101010101" pitchFamily="2" charset="-122"/>
              </a:rPr>
              <a:t>文本</a:t>
            </a:r>
          </a:p>
        </p:txBody>
      </p:sp>
      <p:sp>
        <p:nvSpPr>
          <p:cNvPr id="42" name="椭圆 41"/>
          <p:cNvSpPr>
            <a:spLocks noChangeArrowheads="1"/>
          </p:cNvSpPr>
          <p:nvPr/>
        </p:nvSpPr>
        <p:spPr bwMode="auto">
          <a:xfrm>
            <a:off x="8948261" y="3205820"/>
            <a:ext cx="1387750" cy="1385877"/>
          </a:xfrm>
          <a:prstGeom prst="ellipse">
            <a:avLst/>
          </a:prstGeom>
          <a:solidFill>
            <a:schemeClr val="accent3"/>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微软雅黑" panose="020B0503020204020204" charset="-122"/>
                <a:ea typeface="微软雅黑" panose="020B0503020204020204" charset="-122"/>
                <a:sym typeface="宋体" panose="02010600030101010101" pitchFamily="2" charset="-122"/>
              </a:rPr>
              <a:t>文本</a:t>
            </a:r>
          </a:p>
        </p:txBody>
      </p:sp>
      <p:grpSp>
        <p:nvGrpSpPr>
          <p:cNvPr id="43" name="Group 6"/>
          <p:cNvGrpSpPr/>
          <p:nvPr/>
        </p:nvGrpSpPr>
        <p:grpSpPr bwMode="auto">
          <a:xfrm>
            <a:off x="5799278" y="4742659"/>
            <a:ext cx="3008669" cy="1134615"/>
            <a:chOff x="0" y="0"/>
            <a:chExt cx="1856582" cy="881252"/>
          </a:xfrm>
        </p:grpSpPr>
        <p:sp>
          <p:nvSpPr>
            <p:cNvPr id="44" name="Line 58"/>
            <p:cNvSpPr>
              <a:spLocks noChangeShapeType="1"/>
            </p:cNvSpPr>
            <p:nvPr/>
          </p:nvSpPr>
          <p:spPr bwMode="auto">
            <a:xfrm>
              <a:off x="913706" y="0"/>
              <a:ext cx="1" cy="334963"/>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45"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46"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hlink"/>
                </a:buClr>
              </a:pPr>
              <a:r>
                <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a:p>
              <a:pPr algn="ctr" eaLnBrk="0" hangingPunct="0">
                <a:lnSpc>
                  <a:spcPct val="130000"/>
                </a:lnSpc>
                <a:buClr>
                  <a:schemeClr val="hlink"/>
                </a:buClr>
              </a:pPr>
              <a:r>
                <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 </a:t>
              </a: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p:txBody>
        </p:sp>
      </p:grpSp>
      <p:grpSp>
        <p:nvGrpSpPr>
          <p:cNvPr id="47" name="组合 46"/>
          <p:cNvGrpSpPr/>
          <p:nvPr/>
        </p:nvGrpSpPr>
        <p:grpSpPr>
          <a:xfrm>
            <a:off x="8192997" y="2021003"/>
            <a:ext cx="2950789" cy="1098602"/>
            <a:chOff x="3470090" y="1675258"/>
            <a:chExt cx="2952326" cy="1098602"/>
          </a:xfrm>
        </p:grpSpPr>
        <p:sp>
          <p:nvSpPr>
            <p:cNvPr id="48" name="Line 68"/>
            <p:cNvSpPr>
              <a:spLocks noChangeShapeType="1"/>
            </p:cNvSpPr>
            <p:nvPr/>
          </p:nvSpPr>
          <p:spPr bwMode="auto">
            <a:xfrm>
              <a:off x="4910658" y="2451956"/>
              <a:ext cx="0" cy="321904"/>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49"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50"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accent2"/>
                </a:buClr>
              </a:pP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a:p>
              <a:pPr algn="ctr" eaLnBrk="0" hangingPunct="0">
                <a:lnSpc>
                  <a:spcPct val="130000"/>
                </a:lnSpc>
                <a:buClr>
                  <a:schemeClr val="accent2"/>
                </a:buClr>
              </a:pPr>
              <a:r>
                <a:rPr lang="zh-CN" alt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rPr>
                <a:t>单击此处添加文本</a:t>
              </a:r>
              <a:endParaRPr lang="en-US" sz="1600" dirty="0">
                <a:solidFill>
                  <a:schemeClr val="tx1">
                    <a:lumMod val="50000"/>
                    <a:lumOff val="50000"/>
                  </a:schemeClr>
                </a:solidFill>
                <a:latin typeface="微软雅黑" panose="020B0503020204020204" charset="-122"/>
                <a:ea typeface="微软雅黑" panose="020B0503020204020204" charset="-122"/>
                <a:sym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p14:dur="9" advTm="5616">
        <p:random/>
      </p:transition>
    </mc:Choice>
    <mc:Fallback xmlns="">
      <p:transition advTm="561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500"/>
                                        <p:tgtEl>
                                          <p:spTgt spid="3"/>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heel(1)">
                                      <p:cBhvr>
                                        <p:cTn id="19" dur="500"/>
                                        <p:tgtEl>
                                          <p:spTgt spid="40"/>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3000"/>
                            </p:stCondLst>
                            <p:childTnLst>
                              <p:par>
                                <p:cTn id="25" presetID="21"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500"/>
                                        <p:tgtEl>
                                          <p:spTgt spid="41"/>
                                        </p:tgtEl>
                                      </p:cBhvr>
                                    </p:animEffect>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4000"/>
                            </p:stCondLst>
                            <p:childTnLst>
                              <p:par>
                                <p:cTn id="33" presetID="21"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heel(1)">
                                      <p:cBhvr>
                                        <p:cTn id="35" dur="500"/>
                                        <p:tgtEl>
                                          <p:spTgt spid="42"/>
                                        </p:tgtEl>
                                      </p:cBhvr>
                                    </p:animEffect>
                                  </p:childTnLst>
                                </p:cTn>
                              </p:par>
                            </p:childTnLst>
                          </p:cTn>
                        </p:par>
                        <p:par>
                          <p:cTn id="36" fill="hold">
                            <p:stCondLst>
                              <p:cond delay="4500"/>
                            </p:stCondLst>
                            <p:childTnLst>
                              <p:par>
                                <p:cTn id="37" presetID="22" presetClass="entr" presetSubtype="4"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down)">
                                      <p:cBhvr>
                                        <p:cTn id="3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P spid="3" grpId="0" bldLvl="0" animBg="1"/>
      <p:bldP spid="40" grpId="0" bldLvl="0" animBg="1"/>
      <p:bldP spid="41" grpId="0" bldLvl="0" animBg="1"/>
      <p:bldP spid="4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27" name="KMA1D1FEAF"/>
          <p:cNvSpPr>
            <a:spLocks noChangeArrowheads="1"/>
          </p:cNvSpPr>
          <p:nvPr/>
        </p:nvSpPr>
        <p:spPr bwMode="ltGray">
          <a:xfrm>
            <a:off x="7635524" y="1858803"/>
            <a:ext cx="2755359" cy="1935163"/>
          </a:xfrm>
          <a:prstGeom prst="rect">
            <a:avLst/>
          </a:prstGeom>
          <a:solidFill>
            <a:schemeClr val="accent2"/>
          </a:solidFill>
          <a:ln w="19050">
            <a:noFill/>
            <a:miter lim="800000"/>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微软雅黑" panose="020B0503020204020204" charset="-122"/>
              <a:ea typeface="微软雅黑" panose="020B0503020204020204" charset="-122"/>
              <a:cs typeface="Arial" panose="020B0604020202020204" pitchFamily="34" charset="0"/>
            </a:endParaRPr>
          </a:p>
        </p:txBody>
      </p:sp>
      <p:grpSp>
        <p:nvGrpSpPr>
          <p:cNvPr id="28" name="그룹 21"/>
          <p:cNvGrpSpPr/>
          <p:nvPr/>
        </p:nvGrpSpPr>
        <p:grpSpPr>
          <a:xfrm>
            <a:off x="8137408" y="2066305"/>
            <a:ext cx="2567104" cy="1488921"/>
            <a:chOff x="6794460" y="2050996"/>
            <a:chExt cx="2314044" cy="1488921"/>
          </a:xfrm>
          <a:noFill/>
        </p:grpSpPr>
        <p:sp>
          <p:nvSpPr>
            <p:cNvPr id="29" name="Text Box 5"/>
            <p:cNvSpPr txBox="1">
              <a:spLocks noChangeArrowheads="1"/>
            </p:cNvSpPr>
            <p:nvPr/>
          </p:nvSpPr>
          <p:spPr bwMode="auto">
            <a:xfrm>
              <a:off x="6794460" y="2708920"/>
              <a:ext cx="2314044" cy="830997"/>
            </a:xfrm>
            <a:prstGeom prst="rect">
              <a:avLst/>
            </a:prstGeom>
            <a:grpFill/>
            <a:ln w="9525">
              <a:noFill/>
              <a:miter lim="800000"/>
            </a:ln>
          </p:spPr>
          <p:txBody>
            <a:bodyPr>
              <a:spAutoFit/>
            </a:bodyPr>
            <a:lstStyle/>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p:txBody>
        </p:sp>
        <p:sp>
          <p:nvSpPr>
            <p:cNvPr id="30" name="Text Box 5"/>
            <p:cNvSpPr txBox="1">
              <a:spLocks noChangeArrowheads="1"/>
            </p:cNvSpPr>
            <p:nvPr/>
          </p:nvSpPr>
          <p:spPr bwMode="auto">
            <a:xfrm>
              <a:off x="6794460" y="2050996"/>
              <a:ext cx="2314044" cy="584775"/>
            </a:xfrm>
            <a:prstGeom prst="rect">
              <a:avLst/>
            </a:prstGeom>
            <a:grpFill/>
            <a:ln w="9525">
              <a:noFill/>
              <a:miter lim="800000"/>
            </a:ln>
          </p:spPr>
          <p:txBody>
            <a:bodyPr>
              <a:spAutoFit/>
            </a:bodyPr>
            <a:lstStyle/>
            <a:p>
              <a:pPr marL="133350" indent="-133350">
                <a:defRPr/>
              </a:pPr>
              <a:r>
                <a:rPr lang="zh-CN" altLang="en-US" sz="3200" b="1" dirty="0">
                  <a:solidFill>
                    <a:srgbClr val="F8F8F8"/>
                  </a:solidFill>
                  <a:latin typeface="微软雅黑" panose="020B0503020204020204" charset="-122"/>
                  <a:ea typeface="微软雅黑" panose="020B0503020204020204" charset="-122"/>
                  <a:cs typeface="Arial" panose="020B0604020202020204" pitchFamily="34" charset="0"/>
                </a:rPr>
                <a:t>主题三</a:t>
              </a:r>
            </a:p>
          </p:txBody>
        </p:sp>
      </p:grpSp>
      <p:sp>
        <p:nvSpPr>
          <p:cNvPr id="41" name="矩形 40"/>
          <p:cNvSpPr/>
          <p:nvPr/>
        </p:nvSpPr>
        <p:spPr>
          <a:xfrm>
            <a:off x="1805913" y="4019041"/>
            <a:ext cx="2754772" cy="2232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p>
        </p:txBody>
      </p:sp>
      <p:sp>
        <p:nvSpPr>
          <p:cNvPr id="42" name="矩形 41"/>
          <p:cNvSpPr/>
          <p:nvPr/>
        </p:nvSpPr>
        <p:spPr>
          <a:xfrm>
            <a:off x="4705337" y="4019041"/>
            <a:ext cx="2771201" cy="2232248"/>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p>
        </p:txBody>
      </p:sp>
      <p:sp>
        <p:nvSpPr>
          <p:cNvPr id="43" name="矩形 42"/>
          <p:cNvSpPr/>
          <p:nvPr/>
        </p:nvSpPr>
        <p:spPr>
          <a:xfrm>
            <a:off x="7635524" y="4019041"/>
            <a:ext cx="2755359" cy="2232248"/>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a:solidFill>
                  <a:schemeClr val="bg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p>
        </p:txBody>
      </p:sp>
      <p:sp>
        <p:nvSpPr>
          <p:cNvPr id="44" name="KMA1D1FEAF"/>
          <p:cNvSpPr>
            <a:spLocks noChangeArrowheads="1"/>
          </p:cNvSpPr>
          <p:nvPr/>
        </p:nvSpPr>
        <p:spPr bwMode="ltGray">
          <a:xfrm>
            <a:off x="4715204" y="1858803"/>
            <a:ext cx="3237135" cy="1935163"/>
          </a:xfrm>
          <a:prstGeom prst="rightArrowCallout">
            <a:avLst>
              <a:gd name="adj1" fmla="val 23031"/>
              <a:gd name="adj2" fmla="val 25000"/>
              <a:gd name="adj3" fmla="val 12695"/>
              <a:gd name="adj4" fmla="val 84741"/>
            </a:avLst>
          </a:prstGeom>
          <a:solidFill>
            <a:schemeClr val="accent1"/>
          </a:solidFill>
          <a:ln w="19050">
            <a:noFill/>
            <a:miter lim="800000"/>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微软雅黑" panose="020B0503020204020204" charset="-122"/>
              <a:ea typeface="微软雅黑" panose="020B0503020204020204" charset="-122"/>
              <a:cs typeface="Arial" panose="020B0604020202020204" pitchFamily="34" charset="0"/>
            </a:endParaRPr>
          </a:p>
        </p:txBody>
      </p:sp>
      <p:grpSp>
        <p:nvGrpSpPr>
          <p:cNvPr id="45" name="그룹 21"/>
          <p:cNvGrpSpPr/>
          <p:nvPr/>
        </p:nvGrpSpPr>
        <p:grpSpPr>
          <a:xfrm>
            <a:off x="5105290" y="1994297"/>
            <a:ext cx="2567104" cy="1560929"/>
            <a:chOff x="6794460" y="1978988"/>
            <a:chExt cx="2314044" cy="1560929"/>
          </a:xfrm>
          <a:noFill/>
        </p:grpSpPr>
        <p:sp>
          <p:nvSpPr>
            <p:cNvPr id="46" name="Text Box 5"/>
            <p:cNvSpPr txBox="1">
              <a:spLocks noChangeArrowheads="1"/>
            </p:cNvSpPr>
            <p:nvPr/>
          </p:nvSpPr>
          <p:spPr bwMode="auto">
            <a:xfrm>
              <a:off x="6794460" y="2708920"/>
              <a:ext cx="2314044" cy="830997"/>
            </a:xfrm>
            <a:prstGeom prst="rect">
              <a:avLst/>
            </a:prstGeom>
            <a:grpFill/>
            <a:ln w="9525">
              <a:noFill/>
              <a:miter lim="800000"/>
            </a:ln>
          </p:spPr>
          <p:txBody>
            <a:bodyPr>
              <a:spAutoFit/>
            </a:bodyPr>
            <a:lstStyle/>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p:txBody>
        </p:sp>
        <p:sp>
          <p:nvSpPr>
            <p:cNvPr id="47" name="Text Box 5"/>
            <p:cNvSpPr txBox="1">
              <a:spLocks noChangeArrowheads="1"/>
            </p:cNvSpPr>
            <p:nvPr/>
          </p:nvSpPr>
          <p:spPr bwMode="auto">
            <a:xfrm>
              <a:off x="6794460" y="1978988"/>
              <a:ext cx="2314044" cy="584775"/>
            </a:xfrm>
            <a:prstGeom prst="rect">
              <a:avLst/>
            </a:prstGeom>
            <a:grpFill/>
            <a:ln w="9525">
              <a:noFill/>
              <a:miter lim="800000"/>
            </a:ln>
          </p:spPr>
          <p:txBody>
            <a:bodyPr>
              <a:spAutoFit/>
            </a:bodyPr>
            <a:lstStyle/>
            <a:p>
              <a:pPr marL="133350" indent="-133350">
                <a:defRPr/>
              </a:pPr>
              <a:r>
                <a:rPr lang="zh-CN" altLang="en-US" sz="3200" b="1" dirty="0">
                  <a:solidFill>
                    <a:srgbClr val="F8F8F8"/>
                  </a:solidFill>
                  <a:latin typeface="微软雅黑" panose="020B0503020204020204" charset="-122"/>
                  <a:ea typeface="微软雅黑" panose="020B0503020204020204" charset="-122"/>
                  <a:cs typeface="Arial" panose="020B0604020202020204" pitchFamily="34" charset="0"/>
                </a:rPr>
                <a:t>主题二</a:t>
              </a:r>
            </a:p>
          </p:txBody>
        </p:sp>
      </p:grpSp>
      <p:sp>
        <p:nvSpPr>
          <p:cNvPr id="48" name="KMA1D1FEAF"/>
          <p:cNvSpPr>
            <a:spLocks noChangeArrowheads="1"/>
          </p:cNvSpPr>
          <p:nvPr/>
        </p:nvSpPr>
        <p:spPr bwMode="ltGray">
          <a:xfrm>
            <a:off x="1805915" y="1858803"/>
            <a:ext cx="3237135" cy="1935163"/>
          </a:xfrm>
          <a:prstGeom prst="rightArrowCallout">
            <a:avLst>
              <a:gd name="adj1" fmla="val 23031"/>
              <a:gd name="adj2" fmla="val 25000"/>
              <a:gd name="adj3" fmla="val 12695"/>
              <a:gd name="adj4" fmla="val 84741"/>
            </a:avLst>
          </a:prstGeom>
          <a:solidFill>
            <a:schemeClr val="accent1"/>
          </a:solidFill>
          <a:ln w="19050">
            <a:noFill/>
            <a:miter lim="800000"/>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微软雅黑" panose="020B0503020204020204" charset="-122"/>
              <a:ea typeface="微软雅黑" panose="020B0503020204020204" charset="-122"/>
              <a:cs typeface="Arial" panose="020B0604020202020204" pitchFamily="34" charset="0"/>
            </a:endParaRPr>
          </a:p>
        </p:txBody>
      </p:sp>
      <p:grpSp>
        <p:nvGrpSpPr>
          <p:cNvPr id="49" name="그룹 21"/>
          <p:cNvGrpSpPr/>
          <p:nvPr/>
        </p:nvGrpSpPr>
        <p:grpSpPr>
          <a:xfrm>
            <a:off x="1924109" y="2066305"/>
            <a:ext cx="2567104" cy="1488921"/>
            <a:chOff x="6794460" y="2050996"/>
            <a:chExt cx="2314044" cy="1488921"/>
          </a:xfrm>
          <a:solidFill>
            <a:schemeClr val="bg2"/>
          </a:solidFill>
        </p:grpSpPr>
        <p:sp>
          <p:nvSpPr>
            <p:cNvPr id="50" name="Text Box 5"/>
            <p:cNvSpPr txBox="1">
              <a:spLocks noChangeArrowheads="1"/>
            </p:cNvSpPr>
            <p:nvPr/>
          </p:nvSpPr>
          <p:spPr bwMode="auto">
            <a:xfrm>
              <a:off x="6794460" y="2708920"/>
              <a:ext cx="2314044" cy="830997"/>
            </a:xfrm>
            <a:prstGeom prst="rect">
              <a:avLst/>
            </a:prstGeom>
            <a:noFill/>
            <a:ln w="9525">
              <a:noFill/>
              <a:miter lim="800000"/>
            </a:ln>
          </p:spPr>
          <p:txBody>
            <a:bodyPr>
              <a:spAutoFit/>
            </a:bodyPr>
            <a:lstStyle/>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a:p>
              <a:pPr marL="133350" indent="-133350">
                <a:buFont typeface="Arial" panose="020B0604020202020204" pitchFamily="34" charset="0"/>
                <a:buChar char="•"/>
                <a:defRPr/>
              </a:pPr>
              <a:r>
                <a:rPr lang="zh-CN" altLang="en-US" sz="1600" dirty="0">
                  <a:solidFill>
                    <a:srgbClr val="F8F8F8"/>
                  </a:solidFill>
                  <a:latin typeface="微软雅黑" panose="020B0503020204020204" charset="-122"/>
                  <a:ea typeface="微软雅黑" panose="020B0503020204020204" charset="-122"/>
                  <a:cs typeface="Arial" panose="020B0604020202020204" pitchFamily="34" charset="0"/>
                </a:rPr>
                <a:t>单击此处添加文本</a:t>
              </a:r>
              <a:endParaRPr lang="en-US" altLang="ko-KR" sz="1600" dirty="0">
                <a:solidFill>
                  <a:srgbClr val="F8F8F8"/>
                </a:solidFill>
                <a:latin typeface="微软雅黑" panose="020B0503020204020204" charset="-122"/>
                <a:ea typeface="微软雅黑" panose="020B0503020204020204" charset="-122"/>
                <a:cs typeface="Arial" panose="020B0604020202020204" pitchFamily="34" charset="0"/>
              </a:endParaRPr>
            </a:p>
          </p:txBody>
        </p:sp>
        <p:sp>
          <p:nvSpPr>
            <p:cNvPr id="51" name="Text Box 5"/>
            <p:cNvSpPr txBox="1">
              <a:spLocks noChangeArrowheads="1"/>
            </p:cNvSpPr>
            <p:nvPr/>
          </p:nvSpPr>
          <p:spPr bwMode="auto">
            <a:xfrm>
              <a:off x="6794460" y="2050996"/>
              <a:ext cx="2314044" cy="584775"/>
            </a:xfrm>
            <a:prstGeom prst="rect">
              <a:avLst/>
            </a:prstGeom>
            <a:noFill/>
            <a:ln w="9525">
              <a:noFill/>
              <a:miter lim="800000"/>
            </a:ln>
          </p:spPr>
          <p:txBody>
            <a:bodyPr>
              <a:spAutoFit/>
            </a:bodyPr>
            <a:lstStyle/>
            <a:p>
              <a:pPr marL="133350" indent="-133350">
                <a:defRPr/>
              </a:pPr>
              <a:r>
                <a:rPr lang="zh-CN" altLang="en-US" sz="3200" b="1" dirty="0">
                  <a:solidFill>
                    <a:srgbClr val="F8F8F8"/>
                  </a:solidFill>
                  <a:latin typeface="微软雅黑" panose="020B0503020204020204" charset="-122"/>
                  <a:ea typeface="微软雅黑" panose="020B0503020204020204" charset="-122"/>
                  <a:cs typeface="Arial" panose="020B0604020202020204" pitchFamily="34" charset="0"/>
                </a:rPr>
                <a:t>主题一</a:t>
              </a:r>
            </a:p>
          </p:txBody>
        </p:sp>
      </p:grpSp>
    </p:spTree>
  </p:cSld>
  <p:clrMapOvr>
    <a:masterClrMapping/>
  </p:clrMapOvr>
  <mc:AlternateContent xmlns:mc="http://schemas.openxmlformats.org/markup-compatibility/2006" xmlns:p14="http://schemas.microsoft.com/office/powerpoint/2010/main">
    <mc:Choice Requires="p14">
      <p:transition p14:dur="9" advTm="3603">
        <p:random/>
      </p:transition>
    </mc:Choice>
    <mc:Fallback xmlns="">
      <p:transition advTm="360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0-#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up)">
                                      <p:cBhvr>
                                        <p:cTn id="16" dur="500"/>
                                        <p:tgtEl>
                                          <p:spTgt spid="41"/>
                                        </p:tgtEl>
                                      </p:cBhvr>
                                    </p:animEffect>
                                  </p:childTnLst>
                                </p:cTn>
                              </p:par>
                            </p:childTnLst>
                          </p:cTn>
                        </p:par>
                        <p:par>
                          <p:cTn id="17" fill="hold">
                            <p:stCondLst>
                              <p:cond delay="1000"/>
                            </p:stCondLst>
                            <p:childTnLst>
                              <p:par>
                                <p:cTn id="18" presetID="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500" fill="hold"/>
                                        <p:tgtEl>
                                          <p:spTgt spid="44"/>
                                        </p:tgtEl>
                                        <p:attrNameLst>
                                          <p:attrName>ppt_x</p:attrName>
                                        </p:attrNameLst>
                                      </p:cBhvr>
                                      <p:tavLst>
                                        <p:tav tm="0">
                                          <p:val>
                                            <p:strVal val="0-#ppt_w/2"/>
                                          </p:val>
                                        </p:tav>
                                        <p:tav tm="100000">
                                          <p:val>
                                            <p:strVal val="#ppt_x"/>
                                          </p:val>
                                        </p:tav>
                                      </p:tavLst>
                                    </p:anim>
                                    <p:anim calcmode="lin" valueType="num">
                                      <p:cBhvr additive="base">
                                        <p:cTn id="21" dur="500" fill="hold"/>
                                        <p:tgtEl>
                                          <p:spTgt spid="4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0-#ppt_w/2"/>
                                          </p:val>
                                        </p:tav>
                                        <p:tav tm="100000">
                                          <p:val>
                                            <p:strVal val="#ppt_x"/>
                                          </p:val>
                                        </p:tav>
                                      </p:tavLst>
                                    </p:anim>
                                    <p:anim calcmode="lin" valueType="num">
                                      <p:cBhvr additive="base">
                                        <p:cTn id="25" dur="500" fill="hold"/>
                                        <p:tgtEl>
                                          <p:spTgt spid="45"/>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up)">
                                      <p:cBhvr>
                                        <p:cTn id="29" dur="500"/>
                                        <p:tgtEl>
                                          <p:spTgt spid="42"/>
                                        </p:tgtEl>
                                      </p:cBhvr>
                                    </p:animEffect>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0-#ppt_w/2"/>
                                          </p:val>
                                        </p:tav>
                                        <p:tav tm="100000">
                                          <p:val>
                                            <p:strVal val="#ppt_x"/>
                                          </p:val>
                                        </p:tav>
                                      </p:tavLst>
                                    </p:anim>
                                    <p:anim calcmode="lin" valueType="num">
                                      <p:cBhvr additive="base">
                                        <p:cTn id="34" dur="500" fill="hold"/>
                                        <p:tgtEl>
                                          <p:spTgt spid="27"/>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0-#ppt_w/2"/>
                                          </p:val>
                                        </p:tav>
                                        <p:tav tm="100000">
                                          <p:val>
                                            <p:strVal val="#ppt_x"/>
                                          </p:val>
                                        </p:tav>
                                      </p:tavLst>
                                    </p:anim>
                                    <p:anim calcmode="lin" valueType="num">
                                      <p:cBhvr additive="base">
                                        <p:cTn id="38" dur="500" fill="hold"/>
                                        <p:tgtEl>
                                          <p:spTgt spid="28"/>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41" grpId="0" bldLvl="0" animBg="1"/>
      <p:bldP spid="42" grpId="0" bldLvl="0" animBg="1"/>
      <p:bldP spid="43" grpId="0" bldLvl="0" animBg="1"/>
      <p:bldP spid="44" grpId="0" bldLvl="0" animBg="1"/>
      <p:bldP spid="4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27" name="Group 27"/>
          <p:cNvGrpSpPr/>
          <p:nvPr/>
        </p:nvGrpSpPr>
        <p:grpSpPr bwMode="auto">
          <a:xfrm>
            <a:off x="4739805" y="4618014"/>
            <a:ext cx="843015" cy="1094482"/>
            <a:chOff x="3600" y="3001"/>
            <a:chExt cx="779" cy="1007"/>
          </a:xfrm>
          <a:solidFill>
            <a:schemeClr val="tx2"/>
          </a:solidFill>
        </p:grpSpPr>
        <p:sp>
          <p:nvSpPr>
            <p:cNvPr id="28" name="Freeform 7"/>
            <p:cNvSpPr/>
            <p:nvPr/>
          </p:nvSpPr>
          <p:spPr bwMode="auto">
            <a:xfrm>
              <a:off x="3600" y="3072"/>
              <a:ext cx="779" cy="936"/>
            </a:xfrm>
            <a:custGeom>
              <a:avLst/>
              <a:gdLst/>
              <a:ahLst/>
              <a:cxnLst>
                <a:cxn ang="0">
                  <a:pos x="3" y="159"/>
                </a:cxn>
                <a:cxn ang="0">
                  <a:pos x="90" y="130"/>
                </a:cxn>
                <a:cxn ang="0">
                  <a:pos x="360" y="128"/>
                </a:cxn>
                <a:cxn ang="0">
                  <a:pos x="451" y="116"/>
                </a:cxn>
                <a:cxn ang="0">
                  <a:pos x="602" y="40"/>
                </a:cxn>
                <a:cxn ang="0">
                  <a:pos x="693" y="26"/>
                </a:cxn>
                <a:cxn ang="0">
                  <a:pos x="648" y="98"/>
                </a:cxn>
                <a:cxn ang="0">
                  <a:pos x="586" y="139"/>
                </a:cxn>
                <a:cxn ang="0">
                  <a:pos x="483" y="221"/>
                </a:cxn>
                <a:cxn ang="0">
                  <a:pos x="465" y="306"/>
                </a:cxn>
                <a:cxn ang="0">
                  <a:pos x="571" y="786"/>
                </a:cxn>
                <a:cxn ang="0">
                  <a:pos x="541" y="843"/>
                </a:cxn>
                <a:cxn ang="0">
                  <a:pos x="483" y="816"/>
                </a:cxn>
                <a:cxn ang="0">
                  <a:pos x="389" y="557"/>
                </a:cxn>
                <a:cxn ang="0">
                  <a:pos x="366" y="518"/>
                </a:cxn>
                <a:cxn ang="0">
                  <a:pos x="355" y="518"/>
                </a:cxn>
                <a:cxn ang="0">
                  <a:pos x="334" y="557"/>
                </a:cxn>
                <a:cxn ang="0">
                  <a:pos x="239" y="816"/>
                </a:cxn>
                <a:cxn ang="0">
                  <a:pos x="182" y="843"/>
                </a:cxn>
                <a:cxn ang="0">
                  <a:pos x="152" y="786"/>
                </a:cxn>
                <a:cxn ang="0">
                  <a:pos x="257" y="306"/>
                </a:cxn>
                <a:cxn ang="0">
                  <a:pos x="241" y="235"/>
                </a:cxn>
                <a:cxn ang="0">
                  <a:pos x="165" y="211"/>
                </a:cxn>
                <a:cxn ang="0">
                  <a:pos x="75" y="203"/>
                </a:cxn>
                <a:cxn ang="0">
                  <a:pos x="3" y="159"/>
                </a:cxn>
              </a:cxnLst>
              <a:rect l="0" t="0" r="r" b="b"/>
              <a:pathLst>
                <a:path w="709" h="852">
                  <a:moveTo>
                    <a:pt x="3" y="159"/>
                  </a:moveTo>
                  <a:cubicBezTo>
                    <a:pt x="6" y="128"/>
                    <a:pt x="51" y="130"/>
                    <a:pt x="90" y="130"/>
                  </a:cubicBezTo>
                  <a:cubicBezTo>
                    <a:pt x="126" y="130"/>
                    <a:pt x="312" y="128"/>
                    <a:pt x="360" y="128"/>
                  </a:cubicBezTo>
                  <a:cubicBezTo>
                    <a:pt x="409" y="128"/>
                    <a:pt x="450" y="116"/>
                    <a:pt x="451" y="116"/>
                  </a:cubicBezTo>
                  <a:cubicBezTo>
                    <a:pt x="478" y="111"/>
                    <a:pt x="569" y="57"/>
                    <a:pt x="602" y="40"/>
                  </a:cubicBezTo>
                  <a:cubicBezTo>
                    <a:pt x="637" y="23"/>
                    <a:pt x="676" y="0"/>
                    <a:pt x="693" y="26"/>
                  </a:cubicBezTo>
                  <a:cubicBezTo>
                    <a:pt x="709" y="52"/>
                    <a:pt x="687" y="73"/>
                    <a:pt x="648" y="98"/>
                  </a:cubicBezTo>
                  <a:cubicBezTo>
                    <a:pt x="605" y="125"/>
                    <a:pt x="611" y="123"/>
                    <a:pt x="586" y="139"/>
                  </a:cubicBezTo>
                  <a:cubicBezTo>
                    <a:pt x="558" y="156"/>
                    <a:pt x="497" y="200"/>
                    <a:pt x="483" y="221"/>
                  </a:cubicBezTo>
                  <a:cubicBezTo>
                    <a:pt x="470" y="241"/>
                    <a:pt x="469" y="272"/>
                    <a:pt x="465" y="306"/>
                  </a:cubicBezTo>
                  <a:cubicBezTo>
                    <a:pt x="454" y="436"/>
                    <a:pt x="564" y="761"/>
                    <a:pt x="571" y="786"/>
                  </a:cubicBezTo>
                  <a:cubicBezTo>
                    <a:pt x="577" y="807"/>
                    <a:pt x="573" y="833"/>
                    <a:pt x="541" y="843"/>
                  </a:cubicBezTo>
                  <a:cubicBezTo>
                    <a:pt x="509" y="852"/>
                    <a:pt x="490" y="837"/>
                    <a:pt x="483" y="816"/>
                  </a:cubicBezTo>
                  <a:cubicBezTo>
                    <a:pt x="472" y="778"/>
                    <a:pt x="408" y="606"/>
                    <a:pt x="389" y="557"/>
                  </a:cubicBezTo>
                  <a:cubicBezTo>
                    <a:pt x="381" y="537"/>
                    <a:pt x="373" y="522"/>
                    <a:pt x="366" y="518"/>
                  </a:cubicBezTo>
                  <a:cubicBezTo>
                    <a:pt x="363" y="517"/>
                    <a:pt x="357" y="518"/>
                    <a:pt x="355" y="518"/>
                  </a:cubicBezTo>
                  <a:cubicBezTo>
                    <a:pt x="348" y="521"/>
                    <a:pt x="341" y="537"/>
                    <a:pt x="334" y="557"/>
                  </a:cubicBezTo>
                  <a:cubicBezTo>
                    <a:pt x="315" y="606"/>
                    <a:pt x="251" y="778"/>
                    <a:pt x="239" y="816"/>
                  </a:cubicBezTo>
                  <a:cubicBezTo>
                    <a:pt x="233" y="837"/>
                    <a:pt x="214" y="852"/>
                    <a:pt x="182" y="843"/>
                  </a:cubicBezTo>
                  <a:cubicBezTo>
                    <a:pt x="150" y="833"/>
                    <a:pt x="145" y="807"/>
                    <a:pt x="152" y="786"/>
                  </a:cubicBezTo>
                  <a:cubicBezTo>
                    <a:pt x="159" y="761"/>
                    <a:pt x="269" y="436"/>
                    <a:pt x="257" y="306"/>
                  </a:cubicBezTo>
                  <a:cubicBezTo>
                    <a:pt x="254" y="272"/>
                    <a:pt x="254" y="255"/>
                    <a:pt x="241" y="235"/>
                  </a:cubicBezTo>
                  <a:cubicBezTo>
                    <a:pt x="227" y="215"/>
                    <a:pt x="197" y="214"/>
                    <a:pt x="165" y="211"/>
                  </a:cubicBezTo>
                  <a:cubicBezTo>
                    <a:pt x="136" y="208"/>
                    <a:pt x="125" y="207"/>
                    <a:pt x="75" y="203"/>
                  </a:cubicBezTo>
                  <a:cubicBezTo>
                    <a:pt x="29" y="198"/>
                    <a:pt x="0" y="189"/>
                    <a:pt x="3"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29" name="Oval 8"/>
            <p:cNvSpPr>
              <a:spLocks noChangeArrowheads="1"/>
            </p:cNvSpPr>
            <p:nvPr/>
          </p:nvSpPr>
          <p:spPr bwMode="auto">
            <a:xfrm>
              <a:off x="3899" y="3001"/>
              <a:ext cx="188"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30" name="Group 29"/>
          <p:cNvGrpSpPr/>
          <p:nvPr/>
        </p:nvGrpSpPr>
        <p:grpSpPr bwMode="auto">
          <a:xfrm>
            <a:off x="3101088" y="4618013"/>
            <a:ext cx="851617" cy="1094481"/>
            <a:chOff x="2086" y="3001"/>
            <a:chExt cx="787" cy="1007"/>
          </a:xfrm>
          <a:solidFill>
            <a:schemeClr val="tx2"/>
          </a:solidFill>
        </p:grpSpPr>
        <p:sp>
          <p:nvSpPr>
            <p:cNvPr id="41" name="Freeform 9"/>
            <p:cNvSpPr/>
            <p:nvPr/>
          </p:nvSpPr>
          <p:spPr bwMode="auto">
            <a:xfrm>
              <a:off x="2086" y="3213"/>
              <a:ext cx="787" cy="795"/>
            </a:xfrm>
            <a:custGeom>
              <a:avLst/>
              <a:gdLst/>
              <a:ahLst/>
              <a:cxnLst>
                <a:cxn ang="0">
                  <a:pos x="713" y="31"/>
                </a:cxn>
                <a:cxn ang="0">
                  <a:pos x="625" y="2"/>
                </a:cxn>
                <a:cxn ang="0">
                  <a:pos x="358" y="0"/>
                </a:cxn>
                <a:cxn ang="0">
                  <a:pos x="91" y="2"/>
                </a:cxn>
                <a:cxn ang="0">
                  <a:pos x="3" y="31"/>
                </a:cxn>
                <a:cxn ang="0">
                  <a:pos x="76" y="75"/>
                </a:cxn>
                <a:cxn ang="0">
                  <a:pos x="166" y="83"/>
                </a:cxn>
                <a:cxn ang="0">
                  <a:pos x="241" y="107"/>
                </a:cxn>
                <a:cxn ang="0">
                  <a:pos x="258" y="178"/>
                </a:cxn>
                <a:cxn ang="0">
                  <a:pos x="152" y="658"/>
                </a:cxn>
                <a:cxn ang="0">
                  <a:pos x="183" y="715"/>
                </a:cxn>
                <a:cxn ang="0">
                  <a:pos x="240" y="688"/>
                </a:cxn>
                <a:cxn ang="0">
                  <a:pos x="334" y="429"/>
                </a:cxn>
                <a:cxn ang="0">
                  <a:pos x="356"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6" h="724">
                  <a:moveTo>
                    <a:pt x="713" y="31"/>
                  </a:moveTo>
                  <a:cubicBezTo>
                    <a:pt x="710" y="0"/>
                    <a:pt x="664" y="2"/>
                    <a:pt x="625" y="2"/>
                  </a:cubicBezTo>
                  <a:cubicBezTo>
                    <a:pt x="591" y="2"/>
                    <a:pt x="410" y="0"/>
                    <a:pt x="358" y="0"/>
                  </a:cubicBezTo>
                  <a:cubicBezTo>
                    <a:pt x="306" y="0"/>
                    <a:pt x="125" y="2"/>
                    <a:pt x="91"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5" y="144"/>
                    <a:pt x="258" y="178"/>
                  </a:cubicBezTo>
                  <a:cubicBezTo>
                    <a:pt x="269" y="308"/>
                    <a:pt x="159" y="633"/>
                    <a:pt x="152" y="658"/>
                  </a:cubicBezTo>
                  <a:cubicBezTo>
                    <a:pt x="146" y="679"/>
                    <a:pt x="150" y="705"/>
                    <a:pt x="183" y="715"/>
                  </a:cubicBezTo>
                  <a:cubicBezTo>
                    <a:pt x="215" y="724"/>
                    <a:pt x="234" y="709"/>
                    <a:pt x="240" y="688"/>
                  </a:cubicBezTo>
                  <a:cubicBezTo>
                    <a:pt x="251" y="650"/>
                    <a:pt x="315" y="478"/>
                    <a:pt x="334" y="429"/>
                  </a:cubicBezTo>
                  <a:cubicBezTo>
                    <a:pt x="342" y="409"/>
                    <a:pt x="348" y="393"/>
                    <a:pt x="356" y="390"/>
                  </a:cubicBezTo>
                  <a:cubicBezTo>
                    <a:pt x="360" y="390"/>
                    <a:pt x="360" y="390"/>
                    <a:pt x="360" y="390"/>
                  </a:cubicBezTo>
                  <a:cubicBezTo>
                    <a:pt x="368" y="393"/>
                    <a:pt x="374" y="409"/>
                    <a:pt x="382" y="429"/>
                  </a:cubicBezTo>
                  <a:cubicBezTo>
                    <a:pt x="401" y="478"/>
                    <a:pt x="465" y="650"/>
                    <a:pt x="476" y="688"/>
                  </a:cubicBezTo>
                  <a:cubicBezTo>
                    <a:pt x="482" y="709"/>
                    <a:pt x="501" y="724"/>
                    <a:pt x="533" y="715"/>
                  </a:cubicBezTo>
                  <a:cubicBezTo>
                    <a:pt x="566" y="705"/>
                    <a:pt x="570" y="679"/>
                    <a:pt x="564" y="658"/>
                  </a:cubicBezTo>
                  <a:cubicBezTo>
                    <a:pt x="556" y="633"/>
                    <a:pt x="447" y="308"/>
                    <a:pt x="458" y="178"/>
                  </a:cubicBezTo>
                  <a:cubicBezTo>
                    <a:pt x="461" y="144"/>
                    <a:pt x="462" y="127"/>
                    <a:pt x="475" y="107"/>
                  </a:cubicBezTo>
                  <a:cubicBezTo>
                    <a:pt x="488" y="87"/>
                    <a:pt x="518" y="86"/>
                    <a:pt x="550" y="83"/>
                  </a:cubicBezTo>
                  <a:cubicBezTo>
                    <a:pt x="580" y="80"/>
                    <a:pt x="590" y="79"/>
                    <a:pt x="640" y="75"/>
                  </a:cubicBezTo>
                  <a:cubicBezTo>
                    <a:pt x="687" y="70"/>
                    <a:pt x="716" y="61"/>
                    <a:pt x="713" y="31"/>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42" name="Oval 10"/>
            <p:cNvSpPr>
              <a:spLocks noChangeArrowheads="1"/>
            </p:cNvSpPr>
            <p:nvPr/>
          </p:nvSpPr>
          <p:spPr bwMode="auto">
            <a:xfrm>
              <a:off x="2384" y="3001"/>
              <a:ext cx="189"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43" name="Group 30"/>
          <p:cNvGrpSpPr/>
          <p:nvPr/>
        </p:nvGrpSpPr>
        <p:grpSpPr bwMode="auto">
          <a:xfrm>
            <a:off x="2279577" y="4618014"/>
            <a:ext cx="844449" cy="1094482"/>
            <a:chOff x="1327" y="3001"/>
            <a:chExt cx="780" cy="1007"/>
          </a:xfrm>
          <a:solidFill>
            <a:schemeClr val="tx2"/>
          </a:solidFill>
        </p:grpSpPr>
        <p:sp>
          <p:nvSpPr>
            <p:cNvPr id="44" name="Freeform 11"/>
            <p:cNvSpPr/>
            <p:nvPr/>
          </p:nvSpPr>
          <p:spPr bwMode="auto">
            <a:xfrm>
              <a:off x="1327" y="3072"/>
              <a:ext cx="780" cy="936"/>
            </a:xfrm>
            <a:custGeom>
              <a:avLst/>
              <a:gdLst/>
              <a:ahLst/>
              <a:cxnLst>
                <a:cxn ang="0">
                  <a:pos x="706" y="159"/>
                </a:cxn>
                <a:cxn ang="0">
                  <a:pos x="618" y="130"/>
                </a:cxn>
                <a:cxn ang="0">
                  <a:pos x="348" y="128"/>
                </a:cxn>
                <a:cxn ang="0">
                  <a:pos x="258" y="116"/>
                </a:cxn>
                <a:cxn ang="0">
                  <a:pos x="107" y="40"/>
                </a:cxn>
                <a:cxn ang="0">
                  <a:pos x="16" y="26"/>
                </a:cxn>
                <a:cxn ang="0">
                  <a:pos x="61" y="98"/>
                </a:cxn>
                <a:cxn ang="0">
                  <a:pos x="123" y="139"/>
                </a:cxn>
                <a:cxn ang="0">
                  <a:pos x="225" y="221"/>
                </a:cxn>
                <a:cxn ang="0">
                  <a:pos x="243" y="306"/>
                </a:cxn>
                <a:cxn ang="0">
                  <a:pos x="138" y="786"/>
                </a:cxn>
                <a:cxn ang="0">
                  <a:pos x="168" y="843"/>
                </a:cxn>
                <a:cxn ang="0">
                  <a:pos x="225" y="816"/>
                </a:cxn>
                <a:cxn ang="0">
                  <a:pos x="319" y="557"/>
                </a:cxn>
                <a:cxn ang="0">
                  <a:pos x="343" y="518"/>
                </a:cxn>
                <a:cxn ang="0">
                  <a:pos x="354" y="518"/>
                </a:cxn>
                <a:cxn ang="0">
                  <a:pos x="375" y="557"/>
                </a:cxn>
                <a:cxn ang="0">
                  <a:pos x="469" y="816"/>
                </a:cxn>
                <a:cxn ang="0">
                  <a:pos x="527" y="843"/>
                </a:cxn>
                <a:cxn ang="0">
                  <a:pos x="557" y="786"/>
                </a:cxn>
                <a:cxn ang="0">
                  <a:pos x="451" y="306"/>
                </a:cxn>
                <a:cxn ang="0">
                  <a:pos x="468" y="235"/>
                </a:cxn>
                <a:cxn ang="0">
                  <a:pos x="543" y="211"/>
                </a:cxn>
                <a:cxn ang="0">
                  <a:pos x="633" y="203"/>
                </a:cxn>
                <a:cxn ang="0">
                  <a:pos x="706" y="159"/>
                </a:cxn>
              </a:cxnLst>
              <a:rect l="0" t="0" r="r" b="b"/>
              <a:pathLst>
                <a:path w="709" h="852">
                  <a:moveTo>
                    <a:pt x="706" y="159"/>
                  </a:moveTo>
                  <a:cubicBezTo>
                    <a:pt x="703" y="128"/>
                    <a:pt x="658" y="130"/>
                    <a:pt x="618" y="130"/>
                  </a:cubicBezTo>
                  <a:cubicBezTo>
                    <a:pt x="583" y="130"/>
                    <a:pt x="397" y="128"/>
                    <a:pt x="348" y="128"/>
                  </a:cubicBezTo>
                  <a:cubicBezTo>
                    <a:pt x="300" y="128"/>
                    <a:pt x="258"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5" y="221"/>
                  </a:cubicBezTo>
                  <a:cubicBezTo>
                    <a:pt x="238" y="241"/>
                    <a:pt x="240" y="272"/>
                    <a:pt x="243" y="306"/>
                  </a:cubicBezTo>
                  <a:cubicBezTo>
                    <a:pt x="255" y="436"/>
                    <a:pt x="145" y="761"/>
                    <a:pt x="138" y="786"/>
                  </a:cubicBezTo>
                  <a:cubicBezTo>
                    <a:pt x="131" y="807"/>
                    <a:pt x="136" y="833"/>
                    <a:pt x="168" y="843"/>
                  </a:cubicBezTo>
                  <a:cubicBezTo>
                    <a:pt x="200" y="852"/>
                    <a:pt x="219" y="837"/>
                    <a:pt x="225" y="816"/>
                  </a:cubicBezTo>
                  <a:cubicBezTo>
                    <a:pt x="237" y="778"/>
                    <a:pt x="300" y="606"/>
                    <a:pt x="319" y="557"/>
                  </a:cubicBezTo>
                  <a:cubicBezTo>
                    <a:pt x="327" y="537"/>
                    <a:pt x="335" y="522"/>
                    <a:pt x="343" y="518"/>
                  </a:cubicBezTo>
                  <a:cubicBezTo>
                    <a:pt x="346" y="517"/>
                    <a:pt x="352" y="518"/>
                    <a:pt x="354" y="518"/>
                  </a:cubicBezTo>
                  <a:cubicBezTo>
                    <a:pt x="361" y="521"/>
                    <a:pt x="367" y="537"/>
                    <a:pt x="375" y="557"/>
                  </a:cubicBezTo>
                  <a:cubicBezTo>
                    <a:pt x="394" y="606"/>
                    <a:pt x="458" y="778"/>
                    <a:pt x="469" y="816"/>
                  </a:cubicBezTo>
                  <a:cubicBezTo>
                    <a:pt x="476" y="837"/>
                    <a:pt x="495" y="852"/>
                    <a:pt x="527" y="843"/>
                  </a:cubicBezTo>
                  <a:cubicBezTo>
                    <a:pt x="559" y="833"/>
                    <a:pt x="563" y="807"/>
                    <a:pt x="557" y="786"/>
                  </a:cubicBezTo>
                  <a:cubicBezTo>
                    <a:pt x="550" y="761"/>
                    <a:pt x="440" y="436"/>
                    <a:pt x="451" y="306"/>
                  </a:cubicBezTo>
                  <a:cubicBezTo>
                    <a:pt x="454" y="272"/>
                    <a:pt x="455" y="255"/>
                    <a:pt x="468" y="235"/>
                  </a:cubicBezTo>
                  <a:cubicBezTo>
                    <a:pt x="481" y="215"/>
                    <a:pt x="511" y="214"/>
                    <a:pt x="543" y="211"/>
                  </a:cubicBezTo>
                  <a:cubicBezTo>
                    <a:pt x="573" y="208"/>
                    <a:pt x="583" y="207"/>
                    <a:pt x="633" y="203"/>
                  </a:cubicBezTo>
                  <a:cubicBezTo>
                    <a:pt x="680" y="198"/>
                    <a:pt x="709" y="189"/>
                    <a:pt x="706"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45" name="Oval 12"/>
            <p:cNvSpPr>
              <a:spLocks noChangeArrowheads="1"/>
            </p:cNvSpPr>
            <p:nvPr/>
          </p:nvSpPr>
          <p:spPr bwMode="auto">
            <a:xfrm>
              <a:off x="1617" y="3001"/>
              <a:ext cx="189"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46" name="Group 28"/>
          <p:cNvGrpSpPr/>
          <p:nvPr/>
        </p:nvGrpSpPr>
        <p:grpSpPr bwMode="auto">
          <a:xfrm>
            <a:off x="3909694" y="4618013"/>
            <a:ext cx="850183" cy="1094481"/>
            <a:chOff x="2833" y="3001"/>
            <a:chExt cx="786" cy="1007"/>
          </a:xfrm>
          <a:solidFill>
            <a:schemeClr val="tx2"/>
          </a:solidFill>
        </p:grpSpPr>
        <p:sp>
          <p:nvSpPr>
            <p:cNvPr id="47" name="Freeform 13"/>
            <p:cNvSpPr/>
            <p:nvPr/>
          </p:nvSpPr>
          <p:spPr bwMode="auto">
            <a:xfrm>
              <a:off x="2833" y="3213"/>
              <a:ext cx="786" cy="795"/>
            </a:xfrm>
            <a:custGeom>
              <a:avLst/>
              <a:gdLst/>
              <a:ahLst/>
              <a:cxnLst>
                <a:cxn ang="0">
                  <a:pos x="713" y="31"/>
                </a:cxn>
                <a:cxn ang="0">
                  <a:pos x="625" y="2"/>
                </a:cxn>
                <a:cxn ang="0">
                  <a:pos x="358" y="0"/>
                </a:cxn>
                <a:cxn ang="0">
                  <a:pos x="90" y="2"/>
                </a:cxn>
                <a:cxn ang="0">
                  <a:pos x="3" y="31"/>
                </a:cxn>
                <a:cxn ang="0">
                  <a:pos x="76" y="75"/>
                </a:cxn>
                <a:cxn ang="0">
                  <a:pos x="166" y="83"/>
                </a:cxn>
                <a:cxn ang="0">
                  <a:pos x="241" y="107"/>
                </a:cxn>
                <a:cxn ang="0">
                  <a:pos x="258" y="178"/>
                </a:cxn>
                <a:cxn ang="0">
                  <a:pos x="152" y="658"/>
                </a:cxn>
                <a:cxn ang="0">
                  <a:pos x="182" y="715"/>
                </a:cxn>
                <a:cxn ang="0">
                  <a:pos x="240" y="688"/>
                </a:cxn>
                <a:cxn ang="0">
                  <a:pos x="334" y="429"/>
                </a:cxn>
                <a:cxn ang="0">
                  <a:pos x="355" y="390"/>
                </a:cxn>
                <a:cxn ang="0">
                  <a:pos x="360" y="390"/>
                </a:cxn>
                <a:cxn ang="0">
                  <a:pos x="382" y="429"/>
                </a:cxn>
                <a:cxn ang="0">
                  <a:pos x="476" y="688"/>
                </a:cxn>
                <a:cxn ang="0">
                  <a:pos x="533" y="715"/>
                </a:cxn>
                <a:cxn ang="0">
                  <a:pos x="564" y="658"/>
                </a:cxn>
                <a:cxn ang="0">
                  <a:pos x="458" y="178"/>
                </a:cxn>
                <a:cxn ang="0">
                  <a:pos x="475" y="107"/>
                </a:cxn>
                <a:cxn ang="0">
                  <a:pos x="550" y="83"/>
                </a:cxn>
                <a:cxn ang="0">
                  <a:pos x="640" y="75"/>
                </a:cxn>
                <a:cxn ang="0">
                  <a:pos x="713" y="31"/>
                </a:cxn>
              </a:cxnLst>
              <a:rect l="0" t="0" r="r" b="b"/>
              <a:pathLst>
                <a:path w="715" h="724">
                  <a:moveTo>
                    <a:pt x="713" y="31"/>
                  </a:moveTo>
                  <a:cubicBezTo>
                    <a:pt x="710" y="0"/>
                    <a:pt x="664" y="2"/>
                    <a:pt x="625" y="2"/>
                  </a:cubicBezTo>
                  <a:cubicBezTo>
                    <a:pt x="590" y="2"/>
                    <a:pt x="410" y="0"/>
                    <a:pt x="358" y="0"/>
                  </a:cubicBezTo>
                  <a:cubicBezTo>
                    <a:pt x="306" y="0"/>
                    <a:pt x="125" y="2"/>
                    <a:pt x="90" y="2"/>
                  </a:cubicBezTo>
                  <a:cubicBezTo>
                    <a:pt x="51" y="2"/>
                    <a:pt x="6" y="0"/>
                    <a:pt x="3" y="31"/>
                  </a:cubicBezTo>
                  <a:cubicBezTo>
                    <a:pt x="0" y="61"/>
                    <a:pt x="29" y="70"/>
                    <a:pt x="76" y="75"/>
                  </a:cubicBezTo>
                  <a:cubicBezTo>
                    <a:pt x="126" y="79"/>
                    <a:pt x="136" y="80"/>
                    <a:pt x="166" y="83"/>
                  </a:cubicBezTo>
                  <a:cubicBezTo>
                    <a:pt x="198" y="86"/>
                    <a:pt x="228" y="87"/>
                    <a:pt x="241" y="107"/>
                  </a:cubicBezTo>
                  <a:cubicBezTo>
                    <a:pt x="254" y="127"/>
                    <a:pt x="254" y="144"/>
                    <a:pt x="258" y="178"/>
                  </a:cubicBezTo>
                  <a:cubicBezTo>
                    <a:pt x="269" y="308"/>
                    <a:pt x="159" y="633"/>
                    <a:pt x="152" y="658"/>
                  </a:cubicBezTo>
                  <a:cubicBezTo>
                    <a:pt x="146" y="679"/>
                    <a:pt x="150" y="705"/>
                    <a:pt x="182" y="715"/>
                  </a:cubicBezTo>
                  <a:cubicBezTo>
                    <a:pt x="214" y="724"/>
                    <a:pt x="233" y="709"/>
                    <a:pt x="240" y="688"/>
                  </a:cubicBezTo>
                  <a:cubicBezTo>
                    <a:pt x="251" y="650"/>
                    <a:pt x="315" y="478"/>
                    <a:pt x="334" y="429"/>
                  </a:cubicBezTo>
                  <a:cubicBezTo>
                    <a:pt x="342" y="409"/>
                    <a:pt x="348" y="393"/>
                    <a:pt x="355" y="390"/>
                  </a:cubicBezTo>
                  <a:cubicBezTo>
                    <a:pt x="360" y="390"/>
                    <a:pt x="360" y="390"/>
                    <a:pt x="360" y="390"/>
                  </a:cubicBezTo>
                  <a:cubicBezTo>
                    <a:pt x="368" y="393"/>
                    <a:pt x="374" y="409"/>
                    <a:pt x="382" y="429"/>
                  </a:cubicBezTo>
                  <a:cubicBezTo>
                    <a:pt x="401" y="478"/>
                    <a:pt x="464" y="650"/>
                    <a:pt x="476" y="688"/>
                  </a:cubicBezTo>
                  <a:cubicBezTo>
                    <a:pt x="482" y="709"/>
                    <a:pt x="501" y="724"/>
                    <a:pt x="533" y="715"/>
                  </a:cubicBezTo>
                  <a:cubicBezTo>
                    <a:pt x="565" y="705"/>
                    <a:pt x="570" y="679"/>
                    <a:pt x="564" y="658"/>
                  </a:cubicBezTo>
                  <a:cubicBezTo>
                    <a:pt x="556" y="633"/>
                    <a:pt x="446" y="308"/>
                    <a:pt x="458" y="178"/>
                  </a:cubicBezTo>
                  <a:cubicBezTo>
                    <a:pt x="461" y="144"/>
                    <a:pt x="462" y="127"/>
                    <a:pt x="475" y="107"/>
                  </a:cubicBezTo>
                  <a:cubicBezTo>
                    <a:pt x="488" y="87"/>
                    <a:pt x="518" y="86"/>
                    <a:pt x="550" y="83"/>
                  </a:cubicBezTo>
                  <a:cubicBezTo>
                    <a:pt x="580" y="80"/>
                    <a:pt x="590" y="79"/>
                    <a:pt x="640" y="75"/>
                  </a:cubicBezTo>
                  <a:cubicBezTo>
                    <a:pt x="687" y="70"/>
                    <a:pt x="715" y="61"/>
                    <a:pt x="713" y="31"/>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48" name="Oval 14"/>
            <p:cNvSpPr>
              <a:spLocks noChangeArrowheads="1"/>
            </p:cNvSpPr>
            <p:nvPr/>
          </p:nvSpPr>
          <p:spPr bwMode="auto">
            <a:xfrm>
              <a:off x="3131" y="3001"/>
              <a:ext cx="188" cy="189"/>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49" name="Group 34"/>
          <p:cNvGrpSpPr/>
          <p:nvPr/>
        </p:nvGrpSpPr>
        <p:grpSpPr bwMode="auto">
          <a:xfrm>
            <a:off x="4336935" y="3764518"/>
            <a:ext cx="844448" cy="1093048"/>
            <a:chOff x="3228" y="2215"/>
            <a:chExt cx="780" cy="1006"/>
          </a:xfrm>
          <a:solidFill>
            <a:schemeClr val="accent1"/>
          </a:solidFill>
        </p:grpSpPr>
        <p:sp>
          <p:nvSpPr>
            <p:cNvPr id="50" name="Freeform 15"/>
            <p:cNvSpPr/>
            <p:nvPr/>
          </p:nvSpPr>
          <p:spPr bwMode="auto">
            <a:xfrm>
              <a:off x="3228" y="2286"/>
              <a:ext cx="780" cy="935"/>
            </a:xfrm>
            <a:custGeom>
              <a:avLst/>
              <a:gdLst/>
              <a:ahLst/>
              <a:cxnLst>
                <a:cxn ang="0">
                  <a:pos x="3" y="159"/>
                </a:cxn>
                <a:cxn ang="0">
                  <a:pos x="90" y="130"/>
                </a:cxn>
                <a:cxn ang="0">
                  <a:pos x="360" y="128"/>
                </a:cxn>
                <a:cxn ang="0">
                  <a:pos x="451" y="116"/>
                </a:cxn>
                <a:cxn ang="0">
                  <a:pos x="602" y="40"/>
                </a:cxn>
                <a:cxn ang="0">
                  <a:pos x="692" y="26"/>
                </a:cxn>
                <a:cxn ang="0">
                  <a:pos x="648" y="98"/>
                </a:cxn>
                <a:cxn ang="0">
                  <a:pos x="586" y="139"/>
                </a:cxn>
                <a:cxn ang="0">
                  <a:pos x="483" y="221"/>
                </a:cxn>
                <a:cxn ang="0">
                  <a:pos x="465" y="306"/>
                </a:cxn>
                <a:cxn ang="0">
                  <a:pos x="571" y="785"/>
                </a:cxn>
                <a:cxn ang="0">
                  <a:pos x="541" y="842"/>
                </a:cxn>
                <a:cxn ang="0">
                  <a:pos x="483" y="816"/>
                </a:cxn>
                <a:cxn ang="0">
                  <a:pos x="389" y="557"/>
                </a:cxn>
                <a:cxn ang="0">
                  <a:pos x="366" y="518"/>
                </a:cxn>
                <a:cxn ang="0">
                  <a:pos x="355" y="518"/>
                </a:cxn>
                <a:cxn ang="0">
                  <a:pos x="333" y="557"/>
                </a:cxn>
                <a:cxn ang="0">
                  <a:pos x="239" y="816"/>
                </a:cxn>
                <a:cxn ang="0">
                  <a:pos x="182" y="842"/>
                </a:cxn>
                <a:cxn ang="0">
                  <a:pos x="151" y="785"/>
                </a:cxn>
                <a:cxn ang="0">
                  <a:pos x="257" y="306"/>
                </a:cxn>
                <a:cxn ang="0">
                  <a:pos x="241" y="235"/>
                </a:cxn>
                <a:cxn ang="0">
                  <a:pos x="165" y="211"/>
                </a:cxn>
                <a:cxn ang="0">
                  <a:pos x="75" y="202"/>
                </a:cxn>
                <a:cxn ang="0">
                  <a:pos x="3" y="159"/>
                </a:cxn>
              </a:cxnLst>
              <a:rect l="0" t="0" r="r" b="b"/>
              <a:pathLst>
                <a:path w="709" h="852">
                  <a:moveTo>
                    <a:pt x="3" y="159"/>
                  </a:moveTo>
                  <a:cubicBezTo>
                    <a:pt x="6" y="128"/>
                    <a:pt x="51" y="130"/>
                    <a:pt x="90" y="130"/>
                  </a:cubicBezTo>
                  <a:cubicBezTo>
                    <a:pt x="125" y="130"/>
                    <a:pt x="312" y="128"/>
                    <a:pt x="360" y="128"/>
                  </a:cubicBezTo>
                  <a:cubicBezTo>
                    <a:pt x="408" y="128"/>
                    <a:pt x="450" y="116"/>
                    <a:pt x="451" y="116"/>
                  </a:cubicBezTo>
                  <a:cubicBezTo>
                    <a:pt x="478" y="111"/>
                    <a:pt x="569" y="57"/>
                    <a:pt x="602" y="40"/>
                  </a:cubicBezTo>
                  <a:cubicBezTo>
                    <a:pt x="637" y="23"/>
                    <a:pt x="676" y="0"/>
                    <a:pt x="692" y="26"/>
                  </a:cubicBezTo>
                  <a:cubicBezTo>
                    <a:pt x="709" y="52"/>
                    <a:pt x="687" y="73"/>
                    <a:pt x="648" y="98"/>
                  </a:cubicBezTo>
                  <a:cubicBezTo>
                    <a:pt x="605" y="125"/>
                    <a:pt x="611" y="123"/>
                    <a:pt x="586" y="139"/>
                  </a:cubicBezTo>
                  <a:cubicBezTo>
                    <a:pt x="558" y="156"/>
                    <a:pt x="496" y="200"/>
                    <a:pt x="483" y="221"/>
                  </a:cubicBezTo>
                  <a:cubicBezTo>
                    <a:pt x="470" y="241"/>
                    <a:pt x="468" y="272"/>
                    <a:pt x="465" y="306"/>
                  </a:cubicBezTo>
                  <a:cubicBezTo>
                    <a:pt x="454" y="436"/>
                    <a:pt x="564" y="760"/>
                    <a:pt x="571" y="785"/>
                  </a:cubicBezTo>
                  <a:cubicBezTo>
                    <a:pt x="577" y="807"/>
                    <a:pt x="573" y="833"/>
                    <a:pt x="541" y="842"/>
                  </a:cubicBezTo>
                  <a:cubicBezTo>
                    <a:pt x="508" y="852"/>
                    <a:pt x="489" y="837"/>
                    <a:pt x="483" y="816"/>
                  </a:cubicBezTo>
                  <a:cubicBezTo>
                    <a:pt x="472" y="777"/>
                    <a:pt x="408" y="606"/>
                    <a:pt x="389" y="557"/>
                  </a:cubicBezTo>
                  <a:cubicBezTo>
                    <a:pt x="381" y="537"/>
                    <a:pt x="373" y="522"/>
                    <a:pt x="366" y="518"/>
                  </a:cubicBezTo>
                  <a:cubicBezTo>
                    <a:pt x="363" y="517"/>
                    <a:pt x="357" y="517"/>
                    <a:pt x="355" y="518"/>
                  </a:cubicBezTo>
                  <a:cubicBezTo>
                    <a:pt x="347" y="521"/>
                    <a:pt x="341" y="537"/>
                    <a:pt x="333" y="557"/>
                  </a:cubicBezTo>
                  <a:cubicBezTo>
                    <a:pt x="314" y="606"/>
                    <a:pt x="251" y="777"/>
                    <a:pt x="239" y="816"/>
                  </a:cubicBezTo>
                  <a:cubicBezTo>
                    <a:pt x="233" y="837"/>
                    <a:pt x="214" y="852"/>
                    <a:pt x="182" y="842"/>
                  </a:cubicBezTo>
                  <a:cubicBezTo>
                    <a:pt x="150" y="833"/>
                    <a:pt x="145" y="807"/>
                    <a:pt x="151" y="785"/>
                  </a:cubicBezTo>
                  <a:cubicBezTo>
                    <a:pt x="159" y="760"/>
                    <a:pt x="269" y="436"/>
                    <a:pt x="257" y="306"/>
                  </a:cubicBezTo>
                  <a:cubicBezTo>
                    <a:pt x="254" y="272"/>
                    <a:pt x="254" y="255"/>
                    <a:pt x="241" y="235"/>
                  </a:cubicBezTo>
                  <a:cubicBezTo>
                    <a:pt x="227" y="214"/>
                    <a:pt x="197" y="214"/>
                    <a:pt x="165" y="211"/>
                  </a:cubicBezTo>
                  <a:cubicBezTo>
                    <a:pt x="136" y="208"/>
                    <a:pt x="125" y="207"/>
                    <a:pt x="75" y="202"/>
                  </a:cubicBezTo>
                  <a:cubicBezTo>
                    <a:pt x="29" y="198"/>
                    <a:pt x="0" y="189"/>
                    <a:pt x="3"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51" name="Oval 16"/>
            <p:cNvSpPr>
              <a:spLocks noChangeArrowheads="1"/>
            </p:cNvSpPr>
            <p:nvPr/>
          </p:nvSpPr>
          <p:spPr bwMode="auto">
            <a:xfrm>
              <a:off x="3527" y="2215"/>
              <a:ext cx="189"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52" name="Group 33"/>
          <p:cNvGrpSpPr/>
          <p:nvPr/>
        </p:nvGrpSpPr>
        <p:grpSpPr bwMode="auto">
          <a:xfrm>
            <a:off x="3513993" y="3764518"/>
            <a:ext cx="853051" cy="1093048"/>
            <a:chOff x="2468" y="2215"/>
            <a:chExt cx="788" cy="1006"/>
          </a:xfrm>
          <a:solidFill>
            <a:schemeClr val="accent1"/>
          </a:solidFill>
        </p:grpSpPr>
        <p:sp>
          <p:nvSpPr>
            <p:cNvPr id="53" name="Freeform 17"/>
            <p:cNvSpPr/>
            <p:nvPr/>
          </p:nvSpPr>
          <p:spPr bwMode="auto">
            <a:xfrm>
              <a:off x="2468" y="2426"/>
              <a:ext cx="788" cy="795"/>
            </a:xfrm>
            <a:custGeom>
              <a:avLst/>
              <a:gdLst/>
              <a:ahLst/>
              <a:cxnLst>
                <a:cxn ang="0">
                  <a:pos x="713" y="31"/>
                </a:cxn>
                <a:cxn ang="0">
                  <a:pos x="625" y="2"/>
                </a:cxn>
                <a:cxn ang="0">
                  <a:pos x="358" y="0"/>
                </a:cxn>
                <a:cxn ang="0">
                  <a:pos x="91" y="2"/>
                </a:cxn>
                <a:cxn ang="0">
                  <a:pos x="3" y="31"/>
                </a:cxn>
                <a:cxn ang="0">
                  <a:pos x="76" y="74"/>
                </a:cxn>
                <a:cxn ang="0">
                  <a:pos x="166" y="83"/>
                </a:cxn>
                <a:cxn ang="0">
                  <a:pos x="241" y="107"/>
                </a:cxn>
                <a:cxn ang="0">
                  <a:pos x="258" y="178"/>
                </a:cxn>
                <a:cxn ang="0">
                  <a:pos x="152" y="657"/>
                </a:cxn>
                <a:cxn ang="0">
                  <a:pos x="183" y="714"/>
                </a:cxn>
                <a:cxn ang="0">
                  <a:pos x="240" y="688"/>
                </a:cxn>
                <a:cxn ang="0">
                  <a:pos x="334" y="429"/>
                </a:cxn>
                <a:cxn ang="0">
                  <a:pos x="356" y="390"/>
                </a:cxn>
                <a:cxn ang="0">
                  <a:pos x="360" y="390"/>
                </a:cxn>
                <a:cxn ang="0">
                  <a:pos x="382" y="429"/>
                </a:cxn>
                <a:cxn ang="0">
                  <a:pos x="476" y="688"/>
                </a:cxn>
                <a:cxn ang="0">
                  <a:pos x="533" y="714"/>
                </a:cxn>
                <a:cxn ang="0">
                  <a:pos x="564" y="657"/>
                </a:cxn>
                <a:cxn ang="0">
                  <a:pos x="458" y="178"/>
                </a:cxn>
                <a:cxn ang="0">
                  <a:pos x="475" y="107"/>
                </a:cxn>
                <a:cxn ang="0">
                  <a:pos x="550" y="83"/>
                </a:cxn>
                <a:cxn ang="0">
                  <a:pos x="640" y="74"/>
                </a:cxn>
                <a:cxn ang="0">
                  <a:pos x="713" y="31"/>
                </a:cxn>
              </a:cxnLst>
              <a:rect l="0" t="0" r="r" b="b"/>
              <a:pathLst>
                <a:path w="716" h="724">
                  <a:moveTo>
                    <a:pt x="713" y="31"/>
                  </a:moveTo>
                  <a:cubicBezTo>
                    <a:pt x="710" y="0"/>
                    <a:pt x="665" y="2"/>
                    <a:pt x="625" y="2"/>
                  </a:cubicBezTo>
                  <a:cubicBezTo>
                    <a:pt x="591" y="2"/>
                    <a:pt x="410" y="0"/>
                    <a:pt x="358" y="0"/>
                  </a:cubicBezTo>
                  <a:cubicBezTo>
                    <a:pt x="306" y="0"/>
                    <a:pt x="125" y="2"/>
                    <a:pt x="91" y="2"/>
                  </a:cubicBezTo>
                  <a:cubicBezTo>
                    <a:pt x="52" y="2"/>
                    <a:pt x="6" y="0"/>
                    <a:pt x="3" y="31"/>
                  </a:cubicBezTo>
                  <a:cubicBezTo>
                    <a:pt x="0" y="61"/>
                    <a:pt x="29" y="70"/>
                    <a:pt x="76" y="74"/>
                  </a:cubicBezTo>
                  <a:cubicBezTo>
                    <a:pt x="126" y="79"/>
                    <a:pt x="136" y="80"/>
                    <a:pt x="166" y="83"/>
                  </a:cubicBezTo>
                  <a:cubicBezTo>
                    <a:pt x="198" y="86"/>
                    <a:pt x="228" y="86"/>
                    <a:pt x="241" y="107"/>
                  </a:cubicBezTo>
                  <a:cubicBezTo>
                    <a:pt x="254" y="127"/>
                    <a:pt x="255" y="144"/>
                    <a:pt x="258" y="178"/>
                  </a:cubicBezTo>
                  <a:cubicBezTo>
                    <a:pt x="269" y="308"/>
                    <a:pt x="160" y="632"/>
                    <a:pt x="152" y="657"/>
                  </a:cubicBezTo>
                  <a:cubicBezTo>
                    <a:pt x="146" y="679"/>
                    <a:pt x="150" y="705"/>
                    <a:pt x="183" y="714"/>
                  </a:cubicBezTo>
                  <a:cubicBezTo>
                    <a:pt x="215" y="724"/>
                    <a:pt x="234" y="709"/>
                    <a:pt x="240" y="688"/>
                  </a:cubicBezTo>
                  <a:cubicBezTo>
                    <a:pt x="251" y="649"/>
                    <a:pt x="315" y="478"/>
                    <a:pt x="334" y="429"/>
                  </a:cubicBezTo>
                  <a:cubicBezTo>
                    <a:pt x="342" y="409"/>
                    <a:pt x="348" y="393"/>
                    <a:pt x="356" y="390"/>
                  </a:cubicBezTo>
                  <a:cubicBezTo>
                    <a:pt x="360" y="390"/>
                    <a:pt x="360" y="390"/>
                    <a:pt x="360" y="390"/>
                  </a:cubicBezTo>
                  <a:cubicBezTo>
                    <a:pt x="368" y="393"/>
                    <a:pt x="374" y="409"/>
                    <a:pt x="382" y="429"/>
                  </a:cubicBezTo>
                  <a:cubicBezTo>
                    <a:pt x="401" y="478"/>
                    <a:pt x="465" y="649"/>
                    <a:pt x="476" y="688"/>
                  </a:cubicBezTo>
                  <a:cubicBezTo>
                    <a:pt x="482" y="709"/>
                    <a:pt x="501" y="724"/>
                    <a:pt x="533" y="714"/>
                  </a:cubicBezTo>
                  <a:cubicBezTo>
                    <a:pt x="566" y="705"/>
                    <a:pt x="570" y="679"/>
                    <a:pt x="564" y="657"/>
                  </a:cubicBezTo>
                  <a:cubicBezTo>
                    <a:pt x="557" y="632"/>
                    <a:pt x="447" y="308"/>
                    <a:pt x="458" y="178"/>
                  </a:cubicBezTo>
                  <a:cubicBezTo>
                    <a:pt x="461" y="144"/>
                    <a:pt x="462" y="127"/>
                    <a:pt x="475" y="107"/>
                  </a:cubicBezTo>
                  <a:cubicBezTo>
                    <a:pt x="488" y="86"/>
                    <a:pt x="518" y="86"/>
                    <a:pt x="550" y="83"/>
                  </a:cubicBezTo>
                  <a:cubicBezTo>
                    <a:pt x="580" y="80"/>
                    <a:pt x="590" y="79"/>
                    <a:pt x="640" y="74"/>
                  </a:cubicBezTo>
                  <a:cubicBezTo>
                    <a:pt x="687" y="70"/>
                    <a:pt x="716" y="61"/>
                    <a:pt x="713" y="31"/>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54" name="Oval 18"/>
            <p:cNvSpPr>
              <a:spLocks noChangeArrowheads="1"/>
            </p:cNvSpPr>
            <p:nvPr/>
          </p:nvSpPr>
          <p:spPr bwMode="auto">
            <a:xfrm>
              <a:off x="2766" y="2215"/>
              <a:ext cx="189"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55" name="Group 32"/>
          <p:cNvGrpSpPr/>
          <p:nvPr/>
        </p:nvGrpSpPr>
        <p:grpSpPr bwMode="auto">
          <a:xfrm>
            <a:off x="2693916" y="3764518"/>
            <a:ext cx="843015" cy="1093048"/>
            <a:chOff x="1710" y="2215"/>
            <a:chExt cx="779" cy="1006"/>
          </a:xfrm>
          <a:solidFill>
            <a:schemeClr val="accent1"/>
          </a:solidFill>
        </p:grpSpPr>
        <p:sp>
          <p:nvSpPr>
            <p:cNvPr id="56" name="Freeform 19"/>
            <p:cNvSpPr/>
            <p:nvPr/>
          </p:nvSpPr>
          <p:spPr bwMode="auto">
            <a:xfrm>
              <a:off x="1710" y="2286"/>
              <a:ext cx="779" cy="935"/>
            </a:xfrm>
            <a:custGeom>
              <a:avLst/>
              <a:gdLst/>
              <a:ahLst/>
              <a:cxnLst>
                <a:cxn ang="0">
                  <a:pos x="706" y="159"/>
                </a:cxn>
                <a:cxn ang="0">
                  <a:pos x="619" y="130"/>
                </a:cxn>
                <a:cxn ang="0">
                  <a:pos x="348" y="128"/>
                </a:cxn>
                <a:cxn ang="0">
                  <a:pos x="258" y="116"/>
                </a:cxn>
                <a:cxn ang="0">
                  <a:pos x="107" y="40"/>
                </a:cxn>
                <a:cxn ang="0">
                  <a:pos x="16" y="26"/>
                </a:cxn>
                <a:cxn ang="0">
                  <a:pos x="61" y="98"/>
                </a:cxn>
                <a:cxn ang="0">
                  <a:pos x="123" y="139"/>
                </a:cxn>
                <a:cxn ang="0">
                  <a:pos x="226" y="221"/>
                </a:cxn>
                <a:cxn ang="0">
                  <a:pos x="243" y="306"/>
                </a:cxn>
                <a:cxn ang="0">
                  <a:pos x="138" y="785"/>
                </a:cxn>
                <a:cxn ang="0">
                  <a:pos x="168" y="842"/>
                </a:cxn>
                <a:cxn ang="0">
                  <a:pos x="225" y="816"/>
                </a:cxn>
                <a:cxn ang="0">
                  <a:pos x="320" y="557"/>
                </a:cxn>
                <a:cxn ang="0">
                  <a:pos x="343" y="518"/>
                </a:cxn>
                <a:cxn ang="0">
                  <a:pos x="354" y="518"/>
                </a:cxn>
                <a:cxn ang="0">
                  <a:pos x="375" y="557"/>
                </a:cxn>
                <a:cxn ang="0">
                  <a:pos x="469" y="816"/>
                </a:cxn>
                <a:cxn ang="0">
                  <a:pos x="527" y="842"/>
                </a:cxn>
                <a:cxn ang="0">
                  <a:pos x="557" y="785"/>
                </a:cxn>
                <a:cxn ang="0">
                  <a:pos x="451" y="306"/>
                </a:cxn>
                <a:cxn ang="0">
                  <a:pos x="468" y="235"/>
                </a:cxn>
                <a:cxn ang="0">
                  <a:pos x="543" y="211"/>
                </a:cxn>
                <a:cxn ang="0">
                  <a:pos x="633" y="202"/>
                </a:cxn>
                <a:cxn ang="0">
                  <a:pos x="706" y="159"/>
                </a:cxn>
              </a:cxnLst>
              <a:rect l="0" t="0" r="r" b="b"/>
              <a:pathLst>
                <a:path w="709" h="852">
                  <a:moveTo>
                    <a:pt x="706" y="159"/>
                  </a:moveTo>
                  <a:cubicBezTo>
                    <a:pt x="703" y="128"/>
                    <a:pt x="658" y="130"/>
                    <a:pt x="619" y="130"/>
                  </a:cubicBezTo>
                  <a:cubicBezTo>
                    <a:pt x="583" y="130"/>
                    <a:pt x="397" y="128"/>
                    <a:pt x="348" y="128"/>
                  </a:cubicBezTo>
                  <a:cubicBezTo>
                    <a:pt x="300" y="128"/>
                    <a:pt x="259" y="116"/>
                    <a:pt x="258" y="116"/>
                  </a:cubicBezTo>
                  <a:cubicBezTo>
                    <a:pt x="230" y="111"/>
                    <a:pt x="140" y="57"/>
                    <a:pt x="107" y="40"/>
                  </a:cubicBezTo>
                  <a:cubicBezTo>
                    <a:pt x="72" y="23"/>
                    <a:pt x="33" y="0"/>
                    <a:pt x="16" y="26"/>
                  </a:cubicBezTo>
                  <a:cubicBezTo>
                    <a:pt x="0" y="52"/>
                    <a:pt x="21" y="73"/>
                    <a:pt x="61" y="98"/>
                  </a:cubicBezTo>
                  <a:cubicBezTo>
                    <a:pt x="103" y="125"/>
                    <a:pt x="98" y="123"/>
                    <a:pt x="123" y="139"/>
                  </a:cubicBezTo>
                  <a:cubicBezTo>
                    <a:pt x="150" y="156"/>
                    <a:pt x="212" y="200"/>
                    <a:pt x="226" y="221"/>
                  </a:cubicBezTo>
                  <a:cubicBezTo>
                    <a:pt x="238" y="241"/>
                    <a:pt x="240" y="272"/>
                    <a:pt x="243" y="306"/>
                  </a:cubicBezTo>
                  <a:cubicBezTo>
                    <a:pt x="255" y="436"/>
                    <a:pt x="145" y="760"/>
                    <a:pt x="138" y="785"/>
                  </a:cubicBezTo>
                  <a:cubicBezTo>
                    <a:pt x="131" y="807"/>
                    <a:pt x="136" y="833"/>
                    <a:pt x="168" y="842"/>
                  </a:cubicBezTo>
                  <a:cubicBezTo>
                    <a:pt x="200" y="852"/>
                    <a:pt x="219" y="837"/>
                    <a:pt x="225" y="816"/>
                  </a:cubicBezTo>
                  <a:cubicBezTo>
                    <a:pt x="237" y="777"/>
                    <a:pt x="301" y="606"/>
                    <a:pt x="320" y="557"/>
                  </a:cubicBezTo>
                  <a:cubicBezTo>
                    <a:pt x="327" y="537"/>
                    <a:pt x="335" y="522"/>
                    <a:pt x="343" y="518"/>
                  </a:cubicBezTo>
                  <a:cubicBezTo>
                    <a:pt x="346" y="517"/>
                    <a:pt x="352" y="517"/>
                    <a:pt x="354" y="518"/>
                  </a:cubicBezTo>
                  <a:cubicBezTo>
                    <a:pt x="361" y="521"/>
                    <a:pt x="367" y="537"/>
                    <a:pt x="375" y="557"/>
                  </a:cubicBezTo>
                  <a:cubicBezTo>
                    <a:pt x="394" y="606"/>
                    <a:pt x="458" y="777"/>
                    <a:pt x="469" y="816"/>
                  </a:cubicBezTo>
                  <a:cubicBezTo>
                    <a:pt x="476" y="837"/>
                    <a:pt x="495" y="852"/>
                    <a:pt x="527" y="842"/>
                  </a:cubicBezTo>
                  <a:cubicBezTo>
                    <a:pt x="559" y="833"/>
                    <a:pt x="563" y="807"/>
                    <a:pt x="557" y="785"/>
                  </a:cubicBezTo>
                  <a:cubicBezTo>
                    <a:pt x="550" y="760"/>
                    <a:pt x="440" y="436"/>
                    <a:pt x="451" y="306"/>
                  </a:cubicBezTo>
                  <a:cubicBezTo>
                    <a:pt x="455" y="272"/>
                    <a:pt x="455" y="255"/>
                    <a:pt x="468" y="235"/>
                  </a:cubicBezTo>
                  <a:cubicBezTo>
                    <a:pt x="481" y="214"/>
                    <a:pt x="511" y="214"/>
                    <a:pt x="543" y="211"/>
                  </a:cubicBezTo>
                  <a:cubicBezTo>
                    <a:pt x="573" y="208"/>
                    <a:pt x="583" y="207"/>
                    <a:pt x="633" y="202"/>
                  </a:cubicBezTo>
                  <a:cubicBezTo>
                    <a:pt x="680" y="198"/>
                    <a:pt x="709" y="189"/>
                    <a:pt x="706" y="159"/>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57" name="Oval 20"/>
            <p:cNvSpPr>
              <a:spLocks noChangeArrowheads="1"/>
            </p:cNvSpPr>
            <p:nvPr/>
          </p:nvSpPr>
          <p:spPr bwMode="auto">
            <a:xfrm>
              <a:off x="2001" y="2215"/>
              <a:ext cx="188"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58" name="Group 35"/>
          <p:cNvGrpSpPr/>
          <p:nvPr/>
        </p:nvGrpSpPr>
        <p:grpSpPr bwMode="auto">
          <a:xfrm>
            <a:off x="3926898" y="2908157"/>
            <a:ext cx="843015" cy="1094483"/>
            <a:chOff x="2849" y="1428"/>
            <a:chExt cx="779" cy="1007"/>
          </a:xfrm>
          <a:solidFill>
            <a:schemeClr val="accent2"/>
          </a:solidFill>
        </p:grpSpPr>
        <p:sp>
          <p:nvSpPr>
            <p:cNvPr id="59" name="Freeform 21"/>
            <p:cNvSpPr/>
            <p:nvPr/>
          </p:nvSpPr>
          <p:spPr bwMode="auto">
            <a:xfrm>
              <a:off x="2849" y="1501"/>
              <a:ext cx="779" cy="934"/>
            </a:xfrm>
            <a:custGeom>
              <a:avLst/>
              <a:gdLst/>
              <a:ahLst/>
              <a:cxnLst>
                <a:cxn ang="0">
                  <a:pos x="3" y="158"/>
                </a:cxn>
                <a:cxn ang="0">
                  <a:pos x="91" y="130"/>
                </a:cxn>
                <a:cxn ang="0">
                  <a:pos x="361" y="128"/>
                </a:cxn>
                <a:cxn ang="0">
                  <a:pos x="451" y="116"/>
                </a:cxn>
                <a:cxn ang="0">
                  <a:pos x="602" y="40"/>
                </a:cxn>
                <a:cxn ang="0">
                  <a:pos x="693" y="26"/>
                </a:cxn>
                <a:cxn ang="0">
                  <a:pos x="648" y="98"/>
                </a:cxn>
                <a:cxn ang="0">
                  <a:pos x="586" y="139"/>
                </a:cxn>
                <a:cxn ang="0">
                  <a:pos x="484" y="221"/>
                </a:cxn>
                <a:cxn ang="0">
                  <a:pos x="466" y="306"/>
                </a:cxn>
                <a:cxn ang="0">
                  <a:pos x="572" y="785"/>
                </a:cxn>
                <a:cxn ang="0">
                  <a:pos x="541" y="842"/>
                </a:cxn>
                <a:cxn ang="0">
                  <a:pos x="484" y="816"/>
                </a:cxn>
                <a:cxn ang="0">
                  <a:pos x="390" y="556"/>
                </a:cxn>
                <a:cxn ang="0">
                  <a:pos x="366" y="518"/>
                </a:cxn>
                <a:cxn ang="0">
                  <a:pos x="356" y="518"/>
                </a:cxn>
                <a:cxn ang="0">
                  <a:pos x="334" y="556"/>
                </a:cxn>
                <a:cxn ang="0">
                  <a:pos x="240" y="816"/>
                </a:cxn>
                <a:cxn ang="0">
                  <a:pos x="183" y="842"/>
                </a:cxn>
                <a:cxn ang="0">
                  <a:pos x="152" y="785"/>
                </a:cxn>
                <a:cxn ang="0">
                  <a:pos x="258" y="306"/>
                </a:cxn>
                <a:cxn ang="0">
                  <a:pos x="241" y="235"/>
                </a:cxn>
                <a:cxn ang="0">
                  <a:pos x="166" y="211"/>
                </a:cxn>
                <a:cxn ang="0">
                  <a:pos x="76" y="202"/>
                </a:cxn>
                <a:cxn ang="0">
                  <a:pos x="3" y="158"/>
                </a:cxn>
              </a:cxnLst>
              <a:rect l="0" t="0" r="r" b="b"/>
              <a:pathLst>
                <a:path w="709" h="852">
                  <a:moveTo>
                    <a:pt x="3" y="158"/>
                  </a:moveTo>
                  <a:cubicBezTo>
                    <a:pt x="6" y="128"/>
                    <a:pt x="52" y="130"/>
                    <a:pt x="91" y="130"/>
                  </a:cubicBezTo>
                  <a:cubicBezTo>
                    <a:pt x="126" y="130"/>
                    <a:pt x="312" y="128"/>
                    <a:pt x="361" y="128"/>
                  </a:cubicBezTo>
                  <a:cubicBezTo>
                    <a:pt x="409" y="128"/>
                    <a:pt x="451" y="116"/>
                    <a:pt x="451" y="116"/>
                  </a:cubicBezTo>
                  <a:cubicBezTo>
                    <a:pt x="479" y="111"/>
                    <a:pt x="569" y="57"/>
                    <a:pt x="602" y="40"/>
                  </a:cubicBezTo>
                  <a:cubicBezTo>
                    <a:pt x="637" y="22"/>
                    <a:pt x="677" y="0"/>
                    <a:pt x="693" y="26"/>
                  </a:cubicBezTo>
                  <a:cubicBezTo>
                    <a:pt x="709" y="51"/>
                    <a:pt x="688" y="73"/>
                    <a:pt x="648" y="98"/>
                  </a:cubicBezTo>
                  <a:cubicBezTo>
                    <a:pt x="606" y="125"/>
                    <a:pt x="611" y="123"/>
                    <a:pt x="586" y="139"/>
                  </a:cubicBezTo>
                  <a:cubicBezTo>
                    <a:pt x="559" y="156"/>
                    <a:pt x="497" y="200"/>
                    <a:pt x="484" y="221"/>
                  </a:cubicBezTo>
                  <a:cubicBezTo>
                    <a:pt x="471" y="241"/>
                    <a:pt x="469" y="272"/>
                    <a:pt x="466" y="306"/>
                  </a:cubicBezTo>
                  <a:cubicBezTo>
                    <a:pt x="454" y="436"/>
                    <a:pt x="564" y="760"/>
                    <a:pt x="572" y="785"/>
                  </a:cubicBezTo>
                  <a:cubicBezTo>
                    <a:pt x="578" y="807"/>
                    <a:pt x="573" y="833"/>
                    <a:pt x="541" y="842"/>
                  </a:cubicBezTo>
                  <a:cubicBezTo>
                    <a:pt x="509" y="852"/>
                    <a:pt x="490" y="837"/>
                    <a:pt x="484" y="816"/>
                  </a:cubicBezTo>
                  <a:cubicBezTo>
                    <a:pt x="472" y="777"/>
                    <a:pt x="409" y="606"/>
                    <a:pt x="390" y="556"/>
                  </a:cubicBezTo>
                  <a:cubicBezTo>
                    <a:pt x="382" y="536"/>
                    <a:pt x="374" y="521"/>
                    <a:pt x="366" y="518"/>
                  </a:cubicBezTo>
                  <a:cubicBezTo>
                    <a:pt x="363" y="517"/>
                    <a:pt x="358" y="517"/>
                    <a:pt x="356" y="518"/>
                  </a:cubicBezTo>
                  <a:cubicBezTo>
                    <a:pt x="348" y="521"/>
                    <a:pt x="342" y="536"/>
                    <a:pt x="334" y="556"/>
                  </a:cubicBezTo>
                  <a:cubicBezTo>
                    <a:pt x="315" y="606"/>
                    <a:pt x="251" y="777"/>
                    <a:pt x="240" y="816"/>
                  </a:cubicBezTo>
                  <a:cubicBezTo>
                    <a:pt x="234" y="837"/>
                    <a:pt x="215" y="852"/>
                    <a:pt x="183" y="842"/>
                  </a:cubicBezTo>
                  <a:cubicBezTo>
                    <a:pt x="150" y="833"/>
                    <a:pt x="146" y="807"/>
                    <a:pt x="152" y="785"/>
                  </a:cubicBezTo>
                  <a:cubicBezTo>
                    <a:pt x="160" y="760"/>
                    <a:pt x="269" y="436"/>
                    <a:pt x="258" y="306"/>
                  </a:cubicBezTo>
                  <a:cubicBezTo>
                    <a:pt x="255" y="272"/>
                    <a:pt x="254" y="255"/>
                    <a:pt x="241" y="235"/>
                  </a:cubicBezTo>
                  <a:cubicBezTo>
                    <a:pt x="228" y="214"/>
                    <a:pt x="198" y="214"/>
                    <a:pt x="166" y="211"/>
                  </a:cubicBezTo>
                  <a:cubicBezTo>
                    <a:pt x="136" y="208"/>
                    <a:pt x="126" y="207"/>
                    <a:pt x="76" y="202"/>
                  </a:cubicBezTo>
                  <a:cubicBezTo>
                    <a:pt x="29" y="198"/>
                    <a:pt x="0" y="189"/>
                    <a:pt x="3" y="158"/>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60" name="Oval 22"/>
            <p:cNvSpPr>
              <a:spLocks noChangeArrowheads="1"/>
            </p:cNvSpPr>
            <p:nvPr/>
          </p:nvSpPr>
          <p:spPr bwMode="auto">
            <a:xfrm>
              <a:off x="3148" y="1428"/>
              <a:ext cx="189"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61" name="Group 36"/>
          <p:cNvGrpSpPr/>
          <p:nvPr/>
        </p:nvGrpSpPr>
        <p:grpSpPr bwMode="auto">
          <a:xfrm>
            <a:off x="3112557" y="2908157"/>
            <a:ext cx="843015" cy="1094483"/>
            <a:chOff x="2097" y="1428"/>
            <a:chExt cx="779" cy="1007"/>
          </a:xfrm>
          <a:solidFill>
            <a:schemeClr val="accent2"/>
          </a:solidFill>
        </p:grpSpPr>
        <p:sp>
          <p:nvSpPr>
            <p:cNvPr id="62" name="Freeform 23"/>
            <p:cNvSpPr/>
            <p:nvPr/>
          </p:nvSpPr>
          <p:spPr bwMode="auto">
            <a:xfrm>
              <a:off x="2097" y="1501"/>
              <a:ext cx="779" cy="934"/>
            </a:xfrm>
            <a:custGeom>
              <a:avLst/>
              <a:gdLst/>
              <a:ahLst/>
              <a:cxnLst>
                <a:cxn ang="0">
                  <a:pos x="706" y="158"/>
                </a:cxn>
                <a:cxn ang="0">
                  <a:pos x="619" y="130"/>
                </a:cxn>
                <a:cxn ang="0">
                  <a:pos x="349" y="128"/>
                </a:cxn>
                <a:cxn ang="0">
                  <a:pos x="259" y="116"/>
                </a:cxn>
                <a:cxn ang="0">
                  <a:pos x="107" y="40"/>
                </a:cxn>
                <a:cxn ang="0">
                  <a:pos x="17" y="26"/>
                </a:cxn>
                <a:cxn ang="0">
                  <a:pos x="61" y="98"/>
                </a:cxn>
                <a:cxn ang="0">
                  <a:pos x="124" y="139"/>
                </a:cxn>
                <a:cxn ang="0">
                  <a:pos x="226" y="221"/>
                </a:cxn>
                <a:cxn ang="0">
                  <a:pos x="244" y="306"/>
                </a:cxn>
                <a:cxn ang="0">
                  <a:pos x="138" y="785"/>
                </a:cxn>
                <a:cxn ang="0">
                  <a:pos x="169" y="842"/>
                </a:cxn>
                <a:cxn ang="0">
                  <a:pos x="226" y="816"/>
                </a:cxn>
                <a:cxn ang="0">
                  <a:pos x="320" y="556"/>
                </a:cxn>
                <a:cxn ang="0">
                  <a:pos x="344" y="518"/>
                </a:cxn>
                <a:cxn ang="0">
                  <a:pos x="354" y="518"/>
                </a:cxn>
                <a:cxn ang="0">
                  <a:pos x="376" y="556"/>
                </a:cxn>
                <a:cxn ang="0">
                  <a:pos x="470" y="816"/>
                </a:cxn>
                <a:cxn ang="0">
                  <a:pos x="527" y="842"/>
                </a:cxn>
                <a:cxn ang="0">
                  <a:pos x="558" y="785"/>
                </a:cxn>
                <a:cxn ang="0">
                  <a:pos x="452" y="306"/>
                </a:cxn>
                <a:cxn ang="0">
                  <a:pos x="468" y="235"/>
                </a:cxn>
                <a:cxn ang="0">
                  <a:pos x="544" y="211"/>
                </a:cxn>
                <a:cxn ang="0">
                  <a:pos x="634" y="202"/>
                </a:cxn>
                <a:cxn ang="0">
                  <a:pos x="706" y="158"/>
                </a:cxn>
              </a:cxnLst>
              <a:rect l="0" t="0" r="r" b="b"/>
              <a:pathLst>
                <a:path w="709" h="852">
                  <a:moveTo>
                    <a:pt x="706" y="158"/>
                  </a:moveTo>
                  <a:cubicBezTo>
                    <a:pt x="703" y="128"/>
                    <a:pt x="658" y="130"/>
                    <a:pt x="619" y="130"/>
                  </a:cubicBezTo>
                  <a:cubicBezTo>
                    <a:pt x="584" y="130"/>
                    <a:pt x="397" y="128"/>
                    <a:pt x="349" y="128"/>
                  </a:cubicBezTo>
                  <a:cubicBezTo>
                    <a:pt x="301" y="128"/>
                    <a:pt x="259" y="116"/>
                    <a:pt x="259" y="116"/>
                  </a:cubicBezTo>
                  <a:cubicBezTo>
                    <a:pt x="231" y="111"/>
                    <a:pt x="140" y="57"/>
                    <a:pt x="107" y="40"/>
                  </a:cubicBezTo>
                  <a:cubicBezTo>
                    <a:pt x="72" y="22"/>
                    <a:pt x="33" y="0"/>
                    <a:pt x="17" y="26"/>
                  </a:cubicBezTo>
                  <a:cubicBezTo>
                    <a:pt x="0" y="51"/>
                    <a:pt x="22" y="73"/>
                    <a:pt x="61" y="98"/>
                  </a:cubicBezTo>
                  <a:cubicBezTo>
                    <a:pt x="104" y="125"/>
                    <a:pt x="98" y="123"/>
                    <a:pt x="124" y="139"/>
                  </a:cubicBezTo>
                  <a:cubicBezTo>
                    <a:pt x="151" y="156"/>
                    <a:pt x="213" y="200"/>
                    <a:pt x="226" y="221"/>
                  </a:cubicBezTo>
                  <a:cubicBezTo>
                    <a:pt x="239" y="241"/>
                    <a:pt x="241" y="272"/>
                    <a:pt x="244" y="306"/>
                  </a:cubicBezTo>
                  <a:cubicBezTo>
                    <a:pt x="255" y="436"/>
                    <a:pt x="146" y="760"/>
                    <a:pt x="138" y="785"/>
                  </a:cubicBezTo>
                  <a:cubicBezTo>
                    <a:pt x="132" y="807"/>
                    <a:pt x="136" y="833"/>
                    <a:pt x="169" y="842"/>
                  </a:cubicBezTo>
                  <a:cubicBezTo>
                    <a:pt x="201" y="852"/>
                    <a:pt x="220" y="837"/>
                    <a:pt x="226" y="816"/>
                  </a:cubicBezTo>
                  <a:cubicBezTo>
                    <a:pt x="237" y="777"/>
                    <a:pt x="301" y="606"/>
                    <a:pt x="320" y="556"/>
                  </a:cubicBezTo>
                  <a:cubicBezTo>
                    <a:pt x="328" y="536"/>
                    <a:pt x="336" y="521"/>
                    <a:pt x="344" y="518"/>
                  </a:cubicBezTo>
                  <a:cubicBezTo>
                    <a:pt x="346" y="517"/>
                    <a:pt x="352" y="517"/>
                    <a:pt x="354" y="518"/>
                  </a:cubicBezTo>
                  <a:cubicBezTo>
                    <a:pt x="362" y="521"/>
                    <a:pt x="368" y="536"/>
                    <a:pt x="376" y="556"/>
                  </a:cubicBezTo>
                  <a:cubicBezTo>
                    <a:pt x="395" y="606"/>
                    <a:pt x="458" y="777"/>
                    <a:pt x="470" y="816"/>
                  </a:cubicBezTo>
                  <a:cubicBezTo>
                    <a:pt x="476" y="837"/>
                    <a:pt x="495" y="852"/>
                    <a:pt x="527" y="842"/>
                  </a:cubicBezTo>
                  <a:cubicBezTo>
                    <a:pt x="559" y="833"/>
                    <a:pt x="564" y="807"/>
                    <a:pt x="558" y="785"/>
                  </a:cubicBezTo>
                  <a:cubicBezTo>
                    <a:pt x="550" y="760"/>
                    <a:pt x="440" y="436"/>
                    <a:pt x="452" y="306"/>
                  </a:cubicBezTo>
                  <a:cubicBezTo>
                    <a:pt x="455" y="272"/>
                    <a:pt x="456" y="255"/>
                    <a:pt x="468" y="235"/>
                  </a:cubicBezTo>
                  <a:cubicBezTo>
                    <a:pt x="482" y="214"/>
                    <a:pt x="512" y="214"/>
                    <a:pt x="544" y="211"/>
                  </a:cubicBezTo>
                  <a:cubicBezTo>
                    <a:pt x="574" y="208"/>
                    <a:pt x="584" y="207"/>
                    <a:pt x="634" y="202"/>
                  </a:cubicBezTo>
                  <a:cubicBezTo>
                    <a:pt x="681" y="198"/>
                    <a:pt x="709" y="189"/>
                    <a:pt x="706" y="158"/>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63" name="Oval 24"/>
            <p:cNvSpPr>
              <a:spLocks noChangeArrowheads="1"/>
            </p:cNvSpPr>
            <p:nvPr/>
          </p:nvSpPr>
          <p:spPr bwMode="auto">
            <a:xfrm>
              <a:off x="2388" y="1428"/>
              <a:ext cx="188"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64" name="Group 31"/>
          <p:cNvGrpSpPr/>
          <p:nvPr/>
        </p:nvGrpSpPr>
        <p:grpSpPr bwMode="auto">
          <a:xfrm>
            <a:off x="3542666" y="2054660"/>
            <a:ext cx="827244" cy="1094483"/>
            <a:chOff x="2494" y="642"/>
            <a:chExt cx="765" cy="1007"/>
          </a:xfrm>
          <a:solidFill>
            <a:schemeClr val="accent3"/>
          </a:solidFill>
        </p:grpSpPr>
        <p:sp>
          <p:nvSpPr>
            <p:cNvPr id="65" name="Freeform 25"/>
            <p:cNvSpPr/>
            <p:nvPr/>
          </p:nvSpPr>
          <p:spPr bwMode="auto">
            <a:xfrm>
              <a:off x="2494" y="715"/>
              <a:ext cx="765" cy="934"/>
            </a:xfrm>
            <a:custGeom>
              <a:avLst/>
              <a:gdLst/>
              <a:ahLst/>
              <a:cxnLst>
                <a:cxn ang="0">
                  <a:pos x="680" y="26"/>
                </a:cxn>
                <a:cxn ang="0">
                  <a:pos x="589" y="40"/>
                </a:cxn>
                <a:cxn ang="0">
                  <a:pos x="440" y="115"/>
                </a:cxn>
                <a:cxn ang="0">
                  <a:pos x="348" y="128"/>
                </a:cxn>
                <a:cxn ang="0">
                  <a:pos x="258" y="116"/>
                </a:cxn>
                <a:cxn ang="0">
                  <a:pos x="107" y="40"/>
                </a:cxn>
                <a:cxn ang="0">
                  <a:pos x="16" y="26"/>
                </a:cxn>
                <a:cxn ang="0">
                  <a:pos x="61" y="98"/>
                </a:cxn>
                <a:cxn ang="0">
                  <a:pos x="123" y="139"/>
                </a:cxn>
                <a:cxn ang="0">
                  <a:pos x="225" y="221"/>
                </a:cxn>
                <a:cxn ang="0">
                  <a:pos x="243" y="306"/>
                </a:cxn>
                <a:cxn ang="0">
                  <a:pos x="137" y="785"/>
                </a:cxn>
                <a:cxn ang="0">
                  <a:pos x="168" y="842"/>
                </a:cxn>
                <a:cxn ang="0">
                  <a:pos x="225" y="816"/>
                </a:cxn>
                <a:cxn ang="0">
                  <a:pos x="319" y="556"/>
                </a:cxn>
                <a:cxn ang="0">
                  <a:pos x="343" y="518"/>
                </a:cxn>
                <a:cxn ang="0">
                  <a:pos x="354" y="518"/>
                </a:cxn>
                <a:cxn ang="0">
                  <a:pos x="375" y="556"/>
                </a:cxn>
                <a:cxn ang="0">
                  <a:pos x="469" y="816"/>
                </a:cxn>
                <a:cxn ang="0">
                  <a:pos x="527" y="842"/>
                </a:cxn>
                <a:cxn ang="0">
                  <a:pos x="557" y="785"/>
                </a:cxn>
                <a:cxn ang="0">
                  <a:pos x="451" y="306"/>
                </a:cxn>
                <a:cxn ang="0">
                  <a:pos x="469" y="221"/>
                </a:cxn>
                <a:cxn ang="0">
                  <a:pos x="573" y="139"/>
                </a:cxn>
                <a:cxn ang="0">
                  <a:pos x="635" y="98"/>
                </a:cxn>
                <a:cxn ang="0">
                  <a:pos x="680" y="26"/>
                </a:cxn>
              </a:cxnLst>
              <a:rect l="0" t="0" r="r" b="b"/>
              <a:pathLst>
                <a:path w="696" h="852">
                  <a:moveTo>
                    <a:pt x="680" y="26"/>
                  </a:moveTo>
                  <a:cubicBezTo>
                    <a:pt x="663" y="0"/>
                    <a:pt x="624" y="22"/>
                    <a:pt x="589" y="40"/>
                  </a:cubicBezTo>
                  <a:cubicBezTo>
                    <a:pt x="557" y="56"/>
                    <a:pt x="471" y="107"/>
                    <a:pt x="440" y="115"/>
                  </a:cubicBezTo>
                  <a:cubicBezTo>
                    <a:pt x="439" y="115"/>
                    <a:pt x="397" y="128"/>
                    <a:pt x="348" y="128"/>
                  </a:cubicBezTo>
                  <a:cubicBezTo>
                    <a:pt x="300" y="128"/>
                    <a:pt x="258" y="116"/>
                    <a:pt x="258" y="116"/>
                  </a:cubicBezTo>
                  <a:cubicBezTo>
                    <a:pt x="230" y="111"/>
                    <a:pt x="140" y="57"/>
                    <a:pt x="107" y="40"/>
                  </a:cubicBezTo>
                  <a:cubicBezTo>
                    <a:pt x="72" y="22"/>
                    <a:pt x="33" y="0"/>
                    <a:pt x="16" y="26"/>
                  </a:cubicBezTo>
                  <a:cubicBezTo>
                    <a:pt x="0" y="51"/>
                    <a:pt x="21" y="73"/>
                    <a:pt x="61" y="98"/>
                  </a:cubicBezTo>
                  <a:cubicBezTo>
                    <a:pt x="103" y="125"/>
                    <a:pt x="98" y="123"/>
                    <a:pt x="123" y="139"/>
                  </a:cubicBezTo>
                  <a:cubicBezTo>
                    <a:pt x="150" y="156"/>
                    <a:pt x="212" y="200"/>
                    <a:pt x="225" y="221"/>
                  </a:cubicBezTo>
                  <a:cubicBezTo>
                    <a:pt x="238" y="241"/>
                    <a:pt x="240" y="272"/>
                    <a:pt x="243" y="306"/>
                  </a:cubicBezTo>
                  <a:cubicBezTo>
                    <a:pt x="255" y="436"/>
                    <a:pt x="145" y="760"/>
                    <a:pt x="137" y="785"/>
                  </a:cubicBezTo>
                  <a:cubicBezTo>
                    <a:pt x="131" y="807"/>
                    <a:pt x="136" y="833"/>
                    <a:pt x="168" y="842"/>
                  </a:cubicBezTo>
                  <a:cubicBezTo>
                    <a:pt x="200" y="852"/>
                    <a:pt x="219" y="837"/>
                    <a:pt x="225" y="816"/>
                  </a:cubicBezTo>
                  <a:cubicBezTo>
                    <a:pt x="237" y="777"/>
                    <a:pt x="300" y="606"/>
                    <a:pt x="319" y="556"/>
                  </a:cubicBezTo>
                  <a:cubicBezTo>
                    <a:pt x="327" y="536"/>
                    <a:pt x="335" y="521"/>
                    <a:pt x="343" y="518"/>
                  </a:cubicBezTo>
                  <a:cubicBezTo>
                    <a:pt x="346" y="517"/>
                    <a:pt x="351" y="517"/>
                    <a:pt x="354" y="518"/>
                  </a:cubicBezTo>
                  <a:cubicBezTo>
                    <a:pt x="361" y="521"/>
                    <a:pt x="367" y="536"/>
                    <a:pt x="375" y="556"/>
                  </a:cubicBezTo>
                  <a:cubicBezTo>
                    <a:pt x="394" y="606"/>
                    <a:pt x="458" y="777"/>
                    <a:pt x="469" y="816"/>
                  </a:cubicBezTo>
                  <a:cubicBezTo>
                    <a:pt x="476" y="837"/>
                    <a:pt x="494" y="852"/>
                    <a:pt x="527" y="842"/>
                  </a:cubicBezTo>
                  <a:cubicBezTo>
                    <a:pt x="559" y="833"/>
                    <a:pt x="563" y="807"/>
                    <a:pt x="557" y="785"/>
                  </a:cubicBezTo>
                  <a:cubicBezTo>
                    <a:pt x="550" y="760"/>
                    <a:pt x="440" y="436"/>
                    <a:pt x="451" y="306"/>
                  </a:cubicBezTo>
                  <a:cubicBezTo>
                    <a:pt x="454" y="272"/>
                    <a:pt x="456" y="241"/>
                    <a:pt x="469" y="221"/>
                  </a:cubicBezTo>
                  <a:cubicBezTo>
                    <a:pt x="482" y="200"/>
                    <a:pt x="545" y="156"/>
                    <a:pt x="573" y="139"/>
                  </a:cubicBezTo>
                  <a:cubicBezTo>
                    <a:pt x="598" y="123"/>
                    <a:pt x="592" y="125"/>
                    <a:pt x="635" y="98"/>
                  </a:cubicBezTo>
                  <a:cubicBezTo>
                    <a:pt x="674" y="73"/>
                    <a:pt x="696" y="51"/>
                    <a:pt x="680" y="26"/>
                  </a:cubicBezTo>
                  <a:close/>
                </a:path>
              </a:pathLst>
            </a:cu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sp>
          <p:nvSpPr>
            <p:cNvPr id="66" name="Oval 26"/>
            <p:cNvSpPr>
              <a:spLocks noChangeArrowheads="1"/>
            </p:cNvSpPr>
            <p:nvPr/>
          </p:nvSpPr>
          <p:spPr bwMode="auto">
            <a:xfrm>
              <a:off x="2784" y="642"/>
              <a:ext cx="188" cy="187"/>
            </a:xfrm>
            <a:prstGeom prst="ellipse">
              <a:avLst/>
            </a:prstGeom>
            <a:grp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zh-CN">
                <a:solidFill>
                  <a:srgbClr val="000000"/>
                </a:solidFill>
                <a:latin typeface="微软雅黑" panose="020B0503020204020204" charset="-122"/>
                <a:ea typeface="微软雅黑" panose="020B0503020204020204" charset="-122"/>
              </a:endParaRPr>
            </a:p>
          </p:txBody>
        </p:sp>
      </p:grpSp>
      <p:grpSp>
        <p:nvGrpSpPr>
          <p:cNvPr id="67" name="组合 66"/>
          <p:cNvGrpSpPr/>
          <p:nvPr/>
        </p:nvGrpSpPr>
        <p:grpSpPr>
          <a:xfrm>
            <a:off x="6089367" y="2040088"/>
            <a:ext cx="3675142" cy="871500"/>
            <a:chOff x="4639360" y="1628800"/>
            <a:chExt cx="3677056" cy="871500"/>
          </a:xfrm>
        </p:grpSpPr>
        <p:cxnSp>
          <p:nvCxnSpPr>
            <p:cNvPr id="68" name="直接连接符 67"/>
            <p:cNvCxnSpPr>
              <a:stCxn id="70" idx="7"/>
            </p:cNvCxnSpPr>
            <p:nvPr/>
          </p:nvCxnSpPr>
          <p:spPr>
            <a:xfrm>
              <a:off x="5510860" y="1628800"/>
              <a:ext cx="280555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639360" y="1628800"/>
              <a:ext cx="902652" cy="871500"/>
              <a:chOff x="4639360" y="1628800"/>
              <a:chExt cx="902652" cy="871500"/>
            </a:xfrm>
          </p:grpSpPr>
          <p:sp>
            <p:nvSpPr>
              <p:cNvPr id="70" name="泪滴形 69"/>
              <p:cNvSpPr/>
              <p:nvPr/>
            </p:nvSpPr>
            <p:spPr>
              <a:xfrm>
                <a:off x="4639360" y="1628800"/>
                <a:ext cx="871500" cy="87150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71" name="TextBox 70"/>
              <p:cNvSpPr txBox="1"/>
              <p:nvPr/>
            </p:nvSpPr>
            <p:spPr>
              <a:xfrm>
                <a:off x="4677916" y="1876762"/>
                <a:ext cx="864096" cy="400110"/>
              </a:xfrm>
              <a:prstGeom prst="rect">
                <a:avLst/>
              </a:prstGeom>
              <a:noFill/>
            </p:spPr>
            <p:txBody>
              <a:bodyPr wrap="square" rtlCol="0">
                <a:spAutoFit/>
              </a:bodyPr>
              <a:lstStyle/>
              <a:p>
                <a:pPr algn="ctr"/>
                <a:r>
                  <a:rPr lang="en-US" altLang="zh-CN" sz="2000" b="1" dirty="0">
                    <a:solidFill>
                      <a:srgbClr val="F8F8F8"/>
                    </a:solidFill>
                    <a:latin typeface="微软雅黑" panose="020B0503020204020204" charset="-122"/>
                    <a:ea typeface="微软雅黑" panose="020B0503020204020204" charset="-122"/>
                  </a:rPr>
                  <a:t>20%</a:t>
                </a:r>
              </a:p>
            </p:txBody>
          </p:sp>
        </p:grpSp>
      </p:grpSp>
      <p:grpSp>
        <p:nvGrpSpPr>
          <p:cNvPr id="72" name="组合 71"/>
          <p:cNvGrpSpPr/>
          <p:nvPr/>
        </p:nvGrpSpPr>
        <p:grpSpPr>
          <a:xfrm>
            <a:off x="6066509" y="3544852"/>
            <a:ext cx="3675142" cy="871500"/>
            <a:chOff x="4616490" y="3133564"/>
            <a:chExt cx="3677056" cy="871500"/>
          </a:xfrm>
        </p:grpSpPr>
        <p:cxnSp>
          <p:nvCxnSpPr>
            <p:cNvPr id="73" name="直接连接符 72"/>
            <p:cNvCxnSpPr/>
            <p:nvPr/>
          </p:nvCxnSpPr>
          <p:spPr>
            <a:xfrm>
              <a:off x="5487990" y="3133564"/>
              <a:ext cx="280555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4616490" y="3133564"/>
              <a:ext cx="886848" cy="871500"/>
              <a:chOff x="4616490" y="3133564"/>
              <a:chExt cx="886848" cy="871500"/>
            </a:xfrm>
          </p:grpSpPr>
          <p:sp>
            <p:nvSpPr>
              <p:cNvPr id="75" name="泪滴形 74"/>
              <p:cNvSpPr/>
              <p:nvPr/>
            </p:nvSpPr>
            <p:spPr>
              <a:xfrm>
                <a:off x="4616490" y="3133564"/>
                <a:ext cx="871500" cy="8715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6" name="TextBox 75"/>
              <p:cNvSpPr txBox="1"/>
              <p:nvPr/>
            </p:nvSpPr>
            <p:spPr>
              <a:xfrm>
                <a:off x="4639242" y="3326773"/>
                <a:ext cx="864096" cy="400110"/>
              </a:xfrm>
              <a:prstGeom prst="rect">
                <a:avLst/>
              </a:prstGeom>
              <a:noFill/>
            </p:spPr>
            <p:txBody>
              <a:bodyPr wrap="square" rtlCol="0">
                <a:spAutoFit/>
              </a:bodyPr>
              <a:lstStyle/>
              <a:p>
                <a:pPr algn="ctr"/>
                <a:r>
                  <a:rPr lang="en-US" altLang="zh-CN" sz="2000" b="1" dirty="0">
                    <a:solidFill>
                      <a:srgbClr val="F8F8F8"/>
                    </a:solidFill>
                    <a:latin typeface="微软雅黑" panose="020B0503020204020204" charset="-122"/>
                    <a:ea typeface="微软雅黑" panose="020B0503020204020204" charset="-122"/>
                  </a:rPr>
                  <a:t>30%</a:t>
                </a:r>
              </a:p>
            </p:txBody>
          </p:sp>
        </p:grpSp>
      </p:grpSp>
      <p:grpSp>
        <p:nvGrpSpPr>
          <p:cNvPr id="77" name="组合 76"/>
          <p:cNvGrpSpPr/>
          <p:nvPr/>
        </p:nvGrpSpPr>
        <p:grpSpPr>
          <a:xfrm>
            <a:off x="6077939" y="4975640"/>
            <a:ext cx="3663713" cy="871500"/>
            <a:chOff x="4627925" y="4564352"/>
            <a:chExt cx="3665621" cy="871500"/>
          </a:xfrm>
        </p:grpSpPr>
        <p:cxnSp>
          <p:nvCxnSpPr>
            <p:cNvPr id="78" name="直接连接符 77"/>
            <p:cNvCxnSpPr/>
            <p:nvPr/>
          </p:nvCxnSpPr>
          <p:spPr>
            <a:xfrm>
              <a:off x="5487990" y="4564352"/>
              <a:ext cx="280555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4627925" y="4564352"/>
              <a:ext cx="891217" cy="871500"/>
              <a:chOff x="4627925" y="4564352"/>
              <a:chExt cx="891217" cy="871500"/>
            </a:xfrm>
          </p:grpSpPr>
          <p:sp>
            <p:nvSpPr>
              <p:cNvPr id="80" name="泪滴形 79"/>
              <p:cNvSpPr/>
              <p:nvPr/>
            </p:nvSpPr>
            <p:spPr>
              <a:xfrm>
                <a:off x="4627925" y="4564352"/>
                <a:ext cx="871500" cy="8715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81" name="TextBox 80"/>
              <p:cNvSpPr txBox="1"/>
              <p:nvPr/>
            </p:nvSpPr>
            <p:spPr>
              <a:xfrm>
                <a:off x="4655046" y="4800047"/>
                <a:ext cx="864096" cy="400110"/>
              </a:xfrm>
              <a:prstGeom prst="rect">
                <a:avLst/>
              </a:prstGeom>
              <a:noFill/>
            </p:spPr>
            <p:txBody>
              <a:bodyPr wrap="square" rtlCol="0">
                <a:spAutoFit/>
              </a:bodyPr>
              <a:lstStyle/>
              <a:p>
                <a:pPr algn="ctr"/>
                <a:r>
                  <a:rPr lang="en-US" altLang="zh-CN" sz="2000" b="1" dirty="0">
                    <a:solidFill>
                      <a:srgbClr val="F8F8F8"/>
                    </a:solidFill>
                    <a:latin typeface="微软雅黑" panose="020B0503020204020204" charset="-122"/>
                    <a:ea typeface="微软雅黑" panose="020B0503020204020204" charset="-122"/>
                  </a:rPr>
                  <a:t>50%</a:t>
                </a:r>
              </a:p>
            </p:txBody>
          </p:sp>
        </p:grpSp>
      </p:grpSp>
      <p:sp>
        <p:nvSpPr>
          <p:cNvPr id="82" name="矩形 81"/>
          <p:cNvSpPr/>
          <p:nvPr/>
        </p:nvSpPr>
        <p:spPr>
          <a:xfrm>
            <a:off x="7107193" y="2132856"/>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p>
        </p:txBody>
      </p:sp>
      <p:sp>
        <p:nvSpPr>
          <p:cNvPr id="83" name="矩形 82"/>
          <p:cNvSpPr/>
          <p:nvPr/>
        </p:nvSpPr>
        <p:spPr>
          <a:xfrm>
            <a:off x="7084335" y="3658554"/>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p>
        </p:txBody>
      </p:sp>
      <p:sp>
        <p:nvSpPr>
          <p:cNvPr id="84" name="矩形 83"/>
          <p:cNvSpPr/>
          <p:nvPr/>
        </p:nvSpPr>
        <p:spPr>
          <a:xfrm>
            <a:off x="7115522" y="5072907"/>
            <a:ext cx="2739441" cy="738664"/>
          </a:xfrm>
          <a:prstGeom prst="rect">
            <a:avLst/>
          </a:prstGeom>
        </p:spPr>
        <p:txBody>
          <a:bodyPr wrap="square">
            <a:spAutoFit/>
          </a:bodyPr>
          <a:lstStyle/>
          <a:p>
            <a:pPr fontAlgn="base">
              <a:spcBef>
                <a:spcPct val="0"/>
              </a:spcBef>
              <a:spcAft>
                <a:spcPct val="0"/>
              </a:spcAft>
              <a:defRPr/>
            </a:pPr>
            <a:r>
              <a:rPr lang="zh-CN" altLang="en-US"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p>
        </p:txBody>
      </p:sp>
    </p:spTree>
  </p:cSld>
  <p:clrMapOvr>
    <a:masterClrMapping/>
  </p:clrMapOvr>
  <mc:AlternateContent xmlns:mc="http://schemas.openxmlformats.org/markup-compatibility/2006" xmlns:p14="http://schemas.microsoft.com/office/powerpoint/2010/main">
    <mc:Choice Requires="p14">
      <p:transition p14:dur="9" advTm="3556">
        <p:random/>
      </p:transition>
    </mc:Choice>
    <mc:Fallback xmlns="">
      <p:transition advTm="35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nodeType="withEffect">
                                  <p:stCondLst>
                                    <p:cond delay="1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20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par>
                                <p:cTn id="14" presetID="10" presetClass="entr" presetSubtype="0" fill="hold" nodeType="withEffect">
                                  <p:stCondLst>
                                    <p:cond delay="30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childTnLst>
                                </p:cTn>
                              </p:par>
                              <p:par>
                                <p:cTn id="20" presetID="10" presetClass="entr" presetSubtype="0" fill="hold" nodeType="withEffect">
                                  <p:stCondLst>
                                    <p:cond delay="6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nodeType="withEffect">
                                  <p:stCondLst>
                                    <p:cond delay="7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nodeType="withEffect">
                                  <p:stCondLst>
                                    <p:cond delay="90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10" presetClass="entr" presetSubtype="0" fill="hold" nodeType="withEffect">
                                  <p:stCondLst>
                                    <p:cond delay="100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nodeType="withEffect">
                                  <p:stCondLst>
                                    <p:cond delay="1100"/>
                                  </p:stCondLst>
                                  <p:childTnLst>
                                    <p:set>
                                      <p:cBhvr>
                                        <p:cTn id="33" dur="1" fill="hold">
                                          <p:stCondLst>
                                            <p:cond delay="0"/>
                                          </p:stCondLst>
                                        </p:cTn>
                                        <p:tgtEl>
                                          <p:spTgt spid="64"/>
                                        </p:tgtEl>
                                        <p:attrNameLst>
                                          <p:attrName>style.visibility</p:attrName>
                                        </p:attrNameLst>
                                      </p:cBhvr>
                                      <p:to>
                                        <p:strVal val="visible"/>
                                      </p:to>
                                    </p:set>
                                    <p:animEffect transition="in" filter="fade">
                                      <p:cBhvr>
                                        <p:cTn id="34" dur="500"/>
                                        <p:tgtEl>
                                          <p:spTgt spid="64"/>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par>
                                <p:cTn id="39" presetID="22" presetClass="entr" presetSubtype="1" fill="hold" grpId="0" nodeType="withEffect">
                                  <p:stCondLst>
                                    <p:cond delay="200"/>
                                  </p:stCondLst>
                                  <p:childTnLst>
                                    <p:set>
                                      <p:cBhvr>
                                        <p:cTn id="40" dur="1" fill="hold">
                                          <p:stCondLst>
                                            <p:cond delay="0"/>
                                          </p:stCondLst>
                                        </p:cTn>
                                        <p:tgtEl>
                                          <p:spTgt spid="82"/>
                                        </p:tgtEl>
                                        <p:attrNameLst>
                                          <p:attrName>style.visibility</p:attrName>
                                        </p:attrNameLst>
                                      </p:cBhvr>
                                      <p:to>
                                        <p:strVal val="visible"/>
                                      </p:to>
                                    </p:set>
                                    <p:animEffect transition="in" filter="wipe(up)">
                                      <p:cBhvr>
                                        <p:cTn id="41" dur="500"/>
                                        <p:tgtEl>
                                          <p:spTgt spid="82"/>
                                        </p:tgtEl>
                                      </p:cBhvr>
                                    </p:animEffect>
                                  </p:childTnLst>
                                </p:cTn>
                              </p:par>
                              <p:par>
                                <p:cTn id="42" presetID="22" presetClass="entr" presetSubtype="8" fill="hold" nodeType="withEffect">
                                  <p:stCondLst>
                                    <p:cond delay="500"/>
                                  </p:stCondLst>
                                  <p:childTnLst>
                                    <p:set>
                                      <p:cBhvr>
                                        <p:cTn id="43" dur="1" fill="hold">
                                          <p:stCondLst>
                                            <p:cond delay="0"/>
                                          </p:stCondLst>
                                        </p:cTn>
                                        <p:tgtEl>
                                          <p:spTgt spid="72"/>
                                        </p:tgtEl>
                                        <p:attrNameLst>
                                          <p:attrName>style.visibility</p:attrName>
                                        </p:attrNameLst>
                                      </p:cBhvr>
                                      <p:to>
                                        <p:strVal val="visible"/>
                                      </p:to>
                                    </p:set>
                                    <p:animEffect transition="in" filter="wipe(left)">
                                      <p:cBhvr>
                                        <p:cTn id="44" dur="500"/>
                                        <p:tgtEl>
                                          <p:spTgt spid="72"/>
                                        </p:tgtEl>
                                      </p:cBhvr>
                                    </p:animEffect>
                                  </p:childTnLst>
                                </p:cTn>
                              </p:par>
                              <p:par>
                                <p:cTn id="45" presetID="22" presetClass="entr" presetSubtype="1" fill="hold" grpId="0" nodeType="withEffect">
                                  <p:stCondLst>
                                    <p:cond delay="600"/>
                                  </p:stCondLst>
                                  <p:childTnLst>
                                    <p:set>
                                      <p:cBhvr>
                                        <p:cTn id="46" dur="1" fill="hold">
                                          <p:stCondLst>
                                            <p:cond delay="0"/>
                                          </p:stCondLst>
                                        </p:cTn>
                                        <p:tgtEl>
                                          <p:spTgt spid="83"/>
                                        </p:tgtEl>
                                        <p:attrNameLst>
                                          <p:attrName>style.visibility</p:attrName>
                                        </p:attrNameLst>
                                      </p:cBhvr>
                                      <p:to>
                                        <p:strVal val="visible"/>
                                      </p:to>
                                    </p:set>
                                    <p:animEffect transition="in" filter="wipe(up)">
                                      <p:cBhvr>
                                        <p:cTn id="47" dur="500"/>
                                        <p:tgtEl>
                                          <p:spTgt spid="83"/>
                                        </p:tgtEl>
                                      </p:cBhvr>
                                    </p:animEffect>
                                  </p:childTnLst>
                                </p:cTn>
                              </p:par>
                              <p:par>
                                <p:cTn id="48" presetID="22" presetClass="entr" presetSubtype="8" fill="hold" nodeType="withEffect">
                                  <p:stCondLst>
                                    <p:cond delay="900"/>
                                  </p:stCondLst>
                                  <p:childTnLst>
                                    <p:set>
                                      <p:cBhvr>
                                        <p:cTn id="49" dur="1" fill="hold">
                                          <p:stCondLst>
                                            <p:cond delay="0"/>
                                          </p:stCondLst>
                                        </p:cTn>
                                        <p:tgtEl>
                                          <p:spTgt spid="77"/>
                                        </p:tgtEl>
                                        <p:attrNameLst>
                                          <p:attrName>style.visibility</p:attrName>
                                        </p:attrNameLst>
                                      </p:cBhvr>
                                      <p:to>
                                        <p:strVal val="visible"/>
                                      </p:to>
                                    </p:set>
                                    <p:animEffect transition="in" filter="wipe(left)">
                                      <p:cBhvr>
                                        <p:cTn id="50" dur="500"/>
                                        <p:tgtEl>
                                          <p:spTgt spid="77"/>
                                        </p:tgtEl>
                                      </p:cBhvr>
                                    </p:animEffect>
                                  </p:childTnLst>
                                </p:cTn>
                              </p:par>
                              <p:par>
                                <p:cTn id="51" presetID="22" presetClass="entr" presetSubtype="1" fill="hold" grpId="0" nodeType="withEffect">
                                  <p:stCondLst>
                                    <p:cond delay="1000"/>
                                  </p:stCondLst>
                                  <p:childTnLst>
                                    <p:set>
                                      <p:cBhvr>
                                        <p:cTn id="52" dur="1" fill="hold">
                                          <p:stCondLst>
                                            <p:cond delay="0"/>
                                          </p:stCondLst>
                                        </p:cTn>
                                        <p:tgtEl>
                                          <p:spTgt spid="84"/>
                                        </p:tgtEl>
                                        <p:attrNameLst>
                                          <p:attrName>style.visibility</p:attrName>
                                        </p:attrNameLst>
                                      </p:cBhvr>
                                      <p:to>
                                        <p:strVal val="visible"/>
                                      </p:to>
                                    </p:set>
                                    <p:animEffect transition="in" filter="wipe(up)">
                                      <p:cBhvr>
                                        <p:cTn id="53"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000" b="-2000"/>
          </a:stretch>
        </a:blipFill>
        <a:effectLst/>
      </p:bgPr>
    </p:bg>
    <p:spTree>
      <p:nvGrpSpPr>
        <p:cNvPr id="1" name=""/>
        <p:cNvGrpSpPr/>
        <p:nvPr/>
      </p:nvGrpSpPr>
      <p:grpSpPr>
        <a:xfrm>
          <a:off x="0" y="0"/>
          <a:ext cx="0" cy="0"/>
          <a:chOff x="0" y="0"/>
          <a:chExt cx="0" cy="0"/>
        </a:xfrm>
      </p:grpSpPr>
      <p:sp>
        <p:nvSpPr>
          <p:cNvPr id="2" name="TextBox 64"/>
          <p:cNvSpPr txBox="1"/>
          <p:nvPr/>
        </p:nvSpPr>
        <p:spPr>
          <a:xfrm>
            <a:off x="5230779" y="2127585"/>
            <a:ext cx="3840480" cy="1432560"/>
          </a:xfrm>
          <a:prstGeom prst="rect">
            <a:avLst/>
          </a:prstGeom>
          <a:noFill/>
        </p:spPr>
        <p:txBody>
          <a:bodyPr wrap="none" rtlCol="0">
            <a:spAutoFit/>
          </a:bodyPr>
          <a:lstStyle/>
          <a:p>
            <a:pPr marL="0" lvl="1" algn="l"/>
            <a:r>
              <a:rPr lang="zh-CN" altLang="en-US" sz="1865" b="1" dirty="0">
                <a:solidFill>
                  <a:srgbClr val="CC0D2E"/>
                </a:solidFill>
                <a:latin typeface="微软雅黑" panose="020B0503020204020204" charset="-122"/>
                <a:ea typeface="微软雅黑" panose="020B0503020204020204" charset="-122"/>
              </a:rPr>
              <a:t> </a:t>
            </a:r>
            <a:r>
              <a:rPr lang="zh-CN" altLang="en-US" sz="3735" b="1" dirty="0">
                <a:solidFill>
                  <a:srgbClr val="CC0D2E"/>
                </a:solidFill>
                <a:latin typeface="微软雅黑" panose="020B0503020204020204" charset="-122"/>
                <a:ea typeface="微软雅黑" panose="020B0503020204020204" charset="-122"/>
              </a:rPr>
              <a:t>第三部分</a:t>
            </a:r>
            <a:endParaRPr lang="en-US" altLang="zh-CN" sz="3735" b="1" dirty="0">
              <a:solidFill>
                <a:srgbClr val="CC0D2E"/>
              </a:solidFill>
              <a:latin typeface="微软雅黑" panose="020B0503020204020204" charset="-122"/>
              <a:ea typeface="微软雅黑" panose="020B0503020204020204" charset="-122"/>
            </a:endParaRPr>
          </a:p>
          <a:p>
            <a:pPr marL="0" lvl="1" algn="l"/>
            <a:r>
              <a:rPr lang="zh-CN" altLang="en-US" sz="4800" b="1" dirty="0">
                <a:solidFill>
                  <a:srgbClr val="CC0D2E"/>
                </a:solidFill>
                <a:latin typeface="微软雅黑" panose="020B0503020204020204" charset="-122"/>
                <a:ea typeface="微软雅黑" panose="020B0503020204020204" charset="-122"/>
              </a:rPr>
              <a:t>此处添加名称</a:t>
            </a:r>
          </a:p>
        </p:txBody>
      </p:sp>
      <p:cxnSp>
        <p:nvCxnSpPr>
          <p:cNvPr id="3" name="直接连接符 2"/>
          <p:cNvCxnSpPr/>
          <p:nvPr/>
        </p:nvCxnSpPr>
        <p:spPr>
          <a:xfrm flipV="1">
            <a:off x="4942745" y="2031573"/>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4" name="TextBox 66"/>
          <p:cNvSpPr txBox="1"/>
          <p:nvPr/>
        </p:nvSpPr>
        <p:spPr>
          <a:xfrm>
            <a:off x="3204072" y="4045053"/>
            <a:ext cx="1203795" cy="348615"/>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03</a:t>
            </a:r>
          </a:p>
        </p:txBody>
      </p:sp>
      <p:grpSp>
        <p:nvGrpSpPr>
          <p:cNvPr id="5" name="组合 4"/>
          <p:cNvGrpSpPr/>
          <p:nvPr/>
        </p:nvGrpSpPr>
        <p:grpSpPr>
          <a:xfrm>
            <a:off x="2926522" y="2127588"/>
            <a:ext cx="1596233" cy="1596233"/>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grpSp>
      <p:sp>
        <p:nvSpPr>
          <p:cNvPr id="8" name="TextBox 70"/>
          <p:cNvSpPr txBox="1"/>
          <p:nvPr/>
        </p:nvSpPr>
        <p:spPr>
          <a:xfrm>
            <a:off x="5359673"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9" name="TextBox 71"/>
          <p:cNvSpPr txBox="1"/>
          <p:nvPr/>
        </p:nvSpPr>
        <p:spPr>
          <a:xfrm>
            <a:off x="6763234" y="3567745"/>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0" name="TextBox 72"/>
          <p:cNvSpPr txBox="1"/>
          <p:nvPr/>
        </p:nvSpPr>
        <p:spPr>
          <a:xfrm>
            <a:off x="8109936"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1" name="TextBox 73"/>
          <p:cNvSpPr txBox="1"/>
          <p:nvPr/>
        </p:nvSpPr>
        <p:spPr>
          <a:xfrm>
            <a:off x="5359673"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2" name="TextBox 74"/>
          <p:cNvSpPr txBox="1"/>
          <p:nvPr/>
        </p:nvSpPr>
        <p:spPr>
          <a:xfrm>
            <a:off x="6763235"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3" name="TextBox 75"/>
          <p:cNvSpPr txBox="1"/>
          <p:nvPr/>
        </p:nvSpPr>
        <p:spPr>
          <a:xfrm>
            <a:off x="8109421"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4" name="TextBox 13"/>
          <p:cNvSpPr txBox="1"/>
          <p:nvPr/>
        </p:nvSpPr>
        <p:spPr>
          <a:xfrm>
            <a:off x="3220667" y="2412741"/>
            <a:ext cx="1203795" cy="1087755"/>
          </a:xfrm>
          <a:prstGeom prst="rect">
            <a:avLst/>
          </a:prstGeom>
          <a:noFill/>
        </p:spPr>
        <p:txBody>
          <a:bodyPr wrap="square" lIns="0" tIns="0" rIns="0" bIns="0" rtlCol="0">
            <a:spAutoFit/>
          </a:bodyPr>
          <a:lstStyle/>
          <a:p>
            <a:r>
              <a:rPr lang="en-US" altLang="zh-CN" sz="6665" b="1" dirty="0">
                <a:solidFill>
                  <a:srgbClr val="CC0D2E"/>
                </a:solidFill>
                <a:latin typeface="微软雅黑" panose="020B0503020204020204" charset="-122"/>
                <a:ea typeface="微软雅黑" panose="020B0503020204020204" charset="-122"/>
              </a:rPr>
              <a:t>03</a:t>
            </a:r>
          </a:p>
        </p:txBody>
      </p:sp>
    </p:spTree>
  </p:cSld>
  <p:clrMapOvr>
    <a:masterClrMapping/>
  </p:clrMapOvr>
  <mc:AlternateContent xmlns:mc="http://schemas.openxmlformats.org/markup-compatibility/2006" xmlns:p14="http://schemas.microsoft.com/office/powerpoint/2010/main">
    <mc:Choice Requires="p14">
      <p:transition p14:dur="9" advTm="4539">
        <p:random/>
      </p:transition>
    </mc:Choice>
    <mc:Fallback xmlns="">
      <p:transition advTm="453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30" name="AutoShape 11"/>
          <p:cNvSpPr>
            <a:spLocks noChangeArrowheads="1"/>
          </p:cNvSpPr>
          <p:nvPr/>
        </p:nvSpPr>
        <p:spPr bwMode="auto">
          <a:xfrm>
            <a:off x="9511961" y="3972011"/>
            <a:ext cx="1874131" cy="1874578"/>
          </a:xfrm>
          <a:prstGeom prst="cube">
            <a:avLst>
              <a:gd name="adj" fmla="val 25000"/>
            </a:avLst>
          </a:prstGeom>
          <a:solidFill>
            <a:schemeClr val="tx2"/>
          </a:solidFill>
          <a:ln>
            <a:noFill/>
          </a:ln>
        </p:spPr>
        <p:txBody>
          <a:bodyPr wrap="none" anchor="ctr" anchorCtr="1"/>
          <a:lstStyle/>
          <a:p>
            <a:pPr algn="ctr" latinLnBrk="1"/>
            <a:r>
              <a:rPr kumimoji="1" lang="zh-CN" altLang="en-US" sz="2000" b="1" dirty="0">
                <a:solidFill>
                  <a:schemeClr val="bg1"/>
                </a:solidFill>
                <a:latin typeface="微软雅黑" panose="020B0503020204020204" charset="-122"/>
                <a:ea typeface="微软雅黑" panose="020B0503020204020204" charset="-122"/>
              </a:rPr>
              <a:t>添加</a:t>
            </a:r>
            <a:endParaRPr kumimoji="1" lang="en-US" altLang="zh-CN" sz="2000" b="1" dirty="0">
              <a:solidFill>
                <a:schemeClr val="bg1"/>
              </a:solidFill>
              <a:latin typeface="微软雅黑" panose="020B0503020204020204" charset="-122"/>
              <a:ea typeface="微软雅黑" panose="020B0503020204020204" charset="-122"/>
            </a:endParaRPr>
          </a:p>
          <a:p>
            <a:pPr algn="ctr" latinLnBrk="1"/>
            <a:r>
              <a:rPr kumimoji="1" lang="zh-CN" altLang="en-US" sz="2000" b="1" dirty="0">
                <a:solidFill>
                  <a:schemeClr val="bg1"/>
                </a:solidFill>
                <a:latin typeface="微软雅黑" panose="020B0503020204020204" charset="-122"/>
                <a:ea typeface="微软雅黑" panose="020B0503020204020204" charset="-122"/>
              </a:rPr>
              <a:t>文字</a:t>
            </a:r>
            <a:endParaRPr kumimoji="1" lang="en-US" altLang="ko-KR" sz="2000" b="1" dirty="0">
              <a:solidFill>
                <a:schemeClr val="bg1"/>
              </a:solidFill>
              <a:latin typeface="微软雅黑" panose="020B0503020204020204" charset="-122"/>
              <a:ea typeface="微软雅黑" panose="020B0503020204020204" charset="-122"/>
            </a:endParaRPr>
          </a:p>
        </p:txBody>
      </p:sp>
      <p:sp>
        <p:nvSpPr>
          <p:cNvPr id="31" name="AutoShape 12"/>
          <p:cNvSpPr>
            <a:spLocks noChangeArrowheads="1"/>
          </p:cNvSpPr>
          <p:nvPr/>
        </p:nvSpPr>
        <p:spPr bwMode="auto">
          <a:xfrm>
            <a:off x="9479014" y="3945778"/>
            <a:ext cx="1874131" cy="1874578"/>
          </a:xfrm>
          <a:prstGeom prst="cube">
            <a:avLst>
              <a:gd name="adj" fmla="val 25000"/>
            </a:avLst>
          </a:prstGeom>
          <a:solidFill>
            <a:schemeClr val="tx1">
              <a:alpha val="30196"/>
            </a:schemeClr>
          </a:solidFill>
          <a:ln>
            <a:noFill/>
          </a:ln>
        </p:spPr>
        <p:txBody>
          <a:bodyPr wrap="none" anchor="ctr"/>
          <a:lstStyle/>
          <a:p>
            <a:pPr algn="ctr" latinLnBrk="1"/>
            <a:endParaRPr kumimoji="1" lang="zh-CN" altLang="zh-CN" sz="2000" b="1">
              <a:solidFill>
                <a:schemeClr val="bg1"/>
              </a:solidFill>
              <a:latin typeface="微软雅黑" panose="020B0503020204020204" charset="-122"/>
              <a:ea typeface="微软雅黑" panose="020B0503020204020204" charset="-122"/>
            </a:endParaRPr>
          </a:p>
        </p:txBody>
      </p:sp>
      <p:sp>
        <p:nvSpPr>
          <p:cNvPr id="26" name="AutoShape 11"/>
          <p:cNvSpPr>
            <a:spLocks noChangeArrowheads="1"/>
          </p:cNvSpPr>
          <p:nvPr/>
        </p:nvSpPr>
        <p:spPr bwMode="auto">
          <a:xfrm>
            <a:off x="835819" y="3978943"/>
            <a:ext cx="1874131" cy="1874578"/>
          </a:xfrm>
          <a:prstGeom prst="cube">
            <a:avLst>
              <a:gd name="adj" fmla="val 25000"/>
            </a:avLst>
          </a:prstGeom>
          <a:solidFill>
            <a:schemeClr val="accent2"/>
          </a:solidFill>
          <a:ln>
            <a:noFill/>
          </a:ln>
        </p:spPr>
        <p:txBody>
          <a:bodyPr wrap="none" anchor="ctr" anchorCtr="1"/>
          <a:lstStyle/>
          <a:p>
            <a:pPr algn="ctr" latinLnBrk="1"/>
            <a:r>
              <a:rPr kumimoji="1" lang="zh-CN" altLang="en-US" sz="2000" b="1" dirty="0">
                <a:solidFill>
                  <a:schemeClr val="bg1"/>
                </a:solidFill>
                <a:latin typeface="微软雅黑" panose="020B0503020204020204" charset="-122"/>
                <a:ea typeface="微软雅黑" panose="020B0503020204020204" charset="-122"/>
              </a:rPr>
              <a:t>添加</a:t>
            </a:r>
            <a:endParaRPr kumimoji="1" lang="en-US" altLang="zh-CN" sz="2000" b="1" dirty="0">
              <a:solidFill>
                <a:schemeClr val="bg1"/>
              </a:solidFill>
              <a:latin typeface="微软雅黑" panose="020B0503020204020204" charset="-122"/>
              <a:ea typeface="微软雅黑" panose="020B0503020204020204" charset="-122"/>
            </a:endParaRPr>
          </a:p>
          <a:p>
            <a:pPr algn="ctr" latinLnBrk="1"/>
            <a:r>
              <a:rPr kumimoji="1" lang="zh-CN" altLang="en-US" sz="2000" b="1" dirty="0">
                <a:solidFill>
                  <a:schemeClr val="bg1"/>
                </a:solidFill>
                <a:latin typeface="微软雅黑" panose="020B0503020204020204" charset="-122"/>
                <a:ea typeface="微软雅黑" panose="020B0503020204020204" charset="-122"/>
              </a:rPr>
              <a:t>文字</a:t>
            </a:r>
            <a:endParaRPr kumimoji="1" lang="en-US" altLang="ko-KR" sz="2000" b="1" dirty="0">
              <a:solidFill>
                <a:schemeClr val="bg1"/>
              </a:solidFill>
              <a:latin typeface="微软雅黑" panose="020B0503020204020204" charset="-122"/>
              <a:ea typeface="微软雅黑" panose="020B0503020204020204" charset="-122"/>
            </a:endParaRPr>
          </a:p>
        </p:txBody>
      </p:sp>
      <p:sp>
        <p:nvSpPr>
          <p:cNvPr id="27" name="AutoShape 12"/>
          <p:cNvSpPr>
            <a:spLocks noChangeArrowheads="1"/>
          </p:cNvSpPr>
          <p:nvPr/>
        </p:nvSpPr>
        <p:spPr bwMode="auto">
          <a:xfrm>
            <a:off x="2386842" y="3978943"/>
            <a:ext cx="1874131" cy="1874578"/>
          </a:xfrm>
          <a:prstGeom prst="cube">
            <a:avLst>
              <a:gd name="adj" fmla="val 25000"/>
            </a:avLst>
          </a:prstGeom>
          <a:solidFill>
            <a:schemeClr val="tx1">
              <a:alpha val="30196"/>
            </a:schemeClr>
          </a:solidFill>
          <a:ln>
            <a:noFill/>
          </a:ln>
        </p:spPr>
        <p:txBody>
          <a:bodyPr wrap="none" anchor="ctr"/>
          <a:lstStyle/>
          <a:p>
            <a:pPr algn="ctr" latinLnBrk="1"/>
            <a:endParaRPr kumimoji="1" lang="zh-CN" altLang="zh-CN" sz="2000" b="1">
              <a:solidFill>
                <a:schemeClr val="bg1"/>
              </a:solidFill>
              <a:latin typeface="微软雅黑" panose="020B0503020204020204" charset="-122"/>
              <a:ea typeface="微软雅黑" panose="020B0503020204020204" charset="-122"/>
            </a:endParaRPr>
          </a:p>
        </p:txBody>
      </p:sp>
      <p:sp>
        <p:nvSpPr>
          <p:cNvPr id="28" name="AutoShape 11"/>
          <p:cNvSpPr>
            <a:spLocks noChangeArrowheads="1"/>
          </p:cNvSpPr>
          <p:nvPr/>
        </p:nvSpPr>
        <p:spPr bwMode="auto">
          <a:xfrm>
            <a:off x="5941915" y="3978943"/>
            <a:ext cx="1874131" cy="1874578"/>
          </a:xfrm>
          <a:prstGeom prst="cube">
            <a:avLst>
              <a:gd name="adj" fmla="val 25000"/>
            </a:avLst>
          </a:prstGeom>
          <a:solidFill>
            <a:schemeClr val="accent1"/>
          </a:solidFill>
          <a:ln>
            <a:noFill/>
          </a:ln>
        </p:spPr>
        <p:txBody>
          <a:bodyPr wrap="none" anchor="ctr" anchorCtr="1"/>
          <a:lstStyle/>
          <a:p>
            <a:pPr algn="ctr" latinLnBrk="1"/>
            <a:r>
              <a:rPr kumimoji="1" lang="zh-CN" altLang="en-US" sz="2000" b="1" dirty="0">
                <a:solidFill>
                  <a:schemeClr val="bg1"/>
                </a:solidFill>
                <a:latin typeface="微软雅黑" panose="020B0503020204020204" charset="-122"/>
                <a:ea typeface="微软雅黑" panose="020B0503020204020204" charset="-122"/>
              </a:rPr>
              <a:t>添加</a:t>
            </a:r>
            <a:endParaRPr kumimoji="1" lang="en-US" altLang="zh-CN" sz="2000" b="1" dirty="0">
              <a:solidFill>
                <a:schemeClr val="bg1"/>
              </a:solidFill>
              <a:latin typeface="微软雅黑" panose="020B0503020204020204" charset="-122"/>
              <a:ea typeface="微软雅黑" panose="020B0503020204020204" charset="-122"/>
            </a:endParaRPr>
          </a:p>
          <a:p>
            <a:pPr algn="ctr" latinLnBrk="1"/>
            <a:r>
              <a:rPr kumimoji="1" lang="zh-CN" altLang="en-US" sz="2000" b="1" dirty="0">
                <a:solidFill>
                  <a:schemeClr val="bg1"/>
                </a:solidFill>
                <a:latin typeface="微软雅黑" panose="020B0503020204020204" charset="-122"/>
                <a:ea typeface="微软雅黑" panose="020B0503020204020204" charset="-122"/>
              </a:rPr>
              <a:t>文字</a:t>
            </a:r>
            <a:endParaRPr kumimoji="1" lang="en-US" altLang="ko-KR" sz="2000" b="1" dirty="0">
              <a:solidFill>
                <a:schemeClr val="bg1"/>
              </a:solidFill>
              <a:latin typeface="微软雅黑" panose="020B0503020204020204" charset="-122"/>
              <a:ea typeface="微软雅黑" panose="020B0503020204020204" charset="-122"/>
            </a:endParaRPr>
          </a:p>
        </p:txBody>
      </p:sp>
      <p:sp>
        <p:nvSpPr>
          <p:cNvPr id="29" name="AutoShape 12"/>
          <p:cNvSpPr>
            <a:spLocks noChangeArrowheads="1"/>
          </p:cNvSpPr>
          <p:nvPr/>
        </p:nvSpPr>
        <p:spPr bwMode="auto">
          <a:xfrm>
            <a:off x="5835886" y="3160202"/>
            <a:ext cx="1874131" cy="1874578"/>
          </a:xfrm>
          <a:prstGeom prst="cube">
            <a:avLst>
              <a:gd name="adj" fmla="val 25000"/>
            </a:avLst>
          </a:prstGeom>
          <a:solidFill>
            <a:schemeClr val="tx1">
              <a:alpha val="30196"/>
            </a:schemeClr>
          </a:solidFill>
          <a:ln>
            <a:noFill/>
          </a:ln>
        </p:spPr>
        <p:txBody>
          <a:bodyPr wrap="none" anchor="ctr"/>
          <a:lstStyle/>
          <a:p>
            <a:pPr algn="ctr" latinLnBrk="1"/>
            <a:endParaRPr kumimoji="1" lang="zh-CN" altLang="zh-CN" sz="2000" b="1">
              <a:solidFill>
                <a:schemeClr val="bg1"/>
              </a:solidFill>
              <a:latin typeface="微软雅黑" panose="020B0503020204020204" charset="-122"/>
              <a:ea typeface="微软雅黑" panose="020B0503020204020204" charset="-122"/>
            </a:endParaRPr>
          </a:p>
        </p:txBody>
      </p:sp>
      <p:cxnSp>
        <p:nvCxnSpPr>
          <p:cNvPr id="32" name="直接连接符 31"/>
          <p:cNvCxnSpPr/>
          <p:nvPr/>
        </p:nvCxnSpPr>
        <p:spPr>
          <a:xfrm>
            <a:off x="4853346" y="1813950"/>
            <a:ext cx="0" cy="4039573"/>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561256" y="1780315"/>
            <a:ext cx="0" cy="4073207"/>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TextBox 3"/>
          <p:cNvSpPr txBox="1"/>
          <p:nvPr/>
        </p:nvSpPr>
        <p:spPr>
          <a:xfrm>
            <a:off x="551384" y="2492277"/>
            <a:ext cx="4060864" cy="978729"/>
          </a:xfrm>
          <a:prstGeom prst="rect">
            <a:avLst/>
          </a:prstGeom>
          <a:noFill/>
        </p:spPr>
        <p:txBody>
          <a:bodyPr wrap="square"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p:txBody>
      </p:sp>
      <p:sp>
        <p:nvSpPr>
          <p:cNvPr id="35" name="TextBox 26"/>
          <p:cNvSpPr txBox="1"/>
          <p:nvPr/>
        </p:nvSpPr>
        <p:spPr>
          <a:xfrm>
            <a:off x="5540259" y="1556792"/>
            <a:ext cx="2580791" cy="1421928"/>
          </a:xfrm>
          <a:prstGeom prst="rect">
            <a:avLst/>
          </a:prstGeom>
          <a:noFill/>
        </p:spPr>
        <p:txBody>
          <a:bodyPr wrap="square"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p:txBody>
      </p:sp>
      <p:sp>
        <p:nvSpPr>
          <p:cNvPr id="36" name="TextBox 27"/>
          <p:cNvSpPr txBox="1"/>
          <p:nvPr/>
        </p:nvSpPr>
        <p:spPr>
          <a:xfrm>
            <a:off x="9198448" y="2246241"/>
            <a:ext cx="2501154" cy="1421928"/>
          </a:xfrm>
          <a:prstGeom prst="rect">
            <a:avLst/>
          </a:prstGeom>
          <a:noFill/>
        </p:spPr>
        <p:txBody>
          <a:bodyPr wrap="square" rtlCol="0">
            <a:spAutoFit/>
          </a:bodyPr>
          <a:lstStyle/>
          <a:p>
            <a:pPr>
              <a:lnSpc>
                <a:spcPct val="120000"/>
              </a:lnSpc>
              <a:spcBef>
                <a:spcPct val="0"/>
              </a:spcBef>
            </a:pPr>
            <a:r>
              <a:rPr lang="zh-CN" altLang="en-US" sz="12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p14:dur="9" advTm="8658">
        <p:random/>
      </p:transition>
    </mc:Choice>
    <mc:Fallback xmlns="">
      <p:transition advTm="865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5000"/>
                            </p:stCondLst>
                            <p:childTnLst>
                              <p:par>
                                <p:cTn id="37" presetID="1" presetClass="entr" presetSubtype="0"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par>
                          <p:cTn id="39" fill="hold">
                            <p:stCondLst>
                              <p:cond delay="5000"/>
                            </p:stCondLst>
                            <p:childTnLst>
                              <p:par>
                                <p:cTn id="40" presetID="1"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childTnLst>
                                </p:cTn>
                              </p:par>
                            </p:childTnLst>
                          </p:cTn>
                        </p:par>
                        <p:par>
                          <p:cTn id="42" fill="hold">
                            <p:stCondLst>
                              <p:cond delay="5000"/>
                            </p:stCondLst>
                            <p:childTnLst>
                              <p:par>
                                <p:cTn id="43" presetID="35" presetClass="emph" presetSubtype="0" fill="hold" grpId="1" nodeType="afterEffect">
                                  <p:stCondLst>
                                    <p:cond delay="0"/>
                                  </p:stCondLst>
                                  <p:childTnLst>
                                    <p:anim calcmode="discrete" valueType="str">
                                      <p:cBhvr>
                                        <p:cTn id="44" dur="1000" fill="hold"/>
                                        <p:tgtEl>
                                          <p:spTgt spid="30"/>
                                        </p:tgtEl>
                                        <p:attrNameLst>
                                          <p:attrName>style.visibility</p:attrName>
                                        </p:attrNameLst>
                                      </p:cBhvr>
                                      <p:tavLst>
                                        <p:tav tm="0">
                                          <p:val>
                                            <p:strVal val="hidden"/>
                                          </p:val>
                                        </p:tav>
                                        <p:tav tm="50000">
                                          <p:val>
                                            <p:strVal val="visible"/>
                                          </p:val>
                                        </p:tav>
                                      </p:tavLst>
                                    </p:anim>
                                  </p:childTnLst>
                                </p:cTn>
                              </p:par>
                            </p:childTnLst>
                          </p:cTn>
                        </p:par>
                        <p:par>
                          <p:cTn id="45" fill="hold">
                            <p:stCondLst>
                              <p:cond delay="6000"/>
                            </p:stCondLst>
                            <p:childTnLst>
                              <p:par>
                                <p:cTn id="46" presetID="35" presetClass="emph" presetSubtype="0" fill="hold" grpId="1" nodeType="afterEffect">
                                  <p:stCondLst>
                                    <p:cond delay="0"/>
                                  </p:stCondLst>
                                  <p:childTnLst>
                                    <p:anim calcmode="discrete" valueType="str">
                                      <p:cBhvr>
                                        <p:cTn id="47" dur="1000" fill="hold"/>
                                        <p:tgtEl>
                                          <p:spTgt spid="31"/>
                                        </p:tgtEl>
                                        <p:attrNameLst>
                                          <p:attrName>style.visibility</p:attrName>
                                        </p:attrNameLst>
                                      </p:cBhvr>
                                      <p:tavLst>
                                        <p:tav tm="0">
                                          <p:val>
                                            <p:strVal val="hidden"/>
                                          </p:val>
                                        </p:tav>
                                        <p:tav tm="50000">
                                          <p:val>
                                            <p:strVal val="visible"/>
                                          </p:val>
                                        </p:tav>
                                      </p:tavLst>
                                    </p:anim>
                                  </p:childTnLst>
                                </p:cTn>
                              </p:par>
                            </p:childTnLst>
                          </p:cTn>
                        </p:par>
                        <p:par>
                          <p:cTn id="48" fill="hold">
                            <p:stCondLst>
                              <p:cond delay="700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0" grpId="1" bldLvl="0" animBg="1"/>
      <p:bldP spid="31" grpId="0" bldLvl="0" animBg="1"/>
      <p:bldP spid="31" grpId="1" bldLvl="0" animBg="1"/>
      <p:bldP spid="26" grpId="0" bldLvl="0" animBg="1"/>
      <p:bldP spid="27" grpId="0" bldLvl="0" animBg="1"/>
      <p:bldP spid="28" grpId="0" bldLvl="0" animBg="1"/>
      <p:bldP spid="29" grpId="0" bldLvl="0" animBg="1"/>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14" name="Freeform 398"/>
          <p:cNvSpPr/>
          <p:nvPr/>
        </p:nvSpPr>
        <p:spPr bwMode="auto">
          <a:xfrm>
            <a:off x="1545939" y="4237103"/>
            <a:ext cx="95238" cy="576263"/>
          </a:xfrm>
          <a:custGeom>
            <a:avLst/>
            <a:gdLst>
              <a:gd name="T0" fmla="*/ 0 w 1"/>
              <a:gd name="T1" fmla="*/ 0 h 564"/>
              <a:gd name="T2" fmla="*/ 0 w 1"/>
              <a:gd name="T3" fmla="*/ 576263 h 564"/>
              <a:gd name="T4" fmla="*/ 0 60000 65536"/>
              <a:gd name="T5" fmla="*/ 0 60000 65536"/>
            </a:gdLst>
            <a:ahLst/>
            <a:cxnLst>
              <a:cxn ang="T4">
                <a:pos x="T0" y="T1"/>
              </a:cxn>
              <a:cxn ang="T5">
                <a:pos x="T2" y="T3"/>
              </a:cxn>
            </a:cxnLst>
            <a:rect l="0" t="0" r="r" b="b"/>
            <a:pathLst>
              <a:path w="1" h="564">
                <a:moveTo>
                  <a:pt x="0" y="0"/>
                </a:moveTo>
                <a:lnTo>
                  <a:pt x="0" y="564"/>
                </a:lnTo>
              </a:path>
            </a:pathLst>
          </a:custGeom>
          <a:noFill/>
          <a:ln w="19050" cap="flat" cmpd="sng">
            <a:solidFill>
              <a:schemeClr val="bg1">
                <a:lumMod val="65000"/>
              </a:schemeClr>
            </a:solidFill>
            <a:prstDash val="solid"/>
            <a:round/>
            <a:headEnd type="triangle" w="med" len="med"/>
            <a:tailEnd type="non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latin typeface="微软雅黑" panose="020B0503020204020204" charset="-122"/>
              <a:ea typeface="微软雅黑" panose="020B0503020204020204" charset="-122"/>
            </a:endParaRPr>
          </a:p>
        </p:txBody>
      </p:sp>
      <p:grpSp>
        <p:nvGrpSpPr>
          <p:cNvPr id="16" name="组合 15"/>
          <p:cNvGrpSpPr/>
          <p:nvPr/>
        </p:nvGrpSpPr>
        <p:grpSpPr>
          <a:xfrm>
            <a:off x="2526888" y="1897128"/>
            <a:ext cx="771425" cy="1330325"/>
            <a:chOff x="3585752" y="1736725"/>
            <a:chExt cx="771525" cy="1330325"/>
          </a:xfrm>
        </p:grpSpPr>
        <p:sp>
          <p:nvSpPr>
            <p:cNvPr id="17" name="Line 401"/>
            <p:cNvSpPr>
              <a:spLocks noChangeShapeType="1"/>
            </p:cNvSpPr>
            <p:nvPr/>
          </p:nvSpPr>
          <p:spPr bwMode="auto">
            <a:xfrm flipH="1">
              <a:off x="3585752" y="2384425"/>
              <a:ext cx="287337" cy="0"/>
            </a:xfrm>
            <a:prstGeom prst="line">
              <a:avLst/>
            </a:prstGeom>
            <a:noFill/>
            <a:ln w="19050">
              <a:solidFill>
                <a:schemeClr val="bg1">
                  <a:lumMod val="65000"/>
                </a:schemeClr>
              </a:solidFill>
              <a:round/>
              <a:headEnd type="none" w="med" len="lg"/>
              <a:tailEnd type="none" w="med" len="lg"/>
            </a:ln>
            <a:effectLst>
              <a:outerShdw dist="17961" dir="2700000" algn="ctr" rotWithShape="0">
                <a:schemeClr val="tx1">
                  <a:alpha val="50000"/>
                </a:schemeClr>
              </a:outerShdw>
            </a:effectLst>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18" name="Freeform 404"/>
            <p:cNvSpPr/>
            <p:nvPr/>
          </p:nvSpPr>
          <p:spPr bwMode="auto">
            <a:xfrm>
              <a:off x="3873089" y="1736725"/>
              <a:ext cx="484188" cy="1330325"/>
            </a:xfrm>
            <a:custGeom>
              <a:avLst/>
              <a:gdLst>
                <a:gd name="T0" fmla="*/ 482274 w 253"/>
                <a:gd name="T1" fmla="*/ 0 h 838"/>
                <a:gd name="T2" fmla="*/ 0 w 253"/>
                <a:gd name="T3" fmla="*/ 0 h 838"/>
                <a:gd name="T4" fmla="*/ 0 w 253"/>
                <a:gd name="T5" fmla="*/ 1328738 h 838"/>
                <a:gd name="T6" fmla="*/ 482274 w 253"/>
                <a:gd name="T7" fmla="*/ 1328738 h 8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3" h="838">
                  <a:moveTo>
                    <a:pt x="252" y="0"/>
                  </a:moveTo>
                  <a:lnTo>
                    <a:pt x="0" y="0"/>
                  </a:lnTo>
                  <a:lnTo>
                    <a:pt x="0" y="837"/>
                  </a:lnTo>
                  <a:lnTo>
                    <a:pt x="252" y="837"/>
                  </a:lnTo>
                </a:path>
              </a:pathLst>
            </a:custGeom>
            <a:noFill/>
            <a:ln w="19050" cap="flat" cmpd="sng">
              <a:solidFill>
                <a:schemeClr val="bg1">
                  <a:lumMod val="65000"/>
                </a:schemeClr>
              </a:solidFill>
              <a:prstDash val="solid"/>
              <a:round/>
              <a:headEnd type="triangl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latin typeface="微软雅黑" panose="020B0503020204020204" charset="-122"/>
                <a:ea typeface="微软雅黑" panose="020B0503020204020204" charset="-122"/>
              </a:endParaRPr>
            </a:p>
          </p:txBody>
        </p:sp>
      </p:grpSp>
      <p:grpSp>
        <p:nvGrpSpPr>
          <p:cNvPr id="20" name="组合 19"/>
          <p:cNvGrpSpPr/>
          <p:nvPr/>
        </p:nvGrpSpPr>
        <p:grpSpPr>
          <a:xfrm>
            <a:off x="2526888" y="4562541"/>
            <a:ext cx="771425" cy="1330325"/>
            <a:chOff x="3585752" y="4402138"/>
            <a:chExt cx="771525" cy="1330325"/>
          </a:xfrm>
        </p:grpSpPr>
        <p:sp>
          <p:nvSpPr>
            <p:cNvPr id="21" name="Line 400"/>
            <p:cNvSpPr>
              <a:spLocks noChangeShapeType="1"/>
            </p:cNvSpPr>
            <p:nvPr/>
          </p:nvSpPr>
          <p:spPr bwMode="auto">
            <a:xfrm flipH="1">
              <a:off x="3585752" y="5049838"/>
              <a:ext cx="287337" cy="0"/>
            </a:xfrm>
            <a:prstGeom prst="line">
              <a:avLst/>
            </a:prstGeom>
            <a:noFill/>
            <a:ln w="19050">
              <a:solidFill>
                <a:schemeClr val="bg1">
                  <a:lumMod val="65000"/>
                </a:schemeClr>
              </a:solidFill>
              <a:round/>
              <a:headEnd type="none" w="med" len="lg"/>
              <a:tailEnd type="none" w="med" len="lg"/>
            </a:ln>
            <a:effectLst>
              <a:outerShdw dist="17961" dir="2700000" algn="ctr" rotWithShape="0">
                <a:schemeClr val="tx1">
                  <a:alpha val="50000"/>
                </a:schemeClr>
              </a:outerShdw>
            </a:effectLst>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2" name="Freeform 438"/>
            <p:cNvSpPr/>
            <p:nvPr/>
          </p:nvSpPr>
          <p:spPr bwMode="auto">
            <a:xfrm>
              <a:off x="3873089" y="4402138"/>
              <a:ext cx="484188" cy="1330325"/>
            </a:xfrm>
            <a:custGeom>
              <a:avLst/>
              <a:gdLst>
                <a:gd name="T0" fmla="*/ 482274 w 253"/>
                <a:gd name="T1" fmla="*/ 0 h 838"/>
                <a:gd name="T2" fmla="*/ 0 w 253"/>
                <a:gd name="T3" fmla="*/ 0 h 838"/>
                <a:gd name="T4" fmla="*/ 0 w 253"/>
                <a:gd name="T5" fmla="*/ 1328738 h 838"/>
                <a:gd name="T6" fmla="*/ 482274 w 253"/>
                <a:gd name="T7" fmla="*/ 1328738 h 8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3" h="838">
                  <a:moveTo>
                    <a:pt x="252" y="0"/>
                  </a:moveTo>
                  <a:lnTo>
                    <a:pt x="0" y="0"/>
                  </a:lnTo>
                  <a:lnTo>
                    <a:pt x="0" y="837"/>
                  </a:lnTo>
                  <a:lnTo>
                    <a:pt x="252" y="837"/>
                  </a:lnTo>
                </a:path>
              </a:pathLst>
            </a:custGeom>
            <a:noFill/>
            <a:ln w="19050" cap="flat" cmpd="sng">
              <a:solidFill>
                <a:schemeClr val="bg1">
                  <a:lumMod val="65000"/>
                </a:schemeClr>
              </a:solidFill>
              <a:prstDash val="solid"/>
              <a:round/>
              <a:headEnd type="triangl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latin typeface="微软雅黑" panose="020B0503020204020204" charset="-122"/>
                <a:ea typeface="微软雅黑" panose="020B0503020204020204" charset="-122"/>
              </a:endParaRPr>
            </a:p>
          </p:txBody>
        </p:sp>
      </p:grpSp>
      <p:grpSp>
        <p:nvGrpSpPr>
          <p:cNvPr id="23" name="组合 22"/>
          <p:cNvGrpSpPr/>
          <p:nvPr/>
        </p:nvGrpSpPr>
        <p:grpSpPr>
          <a:xfrm>
            <a:off x="655469" y="2184464"/>
            <a:ext cx="1871419" cy="792162"/>
            <a:chOff x="1899442" y="2024063"/>
            <a:chExt cx="1871663" cy="792162"/>
          </a:xfrm>
          <a:solidFill>
            <a:schemeClr val="accent1"/>
          </a:solidFill>
        </p:grpSpPr>
        <p:sp>
          <p:nvSpPr>
            <p:cNvPr id="24" name="Rectangle 402"/>
            <p:cNvSpPr>
              <a:spLocks noChangeArrowheads="1"/>
            </p:cNvSpPr>
            <p:nvPr/>
          </p:nvSpPr>
          <p:spPr bwMode="auto">
            <a:xfrm>
              <a:off x="1899442" y="2024063"/>
              <a:ext cx="1871663" cy="792162"/>
            </a:xfrm>
            <a:prstGeom prst="rect">
              <a:avLst/>
            </a:prstGeom>
            <a:grpFill/>
            <a:ln w="9525">
              <a:no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25" name="Rectangle 439"/>
            <p:cNvSpPr>
              <a:spLocks noChangeArrowheads="1"/>
            </p:cNvSpPr>
            <p:nvPr/>
          </p:nvSpPr>
          <p:spPr bwMode="auto">
            <a:xfrm>
              <a:off x="1935955" y="2060575"/>
              <a:ext cx="1800225" cy="719138"/>
            </a:xfrm>
            <a:prstGeom prst="rect">
              <a:avLst/>
            </a:prstGeom>
            <a:grpFill/>
            <a:ln w="9525">
              <a:solidFill>
                <a:srgbClr val="808080"/>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26" name="AutoShape 440"/>
            <p:cNvSpPr>
              <a:spLocks noChangeArrowheads="1"/>
            </p:cNvSpPr>
            <p:nvPr/>
          </p:nvSpPr>
          <p:spPr bwMode="auto">
            <a:xfrm rot="5400000">
              <a:off x="1935954" y="2060576"/>
              <a:ext cx="252413" cy="252412"/>
            </a:xfrm>
            <a:prstGeom prst="rtTriangle">
              <a:avLst/>
            </a:prstGeom>
            <a:grpFill/>
            <a:ln>
              <a:noFill/>
            </a:ln>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27" name="Rectangle 444"/>
            <p:cNvSpPr>
              <a:spLocks noChangeArrowheads="1"/>
            </p:cNvSpPr>
            <p:nvPr/>
          </p:nvSpPr>
          <p:spPr bwMode="auto">
            <a:xfrm>
              <a:off x="2552967" y="2252663"/>
              <a:ext cx="593189" cy="3539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2300" b="1" dirty="0">
                  <a:solidFill>
                    <a:schemeClr val="bg1"/>
                  </a:solidFill>
                  <a:latin typeface="微软雅黑" panose="020B0503020204020204" charset="-122"/>
                  <a:ea typeface="微软雅黑" panose="020B0503020204020204" charset="-122"/>
                  <a:cs typeface="HY헤드라인M"/>
                </a:rPr>
                <a:t>标题</a:t>
              </a:r>
            </a:p>
          </p:txBody>
        </p:sp>
      </p:grpSp>
      <p:grpSp>
        <p:nvGrpSpPr>
          <p:cNvPr id="28" name="组合 27"/>
          <p:cNvGrpSpPr/>
          <p:nvPr/>
        </p:nvGrpSpPr>
        <p:grpSpPr>
          <a:xfrm>
            <a:off x="655469" y="4813364"/>
            <a:ext cx="1871419" cy="792162"/>
            <a:chOff x="1899442" y="4652963"/>
            <a:chExt cx="1871663" cy="792162"/>
          </a:xfrm>
          <a:solidFill>
            <a:srgbClr val="3D607C"/>
          </a:solidFill>
        </p:grpSpPr>
        <p:sp>
          <p:nvSpPr>
            <p:cNvPr id="29" name="Rectangle 441"/>
            <p:cNvSpPr>
              <a:spLocks noChangeArrowheads="1"/>
            </p:cNvSpPr>
            <p:nvPr/>
          </p:nvSpPr>
          <p:spPr bwMode="auto">
            <a:xfrm>
              <a:off x="1899442" y="4652963"/>
              <a:ext cx="1871663" cy="792162"/>
            </a:xfrm>
            <a:prstGeom prst="rect">
              <a:avLst/>
            </a:prstGeom>
            <a:solidFill>
              <a:schemeClr val="accent2"/>
            </a:solidFill>
            <a:ln w="9525">
              <a:no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30" name="Rectangle 442"/>
            <p:cNvSpPr>
              <a:spLocks noChangeArrowheads="1"/>
            </p:cNvSpPr>
            <p:nvPr/>
          </p:nvSpPr>
          <p:spPr bwMode="auto">
            <a:xfrm>
              <a:off x="1935955" y="4689475"/>
              <a:ext cx="1800225" cy="719138"/>
            </a:xfrm>
            <a:prstGeom prst="rect">
              <a:avLst/>
            </a:prstGeom>
            <a:solidFill>
              <a:schemeClr val="accent2"/>
            </a:solidFill>
            <a:ln w="9525">
              <a:solidFill>
                <a:srgbClr val="808080"/>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31" name="AutoShape 443"/>
            <p:cNvSpPr>
              <a:spLocks noChangeArrowheads="1"/>
            </p:cNvSpPr>
            <p:nvPr/>
          </p:nvSpPr>
          <p:spPr bwMode="auto">
            <a:xfrm rot="5400000">
              <a:off x="1935954" y="4689476"/>
              <a:ext cx="252413" cy="252412"/>
            </a:xfrm>
            <a:prstGeom prst="rtTriangle">
              <a:avLst/>
            </a:prstGeom>
            <a:solidFill>
              <a:schemeClr val="bg1"/>
            </a:solidFill>
            <a:ln>
              <a:noFill/>
            </a:ln>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32" name="Rectangle 445"/>
            <p:cNvSpPr>
              <a:spLocks noChangeArrowheads="1"/>
            </p:cNvSpPr>
            <p:nvPr/>
          </p:nvSpPr>
          <p:spPr bwMode="auto">
            <a:xfrm>
              <a:off x="2544212" y="4878388"/>
              <a:ext cx="597999" cy="3539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2300" b="1" dirty="0">
                  <a:solidFill>
                    <a:schemeClr val="bg1"/>
                  </a:solidFill>
                  <a:latin typeface="微软雅黑" panose="020B0503020204020204" charset="-122"/>
                  <a:ea typeface="微软雅黑" panose="020B0503020204020204" charset="-122"/>
                  <a:cs typeface="HY헤드라인M"/>
                </a:rPr>
                <a:t>标题</a:t>
              </a:r>
            </a:p>
          </p:txBody>
        </p:sp>
      </p:grpSp>
      <p:grpSp>
        <p:nvGrpSpPr>
          <p:cNvPr id="33" name="组合 32"/>
          <p:cNvGrpSpPr/>
          <p:nvPr/>
        </p:nvGrpSpPr>
        <p:grpSpPr>
          <a:xfrm>
            <a:off x="711023" y="3670364"/>
            <a:ext cx="1765070" cy="468312"/>
            <a:chOff x="1955005" y="3509963"/>
            <a:chExt cx="1765300" cy="468312"/>
          </a:xfrm>
          <a:solidFill>
            <a:srgbClr val="FF431E"/>
          </a:solidFill>
        </p:grpSpPr>
        <p:sp>
          <p:nvSpPr>
            <p:cNvPr id="34" name="Rectangle 447"/>
            <p:cNvSpPr>
              <a:spLocks noChangeArrowheads="1"/>
            </p:cNvSpPr>
            <p:nvPr/>
          </p:nvSpPr>
          <p:spPr bwMode="auto">
            <a:xfrm>
              <a:off x="1955005" y="3509963"/>
              <a:ext cx="1765300" cy="468312"/>
            </a:xfrm>
            <a:prstGeom prst="rect">
              <a:avLst/>
            </a:prstGeom>
            <a:solidFill>
              <a:schemeClr val="accent1"/>
            </a:solidFill>
            <a:ln w="9525">
              <a:no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35" name="Rectangle 448"/>
            <p:cNvSpPr>
              <a:spLocks noChangeArrowheads="1"/>
            </p:cNvSpPr>
            <p:nvPr/>
          </p:nvSpPr>
          <p:spPr bwMode="auto">
            <a:xfrm>
              <a:off x="1989136" y="3532188"/>
              <a:ext cx="1697037" cy="423862"/>
            </a:xfrm>
            <a:prstGeom prst="rect">
              <a:avLst/>
            </a:prstGeom>
            <a:solidFill>
              <a:schemeClr val="accent1"/>
            </a:solidFill>
            <a:ln w="9525">
              <a:solidFill>
                <a:schemeClr val="bg1"/>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36" name="Rectangle 449"/>
            <p:cNvSpPr>
              <a:spLocks noChangeArrowheads="1"/>
            </p:cNvSpPr>
            <p:nvPr/>
          </p:nvSpPr>
          <p:spPr bwMode="auto">
            <a:xfrm>
              <a:off x="2646984" y="3649663"/>
              <a:ext cx="359120" cy="2154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400" b="1" dirty="0">
                  <a:solidFill>
                    <a:schemeClr val="bg1"/>
                  </a:solidFill>
                  <a:latin typeface="微软雅黑" panose="020B0503020204020204" charset="-122"/>
                  <a:ea typeface="微软雅黑" panose="020B0503020204020204" charset="-122"/>
                  <a:cs typeface="HY헤드라인M"/>
                </a:rPr>
                <a:t>标题</a:t>
              </a:r>
            </a:p>
          </p:txBody>
        </p:sp>
      </p:grpSp>
      <p:sp>
        <p:nvSpPr>
          <p:cNvPr id="37" name="Freeform 450"/>
          <p:cNvSpPr/>
          <p:nvPr/>
        </p:nvSpPr>
        <p:spPr bwMode="auto">
          <a:xfrm>
            <a:off x="1545939" y="2994089"/>
            <a:ext cx="95238" cy="576262"/>
          </a:xfrm>
          <a:custGeom>
            <a:avLst/>
            <a:gdLst>
              <a:gd name="T0" fmla="*/ 0 w 1"/>
              <a:gd name="T1" fmla="*/ 0 h 564"/>
              <a:gd name="T2" fmla="*/ 0 w 1"/>
              <a:gd name="T3" fmla="*/ 576262 h 564"/>
              <a:gd name="T4" fmla="*/ 0 60000 65536"/>
              <a:gd name="T5" fmla="*/ 0 60000 65536"/>
            </a:gdLst>
            <a:ahLst/>
            <a:cxnLst>
              <a:cxn ang="T4">
                <a:pos x="T0" y="T1"/>
              </a:cxn>
              <a:cxn ang="T5">
                <a:pos x="T2" y="T3"/>
              </a:cxn>
            </a:cxnLst>
            <a:rect l="0" t="0" r="r" b="b"/>
            <a:pathLst>
              <a:path w="1" h="564">
                <a:moveTo>
                  <a:pt x="0" y="0"/>
                </a:moveTo>
                <a:lnTo>
                  <a:pt x="0" y="564"/>
                </a:lnTo>
              </a:path>
            </a:pathLst>
          </a:custGeom>
          <a:noFill/>
          <a:ln w="19050" cap="flat" cmpd="sng">
            <a:solidFill>
              <a:schemeClr val="bg1">
                <a:lumMod val="65000"/>
              </a:schemeClr>
            </a:solidFill>
            <a:prstDash val="solid"/>
            <a:round/>
            <a:headEnd type="non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latin typeface="微软雅黑" panose="020B0503020204020204" charset="-122"/>
              <a:ea typeface="微软雅黑" panose="020B0503020204020204" charset="-122"/>
            </a:endParaRPr>
          </a:p>
        </p:txBody>
      </p:sp>
      <p:grpSp>
        <p:nvGrpSpPr>
          <p:cNvPr id="2" name="组合 1"/>
          <p:cNvGrpSpPr/>
          <p:nvPr/>
        </p:nvGrpSpPr>
        <p:grpSpPr>
          <a:xfrm>
            <a:off x="3428470" y="1573278"/>
            <a:ext cx="3130143" cy="900113"/>
            <a:chOff x="4672805" y="1412875"/>
            <a:chExt cx="3130550" cy="900113"/>
          </a:xfrm>
          <a:solidFill>
            <a:schemeClr val="accent1"/>
          </a:solidFill>
        </p:grpSpPr>
        <p:sp>
          <p:nvSpPr>
            <p:cNvPr id="3"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40"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42"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latin typeface="微软雅黑" panose="020B0503020204020204" charset="-122"/>
                  <a:ea typeface="微软雅黑" panose="020B0503020204020204" charset="-122"/>
                </a:rPr>
                <a:t>添加文字内容</a:t>
              </a:r>
            </a:p>
          </p:txBody>
        </p:sp>
        <p:sp>
          <p:nvSpPr>
            <p:cNvPr id="43" name="椭圆 42"/>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44" name="组合 43"/>
          <p:cNvGrpSpPr/>
          <p:nvPr/>
        </p:nvGrpSpPr>
        <p:grpSpPr>
          <a:xfrm>
            <a:off x="3428470" y="2670240"/>
            <a:ext cx="3130143" cy="900113"/>
            <a:chOff x="4672805" y="1412875"/>
            <a:chExt cx="3130550" cy="900113"/>
          </a:xfrm>
          <a:solidFill>
            <a:schemeClr val="accent1"/>
          </a:solidFill>
        </p:grpSpPr>
        <p:sp>
          <p:nvSpPr>
            <p:cNvPr id="45"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46"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48"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latin typeface="微软雅黑" panose="020B0503020204020204" charset="-122"/>
                  <a:ea typeface="微软雅黑" panose="020B0503020204020204" charset="-122"/>
                </a:rPr>
                <a:t>添加文字内容</a:t>
              </a:r>
            </a:p>
          </p:txBody>
        </p:sp>
        <p:sp>
          <p:nvSpPr>
            <p:cNvPr id="49" name="椭圆 48"/>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50" name="组合 49"/>
          <p:cNvGrpSpPr/>
          <p:nvPr/>
        </p:nvGrpSpPr>
        <p:grpSpPr>
          <a:xfrm>
            <a:off x="3463390" y="4161463"/>
            <a:ext cx="3130143" cy="900113"/>
            <a:chOff x="4672805" y="1412875"/>
            <a:chExt cx="3130550" cy="900113"/>
          </a:xfrm>
          <a:solidFill>
            <a:schemeClr val="accent2"/>
          </a:solidFill>
        </p:grpSpPr>
        <p:sp>
          <p:nvSpPr>
            <p:cNvPr id="51"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52"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54"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latin typeface="微软雅黑" panose="020B0503020204020204" charset="-122"/>
                  <a:ea typeface="微软雅黑" panose="020B0503020204020204" charset="-122"/>
                </a:rPr>
                <a:t>添加文字内容</a:t>
              </a:r>
            </a:p>
          </p:txBody>
        </p:sp>
        <p:sp>
          <p:nvSpPr>
            <p:cNvPr id="55" name="椭圆 54"/>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56" name="组合 55"/>
          <p:cNvGrpSpPr/>
          <p:nvPr/>
        </p:nvGrpSpPr>
        <p:grpSpPr>
          <a:xfrm>
            <a:off x="3463390" y="5258425"/>
            <a:ext cx="3130143" cy="900113"/>
            <a:chOff x="4672805" y="1412875"/>
            <a:chExt cx="3130550" cy="900113"/>
          </a:xfrm>
          <a:solidFill>
            <a:schemeClr val="accent2"/>
          </a:solidFill>
        </p:grpSpPr>
        <p:sp>
          <p:nvSpPr>
            <p:cNvPr id="57"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58"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latin typeface="微软雅黑" panose="020B0503020204020204" charset="-122"/>
                <a:ea typeface="微软雅黑" panose="020B0503020204020204" charset="-122"/>
              </a:endParaRPr>
            </a:p>
          </p:txBody>
        </p:sp>
        <p:sp>
          <p:nvSpPr>
            <p:cNvPr id="60"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latin typeface="微软雅黑" panose="020B0503020204020204" charset="-122"/>
                  <a:ea typeface="微软雅黑" panose="020B0503020204020204" charset="-122"/>
                </a:rPr>
                <a:t>添加文字内容</a:t>
              </a:r>
            </a:p>
          </p:txBody>
        </p:sp>
        <p:sp>
          <p:nvSpPr>
            <p:cNvPr id="61" name="椭圆 60"/>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cxnSp>
        <p:nvCxnSpPr>
          <p:cNvPr id="62" name="直接连接符 61"/>
          <p:cNvCxnSpPr/>
          <p:nvPr/>
        </p:nvCxnSpPr>
        <p:spPr>
          <a:xfrm>
            <a:off x="7020276" y="1556792"/>
            <a:ext cx="0" cy="456364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191942" y="2705164"/>
            <a:ext cx="4520683" cy="2751522"/>
          </a:xfrm>
          <a:prstGeom prst="rect">
            <a:avLst/>
          </a:prstGeom>
          <a:noFill/>
        </p:spPr>
        <p:txBody>
          <a:bodyPr wrap="square" rtlCol="0">
            <a:spAutoFit/>
          </a:bodyPr>
          <a:lstStyle/>
          <a:p>
            <a:pPr>
              <a:lnSpc>
                <a:spcPct val="120000"/>
              </a:lnSpc>
              <a:spcBef>
                <a:spcPct val="0"/>
              </a:spcBef>
            </a:pP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pP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在此录入上述图表的综合描述说明，在此录入上述图表的综合描述说明。在此录入上述图表的描述说明</a:t>
            </a:r>
          </a:p>
          <a:p>
            <a:pPr>
              <a:lnSpc>
                <a:spcPct val="120000"/>
              </a:lnSpc>
              <a:spcBef>
                <a:spcPct val="0"/>
              </a:spcBef>
              <a:buNone/>
            </a:pPr>
            <a:endPar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p14:dur="9" advTm="10062">
        <p:random/>
      </p:transition>
    </mc:Choice>
    <mc:Fallback xmlns="">
      <p:transition advTm="1006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par>
                                <p:cTn id="16" presetID="22" presetClass="entr" presetSubtype="8"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up)">
                                      <p:cBhvr>
                                        <p:cTn id="37" dur="500"/>
                                        <p:tgtEl>
                                          <p:spTgt spid="3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wipe(left)">
                                      <p:cBhvr>
                                        <p:cTn id="44" dur="500"/>
                                        <p:tgtEl>
                                          <p:spTgt spid="33"/>
                                        </p:tgtEl>
                                      </p:cBhvr>
                                    </p:animEffect>
                                  </p:childTnLst>
                                </p:cTn>
                              </p:par>
                            </p:childTnLst>
                          </p:cTn>
                        </p:par>
                        <p:par>
                          <p:cTn id="45" fill="hold">
                            <p:stCondLst>
                              <p:cond delay="4000"/>
                            </p:stCondLst>
                            <p:childTnLst>
                              <p:par>
                                <p:cTn id="46" presetID="22" presetClass="entr" presetSubtype="1"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par>
                          <p:cTn id="49" fill="hold">
                            <p:stCondLst>
                              <p:cond delay="4500"/>
                            </p:stCondLst>
                            <p:childTnLst>
                              <p:par>
                                <p:cTn id="50" presetID="10" presetClass="entr" presetSubtype="0" fill="hold" grpId="0" nodeType="afterEffect">
                                  <p:stCondLst>
                                    <p:cond delay="0"/>
                                  </p:stCondLst>
                                  <p:iterate type="wd">
                                    <p:tmPct val="10000"/>
                                  </p:iterate>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37" grpId="0" bldLvl="0" animBg="1"/>
      <p:bldP spid="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6" name="组合 5"/>
          <p:cNvGrpSpPr/>
          <p:nvPr/>
        </p:nvGrpSpPr>
        <p:grpSpPr>
          <a:xfrm>
            <a:off x="7442003" y="1522412"/>
            <a:ext cx="685711" cy="4762192"/>
            <a:chOff x="7442177" y="1522412"/>
            <a:chExt cx="685800" cy="4762192"/>
          </a:xfrm>
        </p:grpSpPr>
        <p:grpSp>
          <p:nvGrpSpPr>
            <p:cNvPr id="2" name="组合 1"/>
            <p:cNvGrpSpPr/>
            <p:nvPr/>
          </p:nvGrpSpPr>
          <p:grpSpPr>
            <a:xfrm>
              <a:off x="7766980" y="2255043"/>
              <a:ext cx="45719" cy="3385390"/>
              <a:chOff x="8042752" y="1861343"/>
              <a:chExt cx="45719" cy="3385390"/>
            </a:xfrm>
          </p:grpSpPr>
          <p:sp>
            <p:nvSpPr>
              <p:cNvPr id="3" name="矩形 2"/>
              <p:cNvSpPr/>
              <p:nvPr/>
            </p:nvSpPr>
            <p:spPr>
              <a:xfrm>
                <a:off x="8042752" y="18613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8042752" y="3208294"/>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042752" y="4543043"/>
                <a:ext cx="45719" cy="70369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bwMode="auto">
            <a:xfrm>
              <a:off x="7442177" y="1616075"/>
              <a:ext cx="650875" cy="6508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9" name="Freeform 659"/>
            <p:cNvSpPr>
              <a:spLocks noEditPoints="1"/>
            </p:cNvSpPr>
            <p:nvPr/>
          </p:nvSpPr>
          <p:spPr bwMode="auto">
            <a:xfrm>
              <a:off x="7602515" y="1724025"/>
              <a:ext cx="330200" cy="434975"/>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10" name="椭圆 9"/>
            <p:cNvSpPr/>
            <p:nvPr/>
          </p:nvSpPr>
          <p:spPr>
            <a:xfrm>
              <a:off x="7893027" y="1522412"/>
              <a:ext cx="234950" cy="236538"/>
            </a:xfrm>
            <a:prstGeom prst="ellipse">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1</a:t>
              </a:r>
              <a:endParaRPr lang="zh-CN" altLang="en-US"/>
            </a:p>
          </p:txBody>
        </p:sp>
        <p:sp>
          <p:nvSpPr>
            <p:cNvPr id="11" name="椭圆 10"/>
            <p:cNvSpPr/>
            <p:nvPr/>
          </p:nvSpPr>
          <p:spPr bwMode="auto">
            <a:xfrm>
              <a:off x="7442177" y="2954764"/>
              <a:ext cx="650875" cy="650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12" name="Freeform 655"/>
            <p:cNvSpPr>
              <a:spLocks noEditPoints="1"/>
            </p:cNvSpPr>
            <p:nvPr/>
          </p:nvSpPr>
          <p:spPr bwMode="auto">
            <a:xfrm>
              <a:off x="7566002" y="3054777"/>
              <a:ext cx="403225" cy="434975"/>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solidFill>
              <a:schemeClr val="bg1"/>
            </a:solidFill>
            <a:ln>
              <a:noFill/>
            </a:ln>
          </p:spPr>
          <p:txBody>
            <a:bodyPr/>
            <a:lstStyle/>
            <a:p>
              <a:pPr eaLnBrk="1" hangingPunct="1">
                <a:buFont typeface="Arial" panose="020B0604020202020204" pitchFamily="34" charset="0"/>
                <a:buNone/>
                <a:defRPr/>
              </a:pPr>
              <a:endParaRPr lang="zh-CN" altLang="en-US"/>
            </a:p>
          </p:txBody>
        </p:sp>
        <p:sp>
          <p:nvSpPr>
            <p:cNvPr id="13" name="椭圆 12"/>
            <p:cNvSpPr/>
            <p:nvPr/>
          </p:nvSpPr>
          <p:spPr>
            <a:xfrm>
              <a:off x="7893027" y="2883327"/>
              <a:ext cx="234950" cy="236537"/>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2</a:t>
              </a:r>
              <a:endParaRPr lang="zh-CN" altLang="en-US"/>
            </a:p>
          </p:txBody>
        </p:sp>
        <p:sp>
          <p:nvSpPr>
            <p:cNvPr id="15" name="椭圆 14"/>
            <p:cNvSpPr/>
            <p:nvPr/>
          </p:nvSpPr>
          <p:spPr bwMode="auto">
            <a:xfrm>
              <a:off x="7442177" y="5633729"/>
              <a:ext cx="650875" cy="6508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grpSp>
          <p:nvGrpSpPr>
            <p:cNvPr id="16" name="组合 15"/>
            <p:cNvGrpSpPr/>
            <p:nvPr/>
          </p:nvGrpSpPr>
          <p:grpSpPr bwMode="auto">
            <a:xfrm>
              <a:off x="7549965" y="5741517"/>
              <a:ext cx="435300" cy="435300"/>
              <a:chOff x="5745617" y="3919453"/>
              <a:chExt cx="333375" cy="333375"/>
            </a:xfrm>
            <a:solidFill>
              <a:schemeClr val="bg1">
                <a:lumMod val="95000"/>
              </a:schemeClr>
            </a:solidFill>
          </p:grpSpPr>
          <p:sp>
            <p:nvSpPr>
              <p:cNvPr id="17" name="Freeform 597"/>
              <p:cNvSpPr>
                <a:spLocks noEditPoints="1"/>
              </p:cNvSpPr>
              <p:nvPr/>
            </p:nvSpPr>
            <p:spPr bwMode="auto">
              <a:xfrm>
                <a:off x="5745617" y="3919453"/>
                <a:ext cx="333375" cy="333375"/>
              </a:xfrm>
              <a:custGeom>
                <a:avLst/>
                <a:gdLst>
                  <a:gd name="T0" fmla="*/ 286 w 288"/>
                  <a:gd name="T1" fmla="*/ 121 h 287"/>
                  <a:gd name="T2" fmla="*/ 265 w 288"/>
                  <a:gd name="T3" fmla="*/ 66 h 287"/>
                  <a:gd name="T4" fmla="*/ 173 w 288"/>
                  <a:gd name="T5" fmla="*/ 3 h 287"/>
                  <a:gd name="T6" fmla="*/ 144 w 288"/>
                  <a:gd name="T7" fmla="*/ 0 h 287"/>
                  <a:gd name="T8" fmla="*/ 116 w 288"/>
                  <a:gd name="T9" fmla="*/ 3 h 287"/>
                  <a:gd name="T10" fmla="*/ 23 w 288"/>
                  <a:gd name="T11" fmla="*/ 66 h 287"/>
                  <a:gd name="T12" fmla="*/ 2 w 288"/>
                  <a:gd name="T13" fmla="*/ 121 h 287"/>
                  <a:gd name="T14" fmla="*/ 0 w 288"/>
                  <a:gd name="T15" fmla="*/ 143 h 287"/>
                  <a:gd name="T16" fmla="*/ 41 w 288"/>
                  <a:gd name="T17" fmla="*/ 244 h 287"/>
                  <a:gd name="T18" fmla="*/ 97 w 288"/>
                  <a:gd name="T19" fmla="*/ 280 h 287"/>
                  <a:gd name="T20" fmla="*/ 144 w 288"/>
                  <a:gd name="T21" fmla="*/ 287 h 287"/>
                  <a:gd name="T22" fmla="*/ 191 w 288"/>
                  <a:gd name="T23" fmla="*/ 279 h 287"/>
                  <a:gd name="T24" fmla="*/ 247 w 288"/>
                  <a:gd name="T25" fmla="*/ 244 h 287"/>
                  <a:gd name="T26" fmla="*/ 288 w 288"/>
                  <a:gd name="T27" fmla="*/ 143 h 287"/>
                  <a:gd name="T28" fmla="*/ 286 w 288"/>
                  <a:gd name="T29" fmla="*/ 121 h 287"/>
                  <a:gd name="T30" fmla="*/ 241 w 288"/>
                  <a:gd name="T31" fmla="*/ 225 h 287"/>
                  <a:gd name="T32" fmla="*/ 239 w 288"/>
                  <a:gd name="T33" fmla="*/ 218 h 287"/>
                  <a:gd name="T34" fmla="*/ 188 w 288"/>
                  <a:gd name="T35" fmla="*/ 218 h 287"/>
                  <a:gd name="T36" fmla="*/ 172 w 288"/>
                  <a:gd name="T37" fmla="*/ 266 h 287"/>
                  <a:gd name="T38" fmla="*/ 174 w 288"/>
                  <a:gd name="T39" fmla="*/ 267 h 287"/>
                  <a:gd name="T40" fmla="*/ 144 w 288"/>
                  <a:gd name="T41" fmla="*/ 270 h 287"/>
                  <a:gd name="T42" fmla="*/ 115 w 288"/>
                  <a:gd name="T43" fmla="*/ 267 h 287"/>
                  <a:gd name="T44" fmla="*/ 116 w 288"/>
                  <a:gd name="T45" fmla="*/ 266 h 287"/>
                  <a:gd name="T46" fmla="*/ 101 w 288"/>
                  <a:gd name="T47" fmla="*/ 218 h 287"/>
                  <a:gd name="T48" fmla="*/ 50 w 288"/>
                  <a:gd name="T49" fmla="*/ 218 h 287"/>
                  <a:gd name="T50" fmla="*/ 48 w 288"/>
                  <a:gd name="T51" fmla="*/ 226 h 287"/>
                  <a:gd name="T52" fmla="*/ 17 w 288"/>
                  <a:gd name="T53" fmla="*/ 143 h 287"/>
                  <a:gd name="T54" fmla="*/ 18 w 288"/>
                  <a:gd name="T55" fmla="*/ 132 h 287"/>
                  <a:gd name="T56" fmla="*/ 34 w 288"/>
                  <a:gd name="T57" fmla="*/ 144 h 287"/>
                  <a:gd name="T58" fmla="*/ 75 w 288"/>
                  <a:gd name="T59" fmla="*/ 114 h 287"/>
                  <a:gd name="T60" fmla="*/ 60 w 288"/>
                  <a:gd name="T61" fmla="*/ 66 h 287"/>
                  <a:gd name="T62" fmla="*/ 43 w 288"/>
                  <a:gd name="T63" fmla="*/ 66 h 287"/>
                  <a:gd name="T64" fmla="*/ 110 w 288"/>
                  <a:gd name="T65" fmla="*/ 21 h 287"/>
                  <a:gd name="T66" fmla="*/ 104 w 288"/>
                  <a:gd name="T67" fmla="*/ 40 h 287"/>
                  <a:gd name="T68" fmla="*/ 145 w 288"/>
                  <a:gd name="T69" fmla="*/ 69 h 287"/>
                  <a:gd name="T70" fmla="*/ 185 w 288"/>
                  <a:gd name="T71" fmla="*/ 40 h 287"/>
                  <a:gd name="T72" fmla="*/ 180 w 288"/>
                  <a:gd name="T73" fmla="*/ 22 h 287"/>
                  <a:gd name="T74" fmla="*/ 245 w 288"/>
                  <a:gd name="T75" fmla="*/ 66 h 287"/>
                  <a:gd name="T76" fmla="*/ 229 w 288"/>
                  <a:gd name="T77" fmla="*/ 66 h 287"/>
                  <a:gd name="T78" fmla="*/ 213 w 288"/>
                  <a:gd name="T79" fmla="*/ 114 h 287"/>
                  <a:gd name="T80" fmla="*/ 254 w 288"/>
                  <a:gd name="T81" fmla="*/ 144 h 287"/>
                  <a:gd name="T82" fmla="*/ 270 w 288"/>
                  <a:gd name="T83" fmla="*/ 132 h 287"/>
                  <a:gd name="T84" fmla="*/ 271 w 288"/>
                  <a:gd name="T85" fmla="*/ 143 h 287"/>
                  <a:gd name="T86" fmla="*/ 241 w 288"/>
                  <a:gd name="T87" fmla="*/ 22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287">
                    <a:moveTo>
                      <a:pt x="286" y="121"/>
                    </a:moveTo>
                    <a:cubicBezTo>
                      <a:pt x="283" y="101"/>
                      <a:pt x="276" y="83"/>
                      <a:pt x="265" y="66"/>
                    </a:cubicBezTo>
                    <a:cubicBezTo>
                      <a:pt x="245" y="34"/>
                      <a:pt x="212" y="11"/>
                      <a:pt x="173" y="3"/>
                    </a:cubicBezTo>
                    <a:cubicBezTo>
                      <a:pt x="164" y="1"/>
                      <a:pt x="154" y="0"/>
                      <a:pt x="144" y="0"/>
                    </a:cubicBezTo>
                    <a:cubicBezTo>
                      <a:pt x="134" y="0"/>
                      <a:pt x="125" y="1"/>
                      <a:pt x="116" y="3"/>
                    </a:cubicBezTo>
                    <a:cubicBezTo>
                      <a:pt x="77" y="10"/>
                      <a:pt x="43" y="34"/>
                      <a:pt x="23" y="66"/>
                    </a:cubicBezTo>
                    <a:cubicBezTo>
                      <a:pt x="12" y="83"/>
                      <a:pt x="5" y="101"/>
                      <a:pt x="2" y="121"/>
                    </a:cubicBezTo>
                    <a:cubicBezTo>
                      <a:pt x="1" y="128"/>
                      <a:pt x="0" y="136"/>
                      <a:pt x="0" y="143"/>
                    </a:cubicBezTo>
                    <a:cubicBezTo>
                      <a:pt x="0" y="183"/>
                      <a:pt x="16" y="218"/>
                      <a:pt x="41" y="244"/>
                    </a:cubicBezTo>
                    <a:cubicBezTo>
                      <a:pt x="57" y="260"/>
                      <a:pt x="76" y="272"/>
                      <a:pt x="97" y="280"/>
                    </a:cubicBezTo>
                    <a:cubicBezTo>
                      <a:pt x="112" y="285"/>
                      <a:pt x="128" y="287"/>
                      <a:pt x="144" y="287"/>
                    </a:cubicBezTo>
                    <a:cubicBezTo>
                      <a:pt x="160" y="287"/>
                      <a:pt x="176" y="284"/>
                      <a:pt x="191" y="279"/>
                    </a:cubicBezTo>
                    <a:cubicBezTo>
                      <a:pt x="212" y="272"/>
                      <a:pt x="232" y="260"/>
                      <a:pt x="247" y="244"/>
                    </a:cubicBezTo>
                    <a:cubicBezTo>
                      <a:pt x="272" y="218"/>
                      <a:pt x="288" y="182"/>
                      <a:pt x="288" y="143"/>
                    </a:cubicBezTo>
                    <a:cubicBezTo>
                      <a:pt x="288" y="136"/>
                      <a:pt x="287" y="128"/>
                      <a:pt x="286" y="121"/>
                    </a:cubicBezTo>
                    <a:close/>
                    <a:moveTo>
                      <a:pt x="241" y="225"/>
                    </a:moveTo>
                    <a:cubicBezTo>
                      <a:pt x="239" y="218"/>
                      <a:pt x="239" y="218"/>
                      <a:pt x="239" y="218"/>
                    </a:cubicBezTo>
                    <a:cubicBezTo>
                      <a:pt x="188" y="218"/>
                      <a:pt x="188" y="218"/>
                      <a:pt x="188" y="218"/>
                    </a:cubicBezTo>
                    <a:cubicBezTo>
                      <a:pt x="172" y="266"/>
                      <a:pt x="172" y="266"/>
                      <a:pt x="172" y="266"/>
                    </a:cubicBezTo>
                    <a:cubicBezTo>
                      <a:pt x="174" y="267"/>
                      <a:pt x="174" y="267"/>
                      <a:pt x="174" y="267"/>
                    </a:cubicBezTo>
                    <a:cubicBezTo>
                      <a:pt x="164" y="269"/>
                      <a:pt x="154" y="270"/>
                      <a:pt x="144" y="270"/>
                    </a:cubicBezTo>
                    <a:cubicBezTo>
                      <a:pt x="134" y="270"/>
                      <a:pt x="124" y="269"/>
                      <a:pt x="115" y="267"/>
                    </a:cubicBezTo>
                    <a:cubicBezTo>
                      <a:pt x="116" y="266"/>
                      <a:pt x="116" y="266"/>
                      <a:pt x="116" y="266"/>
                    </a:cubicBezTo>
                    <a:cubicBezTo>
                      <a:pt x="101" y="218"/>
                      <a:pt x="101" y="218"/>
                      <a:pt x="101" y="218"/>
                    </a:cubicBezTo>
                    <a:cubicBezTo>
                      <a:pt x="50" y="218"/>
                      <a:pt x="50" y="218"/>
                      <a:pt x="50" y="218"/>
                    </a:cubicBezTo>
                    <a:cubicBezTo>
                      <a:pt x="48" y="226"/>
                      <a:pt x="48" y="226"/>
                      <a:pt x="48" y="226"/>
                    </a:cubicBezTo>
                    <a:cubicBezTo>
                      <a:pt x="29" y="204"/>
                      <a:pt x="17" y="175"/>
                      <a:pt x="17" y="143"/>
                    </a:cubicBezTo>
                    <a:cubicBezTo>
                      <a:pt x="17" y="140"/>
                      <a:pt x="17" y="136"/>
                      <a:pt x="18" y="132"/>
                    </a:cubicBezTo>
                    <a:cubicBezTo>
                      <a:pt x="34" y="144"/>
                      <a:pt x="34" y="144"/>
                      <a:pt x="34" y="144"/>
                    </a:cubicBezTo>
                    <a:cubicBezTo>
                      <a:pt x="75" y="114"/>
                      <a:pt x="75" y="114"/>
                      <a:pt x="75" y="114"/>
                    </a:cubicBezTo>
                    <a:cubicBezTo>
                      <a:pt x="60" y="66"/>
                      <a:pt x="60" y="66"/>
                      <a:pt x="60" y="66"/>
                    </a:cubicBezTo>
                    <a:cubicBezTo>
                      <a:pt x="43" y="66"/>
                      <a:pt x="43" y="66"/>
                      <a:pt x="43" y="66"/>
                    </a:cubicBezTo>
                    <a:cubicBezTo>
                      <a:pt x="60" y="45"/>
                      <a:pt x="83" y="29"/>
                      <a:pt x="110" y="21"/>
                    </a:cubicBezTo>
                    <a:cubicBezTo>
                      <a:pt x="104" y="40"/>
                      <a:pt x="104" y="40"/>
                      <a:pt x="104" y="40"/>
                    </a:cubicBezTo>
                    <a:cubicBezTo>
                      <a:pt x="145" y="69"/>
                      <a:pt x="145" y="69"/>
                      <a:pt x="145" y="69"/>
                    </a:cubicBezTo>
                    <a:cubicBezTo>
                      <a:pt x="185" y="40"/>
                      <a:pt x="185" y="40"/>
                      <a:pt x="185" y="40"/>
                    </a:cubicBezTo>
                    <a:cubicBezTo>
                      <a:pt x="180" y="22"/>
                      <a:pt x="180" y="22"/>
                      <a:pt x="180" y="22"/>
                    </a:cubicBezTo>
                    <a:cubicBezTo>
                      <a:pt x="206" y="29"/>
                      <a:pt x="228" y="45"/>
                      <a:pt x="245" y="66"/>
                    </a:cubicBezTo>
                    <a:cubicBezTo>
                      <a:pt x="229" y="66"/>
                      <a:pt x="229" y="66"/>
                      <a:pt x="229" y="66"/>
                    </a:cubicBezTo>
                    <a:cubicBezTo>
                      <a:pt x="213" y="114"/>
                      <a:pt x="213" y="114"/>
                      <a:pt x="213" y="114"/>
                    </a:cubicBezTo>
                    <a:cubicBezTo>
                      <a:pt x="254" y="144"/>
                      <a:pt x="254" y="144"/>
                      <a:pt x="254" y="144"/>
                    </a:cubicBezTo>
                    <a:cubicBezTo>
                      <a:pt x="270" y="132"/>
                      <a:pt x="270" y="132"/>
                      <a:pt x="270" y="132"/>
                    </a:cubicBezTo>
                    <a:cubicBezTo>
                      <a:pt x="271" y="136"/>
                      <a:pt x="271" y="140"/>
                      <a:pt x="271" y="143"/>
                    </a:cubicBezTo>
                    <a:cubicBezTo>
                      <a:pt x="271" y="175"/>
                      <a:pt x="260" y="203"/>
                      <a:pt x="241" y="2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sp>
            <p:nvSpPr>
              <p:cNvPr id="18" name="Freeform 598"/>
              <p:cNvSpPr/>
              <p:nvPr/>
            </p:nvSpPr>
            <p:spPr bwMode="auto">
              <a:xfrm>
                <a:off x="5856742" y="4044866"/>
                <a:ext cx="111125" cy="104775"/>
              </a:xfrm>
              <a:custGeom>
                <a:avLst/>
                <a:gdLst>
                  <a:gd name="T0" fmla="*/ 0 w 70"/>
                  <a:gd name="T1" fmla="*/ 26 h 66"/>
                  <a:gd name="T2" fmla="*/ 14 w 70"/>
                  <a:gd name="T3" fmla="*/ 66 h 66"/>
                  <a:gd name="T4" fmla="*/ 57 w 70"/>
                  <a:gd name="T5" fmla="*/ 66 h 66"/>
                  <a:gd name="T6" fmla="*/ 70 w 70"/>
                  <a:gd name="T7" fmla="*/ 26 h 66"/>
                  <a:gd name="T8" fmla="*/ 35 w 70"/>
                  <a:gd name="T9" fmla="*/ 0 h 66"/>
                  <a:gd name="T10" fmla="*/ 0 w 70"/>
                  <a:gd name="T11" fmla="*/ 26 h 66"/>
                </a:gdLst>
                <a:ahLst/>
                <a:cxnLst>
                  <a:cxn ang="0">
                    <a:pos x="T0" y="T1"/>
                  </a:cxn>
                  <a:cxn ang="0">
                    <a:pos x="T2" y="T3"/>
                  </a:cxn>
                  <a:cxn ang="0">
                    <a:pos x="T4" y="T5"/>
                  </a:cxn>
                  <a:cxn ang="0">
                    <a:pos x="T6" y="T7"/>
                  </a:cxn>
                  <a:cxn ang="0">
                    <a:pos x="T8" y="T9"/>
                  </a:cxn>
                  <a:cxn ang="0">
                    <a:pos x="T10" y="T11"/>
                  </a:cxn>
                </a:cxnLst>
                <a:rect l="0" t="0" r="r" b="b"/>
                <a:pathLst>
                  <a:path w="70" h="66">
                    <a:moveTo>
                      <a:pt x="0" y="26"/>
                    </a:moveTo>
                    <a:lnTo>
                      <a:pt x="14" y="66"/>
                    </a:lnTo>
                    <a:lnTo>
                      <a:pt x="57" y="66"/>
                    </a:lnTo>
                    <a:lnTo>
                      <a:pt x="70" y="26"/>
                    </a:lnTo>
                    <a:lnTo>
                      <a:pt x="35"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a:p>
            </p:txBody>
          </p:sp>
        </p:grpSp>
        <p:sp>
          <p:nvSpPr>
            <p:cNvPr id="19" name="椭圆 18"/>
            <p:cNvSpPr/>
            <p:nvPr/>
          </p:nvSpPr>
          <p:spPr>
            <a:xfrm>
              <a:off x="7889852" y="5568642"/>
              <a:ext cx="234950" cy="236537"/>
            </a:xfrm>
            <a:prstGeom prst="ellipse">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dirty="0"/>
                <a:t>4</a:t>
              </a:r>
              <a:endParaRPr lang="zh-CN" altLang="en-US" dirty="0"/>
            </a:p>
          </p:txBody>
        </p:sp>
        <p:sp>
          <p:nvSpPr>
            <p:cNvPr id="21" name="椭圆 20"/>
            <p:cNvSpPr/>
            <p:nvPr/>
          </p:nvSpPr>
          <p:spPr bwMode="auto">
            <a:xfrm>
              <a:off x="7442177" y="4301391"/>
              <a:ext cx="650875" cy="650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p>
          </p:txBody>
        </p:sp>
        <p:sp>
          <p:nvSpPr>
            <p:cNvPr id="22" name="Freeform 570"/>
            <p:cNvSpPr/>
            <p:nvPr/>
          </p:nvSpPr>
          <p:spPr bwMode="auto">
            <a:xfrm>
              <a:off x="7570765" y="4407754"/>
              <a:ext cx="438150" cy="438150"/>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lumMod val="95000"/>
              </a:schemeClr>
            </a:solidFill>
            <a:ln>
              <a:noFill/>
            </a:ln>
          </p:spPr>
          <p:txBody>
            <a:bodyPr/>
            <a:lstStyle/>
            <a:p>
              <a:pPr eaLnBrk="1" hangingPunct="1">
                <a:buFont typeface="Arial" panose="020B0604020202020204" pitchFamily="34" charset="0"/>
                <a:buNone/>
                <a:defRPr/>
              </a:pPr>
              <a:endParaRPr lang="zh-CN" altLang="en-US"/>
            </a:p>
          </p:txBody>
        </p:sp>
        <p:sp>
          <p:nvSpPr>
            <p:cNvPr id="23" name="椭圆 22"/>
            <p:cNvSpPr/>
            <p:nvPr/>
          </p:nvSpPr>
          <p:spPr>
            <a:xfrm>
              <a:off x="7893027" y="4222016"/>
              <a:ext cx="234950" cy="236538"/>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en-US" altLang="zh-CN"/>
                <a:t>3</a:t>
              </a:r>
              <a:endParaRPr lang="zh-CN" altLang="en-US"/>
            </a:p>
          </p:txBody>
        </p:sp>
      </p:grpSp>
      <p:sp>
        <p:nvSpPr>
          <p:cNvPr id="24" name="矩形 23"/>
          <p:cNvSpPr/>
          <p:nvPr/>
        </p:nvSpPr>
        <p:spPr>
          <a:xfrm>
            <a:off x="8124539" y="171561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a:t>
            </a:r>
          </a:p>
        </p:txBody>
      </p:sp>
      <p:sp>
        <p:nvSpPr>
          <p:cNvPr id="25" name="文本框 24"/>
          <p:cNvSpPr txBox="1"/>
          <p:nvPr/>
        </p:nvSpPr>
        <p:spPr>
          <a:xfrm>
            <a:off x="8124539" y="136107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tx2"/>
                </a:solidFill>
                <a:latin typeface="+mj-ea"/>
                <a:ea typeface="+mj-ea"/>
              </a:rPr>
              <a:t>点击此处添加标题</a:t>
            </a:r>
          </a:p>
        </p:txBody>
      </p:sp>
      <p:sp>
        <p:nvSpPr>
          <p:cNvPr id="26" name="矩形 25"/>
          <p:cNvSpPr/>
          <p:nvPr/>
        </p:nvSpPr>
        <p:spPr>
          <a:xfrm>
            <a:off x="8124539" y="3088283"/>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a:t>
            </a:r>
          </a:p>
        </p:txBody>
      </p:sp>
      <p:sp>
        <p:nvSpPr>
          <p:cNvPr id="27" name="文本框 26"/>
          <p:cNvSpPr txBox="1"/>
          <p:nvPr/>
        </p:nvSpPr>
        <p:spPr>
          <a:xfrm>
            <a:off x="8124539" y="2733741"/>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dirty="0">
                <a:solidFill>
                  <a:schemeClr val="accent1"/>
                </a:solidFill>
                <a:latin typeface="+mj-ea"/>
                <a:ea typeface="+mj-ea"/>
              </a:rPr>
              <a:t>点击此处添加标题</a:t>
            </a:r>
          </a:p>
        </p:txBody>
      </p:sp>
      <p:sp>
        <p:nvSpPr>
          <p:cNvPr id="28" name="矩形 27"/>
          <p:cNvSpPr/>
          <p:nvPr/>
        </p:nvSpPr>
        <p:spPr>
          <a:xfrm>
            <a:off x="8221365" y="4442847"/>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a:t>
            </a:r>
          </a:p>
        </p:txBody>
      </p:sp>
      <p:sp>
        <p:nvSpPr>
          <p:cNvPr id="29" name="文本框 28"/>
          <p:cNvSpPr txBox="1"/>
          <p:nvPr/>
        </p:nvSpPr>
        <p:spPr>
          <a:xfrm>
            <a:off x="8221364" y="4088305"/>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2"/>
                </a:solidFill>
                <a:latin typeface="+mj-ea"/>
                <a:ea typeface="+mj-ea"/>
              </a:rPr>
              <a:t>点击此处添加标题</a:t>
            </a:r>
          </a:p>
        </p:txBody>
      </p:sp>
      <p:sp>
        <p:nvSpPr>
          <p:cNvPr id="30" name="矩形 29"/>
          <p:cNvSpPr/>
          <p:nvPr/>
        </p:nvSpPr>
        <p:spPr>
          <a:xfrm>
            <a:off x="8237875" y="5755034"/>
            <a:ext cx="3201917" cy="757130"/>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a:t>
            </a:r>
          </a:p>
        </p:txBody>
      </p:sp>
      <p:sp>
        <p:nvSpPr>
          <p:cNvPr id="31" name="文本框 30"/>
          <p:cNvSpPr txBox="1"/>
          <p:nvPr/>
        </p:nvSpPr>
        <p:spPr>
          <a:xfrm>
            <a:off x="8237874" y="5400492"/>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accent3"/>
                </a:solidFill>
                <a:latin typeface="+mj-ea"/>
                <a:ea typeface="+mj-ea"/>
              </a:rPr>
              <a:t>点击此处添加标题</a:t>
            </a:r>
          </a:p>
        </p:txBody>
      </p:sp>
      <p:sp>
        <p:nvSpPr>
          <p:cNvPr id="32" name="矩形 31"/>
          <p:cNvSpPr/>
          <p:nvPr/>
        </p:nvSpPr>
        <p:spPr>
          <a:xfrm>
            <a:off x="904399" y="2873077"/>
            <a:ext cx="6115406" cy="1902059"/>
          </a:xfrm>
          <a:prstGeom prst="rect">
            <a:avLst/>
          </a:prstGeom>
          <a:noFill/>
        </p:spPr>
        <p:txBody>
          <a:bodyPr wrap="square" rtlCol="0">
            <a:spAutoFit/>
          </a:bodyPr>
          <a:lstStyle/>
          <a:p>
            <a:pPr>
              <a:lnSpc>
                <a:spcPct val="120000"/>
              </a:lnSpc>
              <a:spcBef>
                <a:spcPct val="0"/>
              </a:spcBef>
            </a:pPr>
            <a:r>
              <a:rPr lang="zh-CN" altLang="en-US" sz="14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描述说明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pPr>
            <a:endParaRPr lang="zh-CN" altLang="en-US" sz="1400" dirty="0">
              <a:solidFill>
                <a:schemeClr val="tx1">
                  <a:lumMod val="50000"/>
                  <a:lumOff val="50000"/>
                </a:schemeClr>
              </a:solidFill>
              <a:sym typeface="微软雅黑" panose="020B0503020204020204" charset="-122"/>
            </a:endParaRPr>
          </a:p>
          <a:p>
            <a:pPr>
              <a:lnSpc>
                <a:spcPct val="120000"/>
              </a:lnSpc>
              <a:spcBef>
                <a:spcPct val="0"/>
              </a:spcBef>
              <a:buNone/>
            </a:pPr>
            <a:endParaRPr lang="zh-CN" altLang="en-US" sz="1400" dirty="0">
              <a:solidFill>
                <a:schemeClr val="tx1">
                  <a:lumMod val="50000"/>
                  <a:lumOff val="50000"/>
                </a:schemeClr>
              </a:solidFill>
              <a:sym typeface="微软雅黑" panose="020B0503020204020204" charset="-122"/>
            </a:endParaRPr>
          </a:p>
        </p:txBody>
      </p:sp>
      <p:sp>
        <p:nvSpPr>
          <p:cNvPr id="33" name="文本框 32"/>
          <p:cNvSpPr txBox="1"/>
          <p:nvPr/>
        </p:nvSpPr>
        <p:spPr>
          <a:xfrm>
            <a:off x="1004399" y="2357338"/>
            <a:ext cx="2268530" cy="400110"/>
          </a:xfrm>
          <a:prstGeom prst="rect">
            <a:avLst/>
          </a:prstGeom>
          <a:solidFill>
            <a:schemeClr val="accent2"/>
          </a:solidFill>
        </p:spPr>
        <p:txBody>
          <a:bodyPr wrap="square">
            <a:spAutoFit/>
          </a:bodyPr>
          <a:lstStyle>
            <a:defPPr>
              <a:defRPr lang="zh-CN"/>
            </a:defPPr>
            <a:lvl1pPr>
              <a:defRPr sz="2400">
                <a:solidFill>
                  <a:schemeClr val="bg2">
                    <a:lumMod val="25000"/>
                    <a:alpha val="85000"/>
                  </a:schemeClr>
                </a:solidFill>
                <a:latin typeface="+mn-ea"/>
              </a:defRPr>
            </a:lvl1pPr>
          </a:lstStyle>
          <a:p>
            <a:r>
              <a:rPr lang="zh-CN" altLang="en-US" sz="2000" b="1">
                <a:solidFill>
                  <a:schemeClr val="bg1"/>
                </a:solidFill>
                <a:latin typeface="+mj-ea"/>
                <a:ea typeface="+mj-ea"/>
              </a:rPr>
              <a:t>点击此处添加标题</a:t>
            </a:r>
          </a:p>
        </p:txBody>
      </p:sp>
      <p:graphicFrame>
        <p:nvGraphicFramePr>
          <p:cNvPr id="34" name="表格 33"/>
          <p:cNvGraphicFramePr>
            <a:graphicFrameLocks noGrp="1"/>
          </p:cNvGraphicFramePr>
          <p:nvPr/>
        </p:nvGraphicFramePr>
        <p:xfrm>
          <a:off x="1004398" y="4488415"/>
          <a:ext cx="5908524" cy="1854200"/>
        </p:xfrm>
        <a:graphic>
          <a:graphicData uri="http://schemas.openxmlformats.org/drawingml/2006/table">
            <a:tbl>
              <a:tblPr firstRow="1" bandRow="1">
                <a:tableStyleId>{5C22544A-7EE6-4342-B048-85BDC9FD1C3A}</a:tableStyleId>
              </a:tblPr>
              <a:tblGrid>
                <a:gridCol w="1477131">
                  <a:extLst>
                    <a:ext uri="{9D8B030D-6E8A-4147-A177-3AD203B41FA5}">
                      <a16:colId xmlns:a16="http://schemas.microsoft.com/office/drawing/2014/main" val="20000"/>
                    </a:ext>
                  </a:extLst>
                </a:gridCol>
                <a:gridCol w="1477131">
                  <a:extLst>
                    <a:ext uri="{9D8B030D-6E8A-4147-A177-3AD203B41FA5}">
                      <a16:colId xmlns:a16="http://schemas.microsoft.com/office/drawing/2014/main" val="20001"/>
                    </a:ext>
                  </a:extLst>
                </a:gridCol>
                <a:gridCol w="1477131">
                  <a:extLst>
                    <a:ext uri="{9D8B030D-6E8A-4147-A177-3AD203B41FA5}">
                      <a16:colId xmlns:a16="http://schemas.microsoft.com/office/drawing/2014/main" val="20002"/>
                    </a:ext>
                  </a:extLst>
                </a:gridCol>
                <a:gridCol w="1477131">
                  <a:extLst>
                    <a:ext uri="{9D8B030D-6E8A-4147-A177-3AD203B41FA5}">
                      <a16:colId xmlns:a16="http://schemas.microsoft.com/office/drawing/2014/main" val="20003"/>
                    </a:ext>
                  </a:extLst>
                </a:gridCol>
              </a:tblGrid>
              <a:tr h="370840">
                <a:tc>
                  <a:txBody>
                    <a:bodyPr/>
                    <a:lstStyle/>
                    <a:p>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2018</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201</a:t>
                      </a:r>
                      <a:r>
                        <a:rPr lang="en-US" dirty="0"/>
                        <a:t>9</a:t>
                      </a:r>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tc>
                  <a:txBody>
                    <a:bodyPr/>
                    <a:lstStyle/>
                    <a:p>
                      <a:pPr algn="ctr"/>
                      <a:r>
                        <a:rPr lang="en-US" altLang="zh-CN" dirty="0"/>
                        <a:t>%</a:t>
                      </a:r>
                      <a:endParaRPr lang="zh-CN" altLang="en-US" dirty="0"/>
                    </a:p>
                  </a:txBody>
                  <a:tcPr marL="91428" marR="91428">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370840">
                <a:tc>
                  <a:txBody>
                    <a:bodyPr/>
                    <a:lstStyle/>
                    <a:p>
                      <a:pPr algn="ctr"/>
                      <a:r>
                        <a:rPr lang="en-US" altLang="zh-CN">
                          <a:solidFill>
                            <a:schemeClr val="bg1">
                              <a:lumMod val="50000"/>
                            </a:schemeClr>
                          </a:solidFill>
                        </a:rPr>
                        <a:t>S1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257,463</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335,548</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31%</a:t>
                      </a:r>
                      <a:endParaRPr lang="zh-CN" altLang="en-US">
                        <a:solidFill>
                          <a:schemeClr val="bg1">
                            <a:lumMod val="50000"/>
                          </a:schemeClr>
                        </a:solidFill>
                      </a:endParaRPr>
                    </a:p>
                  </a:txBody>
                  <a:tcPr marL="91428" marR="91428">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370840">
                <a:tc>
                  <a:txBody>
                    <a:bodyPr/>
                    <a:lstStyle/>
                    <a:p>
                      <a:pPr algn="ctr"/>
                      <a:r>
                        <a:rPr lang="en-US" altLang="zh-CN">
                          <a:solidFill>
                            <a:schemeClr val="bg1">
                              <a:lumMod val="50000"/>
                            </a:schemeClr>
                          </a:solidFill>
                        </a:rPr>
                        <a:t>S2</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242,265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254,546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5%</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2"/>
                  </a:ext>
                </a:extLst>
              </a:tr>
              <a:tr h="370840">
                <a:tc>
                  <a:txBody>
                    <a:bodyPr/>
                    <a:lstStyle/>
                    <a:p>
                      <a:pPr algn="ctr"/>
                      <a:r>
                        <a:rPr lang="en-US" altLang="zh-CN">
                          <a:solidFill>
                            <a:schemeClr val="bg1">
                              <a:lumMod val="50000"/>
                            </a:schemeClr>
                          </a:solidFill>
                        </a:rPr>
                        <a:t>S3</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432,456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587,256</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370840">
                <a:tc>
                  <a:txBody>
                    <a:bodyPr/>
                    <a:lstStyle/>
                    <a:p>
                      <a:pPr algn="ctr"/>
                      <a:r>
                        <a:rPr lang="en-US" altLang="zh-CN">
                          <a:solidFill>
                            <a:schemeClr val="bg1">
                              <a:lumMod val="50000"/>
                            </a:schemeClr>
                          </a:solidFill>
                        </a:rPr>
                        <a:t>S4</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489,589</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a:solidFill>
                            <a:schemeClr val="bg1">
                              <a:lumMod val="50000"/>
                            </a:schemeClr>
                          </a:solidFill>
                        </a:rPr>
                        <a:t>166,848</a:t>
                      </a:r>
                      <a:endParaRPr lang="zh-CN" altLang="en-US">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dirty="0">
                          <a:solidFill>
                            <a:schemeClr val="bg1">
                              <a:lumMod val="50000"/>
                            </a:schemeClr>
                          </a:solidFill>
                        </a:rPr>
                        <a:t>86%</a:t>
                      </a:r>
                      <a:endParaRPr lang="zh-CN" altLang="en-US" dirty="0">
                        <a:solidFill>
                          <a:schemeClr val="bg1">
                            <a:lumMod val="50000"/>
                          </a:schemeClr>
                        </a:solidFill>
                      </a:endParaRPr>
                    </a:p>
                  </a:txBody>
                  <a:tcPr marL="91428" marR="91428">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9" advTm="5429">
        <p:random/>
      </p:transition>
    </mc:Choice>
    <mc:Fallback xmlns="">
      <p:transition advTm="542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9" presetClass="entr" presetSubtype="10" fill="hold" grpId="0" nodeType="withEffect">
                                  <p:stCondLst>
                                    <p:cond delay="300"/>
                                  </p:stCondLst>
                                  <p:iterate type="lt">
                                    <p:tmPct val="1677"/>
                                  </p:iterate>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fmla="#ppt_w*sin(2.5*pi*$)">
                                          <p:val>
                                            <p:fltVal val="0"/>
                                          </p:val>
                                        </p:tav>
                                        <p:tav tm="100000">
                                          <p:val>
                                            <p:fltVal val="1"/>
                                          </p:val>
                                        </p:tav>
                                      </p:tavLst>
                                    </p:anim>
                                    <p:anim calcmode="lin" valueType="num">
                                      <p:cBhvr>
                                        <p:cTn id="11" dur="500" fill="hold"/>
                                        <p:tgtEl>
                                          <p:spTgt spid="32"/>
                                        </p:tgtEl>
                                        <p:attrNameLst>
                                          <p:attrName>ppt_h</p:attrName>
                                        </p:attrNameLst>
                                      </p:cBhvr>
                                      <p:tavLst>
                                        <p:tav tm="0">
                                          <p:val>
                                            <p:strVal val="#ppt_h"/>
                                          </p:val>
                                        </p:tav>
                                        <p:tav tm="100000">
                                          <p:val>
                                            <p:strVal val="#ppt_h"/>
                                          </p:val>
                                        </p:tav>
                                      </p:tavLst>
                                    </p:anim>
                                  </p:childTnLst>
                                </p:cTn>
                              </p:par>
                              <p:par>
                                <p:cTn id="12" presetID="22" presetClass="entr" presetSubtype="1" fill="hold" nodeType="withEffect">
                                  <p:stCondLst>
                                    <p:cond delay="600"/>
                                  </p:stCondLst>
                                  <p:childTnLst>
                                    <p:set>
                                      <p:cBhvr>
                                        <p:cTn id="13" dur="1" fill="hold">
                                          <p:stCondLst>
                                            <p:cond delay="0"/>
                                          </p:stCondLst>
                                        </p:cTn>
                                        <p:tgtEl>
                                          <p:spTgt spid="34"/>
                                        </p:tgtEl>
                                        <p:attrNameLst>
                                          <p:attrName>style.visibility</p:attrName>
                                        </p:attrNameLst>
                                      </p:cBhvr>
                                      <p:to>
                                        <p:strVal val="visible"/>
                                      </p:to>
                                    </p:set>
                                    <p:animEffect transition="in" filter="wipe(up)">
                                      <p:cBhvr>
                                        <p:cTn id="14" dur="1250"/>
                                        <p:tgtEl>
                                          <p:spTgt spid="34"/>
                                        </p:tgtEl>
                                      </p:cBhvr>
                                    </p:animEffect>
                                  </p:childTnLst>
                                </p:cTn>
                              </p:par>
                              <p:par>
                                <p:cTn id="15" presetID="22" presetClass="entr" presetSubtype="1" fill="hold" nodeType="withEffect">
                                  <p:stCondLst>
                                    <p:cond delay="100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par>
                                <p:cTn id="18" presetID="17" presetClass="entr" presetSubtype="10" fill="hold" grpId="0" nodeType="withEffect">
                                  <p:stCondLst>
                                    <p:cond delay="1400"/>
                                  </p:stCondLst>
                                  <p:iterate type="lt">
                                    <p:tmPct val="1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450" fill="hold"/>
                                        <p:tgtEl>
                                          <p:spTgt spid="25"/>
                                        </p:tgtEl>
                                        <p:attrNameLst>
                                          <p:attrName>ppt_w</p:attrName>
                                        </p:attrNameLst>
                                      </p:cBhvr>
                                      <p:tavLst>
                                        <p:tav tm="0">
                                          <p:val>
                                            <p:fltVal val="0"/>
                                          </p:val>
                                        </p:tav>
                                        <p:tav tm="100000">
                                          <p:val>
                                            <p:strVal val="#ppt_w"/>
                                          </p:val>
                                        </p:tav>
                                      </p:tavLst>
                                    </p:anim>
                                    <p:anim calcmode="lin" valueType="num">
                                      <p:cBhvr>
                                        <p:cTn id="21" dur="450" fill="hold"/>
                                        <p:tgtEl>
                                          <p:spTgt spid="25"/>
                                        </p:tgtEl>
                                        <p:attrNameLst>
                                          <p:attrName>ppt_h</p:attrName>
                                        </p:attrNameLst>
                                      </p:cBhvr>
                                      <p:tavLst>
                                        <p:tav tm="0">
                                          <p:val>
                                            <p:strVal val="#ppt_h"/>
                                          </p:val>
                                        </p:tav>
                                        <p:tav tm="100000">
                                          <p:val>
                                            <p:strVal val="#ppt_h"/>
                                          </p:val>
                                        </p:tav>
                                      </p:tavLst>
                                    </p:anim>
                                  </p:childTnLst>
                                </p:cTn>
                              </p:par>
                              <p:par>
                                <p:cTn id="22" presetID="17" presetClass="entr" presetSubtype="10" fill="hold" grpId="0" nodeType="withEffect">
                                  <p:stCondLst>
                                    <p:cond delay="1800"/>
                                  </p:stCondLst>
                                  <p:iterate type="lt">
                                    <p:tmPct val="10000"/>
                                  </p:iterate>
                                  <p:childTnLst>
                                    <p:set>
                                      <p:cBhvr>
                                        <p:cTn id="23" dur="1" fill="hold">
                                          <p:stCondLst>
                                            <p:cond delay="0"/>
                                          </p:stCondLst>
                                        </p:cTn>
                                        <p:tgtEl>
                                          <p:spTgt spid="24"/>
                                        </p:tgtEl>
                                        <p:attrNameLst>
                                          <p:attrName>style.visibility</p:attrName>
                                        </p:attrNameLst>
                                      </p:cBhvr>
                                      <p:to>
                                        <p:strVal val="visible"/>
                                      </p:to>
                                    </p:set>
                                    <p:anim calcmode="lin" valueType="num">
                                      <p:cBhvr>
                                        <p:cTn id="24" dur="450" fill="hold"/>
                                        <p:tgtEl>
                                          <p:spTgt spid="24"/>
                                        </p:tgtEl>
                                        <p:attrNameLst>
                                          <p:attrName>ppt_w</p:attrName>
                                        </p:attrNameLst>
                                      </p:cBhvr>
                                      <p:tavLst>
                                        <p:tav tm="0">
                                          <p:val>
                                            <p:fltVal val="0"/>
                                          </p:val>
                                        </p:tav>
                                        <p:tav tm="100000">
                                          <p:val>
                                            <p:strVal val="#ppt_w"/>
                                          </p:val>
                                        </p:tav>
                                      </p:tavLst>
                                    </p:anim>
                                    <p:anim calcmode="lin" valueType="num">
                                      <p:cBhvr>
                                        <p:cTn id="25" dur="450" fill="hold"/>
                                        <p:tgtEl>
                                          <p:spTgt spid="24"/>
                                        </p:tgtEl>
                                        <p:attrNameLst>
                                          <p:attrName>ppt_h</p:attrName>
                                        </p:attrNameLst>
                                      </p:cBhvr>
                                      <p:tavLst>
                                        <p:tav tm="0">
                                          <p:val>
                                            <p:strVal val="#ppt_h"/>
                                          </p:val>
                                        </p:tav>
                                        <p:tav tm="100000">
                                          <p:val>
                                            <p:strVal val="#ppt_h"/>
                                          </p:val>
                                        </p:tav>
                                      </p:tavLst>
                                    </p:anim>
                                  </p:childTnLst>
                                </p:cTn>
                              </p:par>
                              <p:par>
                                <p:cTn id="26" presetID="17" presetClass="entr" presetSubtype="10" fill="hold" grpId="0" nodeType="withEffect">
                                  <p:stCondLst>
                                    <p:cond delay="1800"/>
                                  </p:stCondLst>
                                  <p:iterate type="lt">
                                    <p:tmPct val="10000"/>
                                  </p:iterate>
                                  <p:childTnLst>
                                    <p:set>
                                      <p:cBhvr>
                                        <p:cTn id="27" dur="1" fill="hold">
                                          <p:stCondLst>
                                            <p:cond delay="0"/>
                                          </p:stCondLst>
                                        </p:cTn>
                                        <p:tgtEl>
                                          <p:spTgt spid="27"/>
                                        </p:tgtEl>
                                        <p:attrNameLst>
                                          <p:attrName>style.visibility</p:attrName>
                                        </p:attrNameLst>
                                      </p:cBhvr>
                                      <p:to>
                                        <p:strVal val="visible"/>
                                      </p:to>
                                    </p:set>
                                    <p:anim calcmode="lin" valueType="num">
                                      <p:cBhvr>
                                        <p:cTn id="28" dur="450" fill="hold"/>
                                        <p:tgtEl>
                                          <p:spTgt spid="27"/>
                                        </p:tgtEl>
                                        <p:attrNameLst>
                                          <p:attrName>ppt_w</p:attrName>
                                        </p:attrNameLst>
                                      </p:cBhvr>
                                      <p:tavLst>
                                        <p:tav tm="0">
                                          <p:val>
                                            <p:fltVal val="0"/>
                                          </p:val>
                                        </p:tav>
                                        <p:tav tm="100000">
                                          <p:val>
                                            <p:strVal val="#ppt_w"/>
                                          </p:val>
                                        </p:tav>
                                      </p:tavLst>
                                    </p:anim>
                                    <p:anim calcmode="lin" valueType="num">
                                      <p:cBhvr>
                                        <p:cTn id="29" dur="450" fill="hold"/>
                                        <p:tgtEl>
                                          <p:spTgt spid="27"/>
                                        </p:tgtEl>
                                        <p:attrNameLst>
                                          <p:attrName>ppt_h</p:attrName>
                                        </p:attrNameLst>
                                      </p:cBhvr>
                                      <p:tavLst>
                                        <p:tav tm="0">
                                          <p:val>
                                            <p:strVal val="#ppt_h"/>
                                          </p:val>
                                        </p:tav>
                                        <p:tav tm="100000">
                                          <p:val>
                                            <p:strVal val="#ppt_h"/>
                                          </p:val>
                                        </p:tav>
                                      </p:tavLst>
                                    </p:anim>
                                  </p:childTnLst>
                                </p:cTn>
                              </p:par>
                              <p:par>
                                <p:cTn id="30" presetID="17" presetClass="entr" presetSubtype="10" fill="hold" grpId="0" nodeType="withEffect">
                                  <p:stCondLst>
                                    <p:cond delay="2200"/>
                                  </p:stCondLst>
                                  <p:iterate type="lt">
                                    <p:tmPct val="8802"/>
                                  </p:iterate>
                                  <p:childTnLst>
                                    <p:set>
                                      <p:cBhvr>
                                        <p:cTn id="31" dur="1" fill="hold">
                                          <p:stCondLst>
                                            <p:cond delay="0"/>
                                          </p:stCondLst>
                                        </p:cTn>
                                        <p:tgtEl>
                                          <p:spTgt spid="26"/>
                                        </p:tgtEl>
                                        <p:attrNameLst>
                                          <p:attrName>style.visibility</p:attrName>
                                        </p:attrNameLst>
                                      </p:cBhvr>
                                      <p:to>
                                        <p:strVal val="visible"/>
                                      </p:to>
                                    </p:set>
                                    <p:anim calcmode="lin" valueType="num">
                                      <p:cBhvr>
                                        <p:cTn id="32" dur="450" fill="hold"/>
                                        <p:tgtEl>
                                          <p:spTgt spid="26"/>
                                        </p:tgtEl>
                                        <p:attrNameLst>
                                          <p:attrName>ppt_w</p:attrName>
                                        </p:attrNameLst>
                                      </p:cBhvr>
                                      <p:tavLst>
                                        <p:tav tm="0">
                                          <p:val>
                                            <p:fltVal val="0"/>
                                          </p:val>
                                        </p:tav>
                                        <p:tav tm="100000">
                                          <p:val>
                                            <p:strVal val="#ppt_w"/>
                                          </p:val>
                                        </p:tav>
                                      </p:tavLst>
                                    </p:anim>
                                    <p:anim calcmode="lin" valueType="num">
                                      <p:cBhvr>
                                        <p:cTn id="33" dur="450" fill="hold"/>
                                        <p:tgtEl>
                                          <p:spTgt spid="26"/>
                                        </p:tgtEl>
                                        <p:attrNameLst>
                                          <p:attrName>ppt_h</p:attrName>
                                        </p:attrNameLst>
                                      </p:cBhvr>
                                      <p:tavLst>
                                        <p:tav tm="0">
                                          <p:val>
                                            <p:strVal val="#ppt_h"/>
                                          </p:val>
                                        </p:tav>
                                        <p:tav tm="100000">
                                          <p:val>
                                            <p:strVal val="#ppt_h"/>
                                          </p:val>
                                        </p:tav>
                                      </p:tavLst>
                                    </p:anim>
                                  </p:childTnLst>
                                </p:cTn>
                              </p:par>
                              <p:par>
                                <p:cTn id="34" presetID="17" presetClass="entr" presetSubtype="10" fill="hold" grpId="0" nodeType="withEffect">
                                  <p:stCondLst>
                                    <p:cond delay="2100"/>
                                  </p:stCondLst>
                                  <p:iterate type="lt">
                                    <p:tmPct val="10000"/>
                                  </p:iterate>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2500"/>
                                  </p:stCondLst>
                                  <p:iterate type="lt">
                                    <p:tmPct val="8514"/>
                                  </p:iterate>
                                  <p:childTnLst>
                                    <p:set>
                                      <p:cBhvr>
                                        <p:cTn id="39" dur="1" fill="hold">
                                          <p:stCondLst>
                                            <p:cond delay="0"/>
                                          </p:stCondLst>
                                        </p:cTn>
                                        <p:tgtEl>
                                          <p:spTgt spid="28"/>
                                        </p:tgtEl>
                                        <p:attrNameLst>
                                          <p:attrName>style.visibility</p:attrName>
                                        </p:attrNameLst>
                                      </p:cBhvr>
                                      <p:to>
                                        <p:strVal val="visible"/>
                                      </p:to>
                                    </p:set>
                                    <p:anim calcmode="lin" valueType="num">
                                      <p:cBhvr>
                                        <p:cTn id="40" dur="450" fill="hold"/>
                                        <p:tgtEl>
                                          <p:spTgt spid="28"/>
                                        </p:tgtEl>
                                        <p:attrNameLst>
                                          <p:attrName>ppt_w</p:attrName>
                                        </p:attrNameLst>
                                      </p:cBhvr>
                                      <p:tavLst>
                                        <p:tav tm="0">
                                          <p:val>
                                            <p:fltVal val="0"/>
                                          </p:val>
                                        </p:tav>
                                        <p:tav tm="100000">
                                          <p:val>
                                            <p:strVal val="#ppt_w"/>
                                          </p:val>
                                        </p:tav>
                                      </p:tavLst>
                                    </p:anim>
                                    <p:anim calcmode="lin" valueType="num">
                                      <p:cBhvr>
                                        <p:cTn id="41" dur="450" fill="hold"/>
                                        <p:tgtEl>
                                          <p:spTgt spid="28"/>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2500"/>
                                  </p:stCondLst>
                                  <p:iterate type="lt">
                                    <p:tmPct val="10000"/>
                                  </p:iterate>
                                  <p:childTnLst>
                                    <p:set>
                                      <p:cBhvr>
                                        <p:cTn id="43" dur="1" fill="hold">
                                          <p:stCondLst>
                                            <p:cond delay="0"/>
                                          </p:stCondLst>
                                        </p:cTn>
                                        <p:tgtEl>
                                          <p:spTgt spid="31"/>
                                        </p:tgtEl>
                                        <p:attrNameLst>
                                          <p:attrName>style.visibility</p:attrName>
                                        </p:attrNameLst>
                                      </p:cBhvr>
                                      <p:to>
                                        <p:strVal val="visible"/>
                                      </p:to>
                                    </p:set>
                                    <p:anim calcmode="lin" valueType="num">
                                      <p:cBhvr>
                                        <p:cTn id="44" dur="450" fill="hold"/>
                                        <p:tgtEl>
                                          <p:spTgt spid="31"/>
                                        </p:tgtEl>
                                        <p:attrNameLst>
                                          <p:attrName>ppt_w</p:attrName>
                                        </p:attrNameLst>
                                      </p:cBhvr>
                                      <p:tavLst>
                                        <p:tav tm="0">
                                          <p:val>
                                            <p:fltVal val="0"/>
                                          </p:val>
                                        </p:tav>
                                        <p:tav tm="100000">
                                          <p:val>
                                            <p:strVal val="#ppt_w"/>
                                          </p:val>
                                        </p:tav>
                                      </p:tavLst>
                                    </p:anim>
                                    <p:anim calcmode="lin" valueType="num">
                                      <p:cBhvr>
                                        <p:cTn id="45" dur="450" fill="hold"/>
                                        <p:tgtEl>
                                          <p:spTgt spid="3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2900"/>
                                  </p:stCondLst>
                                  <p:iterate type="lt">
                                    <p:tmPct val="7071"/>
                                  </p:iterate>
                                  <p:childTnLst>
                                    <p:set>
                                      <p:cBhvr>
                                        <p:cTn id="47" dur="1" fill="hold">
                                          <p:stCondLst>
                                            <p:cond delay="0"/>
                                          </p:stCondLst>
                                        </p:cTn>
                                        <p:tgtEl>
                                          <p:spTgt spid="30"/>
                                        </p:tgtEl>
                                        <p:attrNameLst>
                                          <p:attrName>style.visibility</p:attrName>
                                        </p:attrNameLst>
                                      </p:cBhvr>
                                      <p:to>
                                        <p:strVal val="visible"/>
                                      </p:to>
                                    </p:set>
                                    <p:anim calcmode="lin" valueType="num">
                                      <p:cBhvr>
                                        <p:cTn id="48" dur="450" fill="hold"/>
                                        <p:tgtEl>
                                          <p:spTgt spid="30"/>
                                        </p:tgtEl>
                                        <p:attrNameLst>
                                          <p:attrName>ppt_w</p:attrName>
                                        </p:attrNameLst>
                                      </p:cBhvr>
                                      <p:tavLst>
                                        <p:tav tm="0">
                                          <p:val>
                                            <p:fltVal val="0"/>
                                          </p:val>
                                        </p:tav>
                                        <p:tav tm="100000">
                                          <p:val>
                                            <p:strVal val="#ppt_w"/>
                                          </p:val>
                                        </p:tav>
                                      </p:tavLst>
                                    </p:anim>
                                    <p:anim calcmode="lin" valueType="num">
                                      <p:cBhvr>
                                        <p:cTn id="49" dur="450" fill="hold"/>
                                        <p:tgtEl>
                                          <p:spTgt spid="3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2" name="组合 1"/>
          <p:cNvGrpSpPr/>
          <p:nvPr/>
        </p:nvGrpSpPr>
        <p:grpSpPr>
          <a:xfrm>
            <a:off x="1267397" y="2846234"/>
            <a:ext cx="9509125" cy="2006135"/>
            <a:chOff x="1362075" y="2755900"/>
            <a:chExt cx="9509125" cy="2006600"/>
          </a:xfrm>
          <a:solidFill>
            <a:schemeClr val="accent3"/>
          </a:solidFill>
        </p:grpSpPr>
        <p:grpSp>
          <p:nvGrpSpPr>
            <p:cNvPr id="3" name="组合 2"/>
            <p:cNvGrpSpPr/>
            <p:nvPr/>
          </p:nvGrpSpPr>
          <p:grpSpPr>
            <a:xfrm>
              <a:off x="1673544" y="2755900"/>
              <a:ext cx="8906479" cy="2006600"/>
              <a:chOff x="1673544" y="2755900"/>
              <a:chExt cx="8906479" cy="2006600"/>
            </a:xfrm>
            <a:grpFill/>
          </p:grpSpPr>
          <p:cxnSp>
            <p:nvCxnSpPr>
              <p:cNvPr id="6" name="直接连接符 5"/>
              <p:cNvCxnSpPr/>
              <p:nvPr/>
            </p:nvCxnSpPr>
            <p:spPr>
              <a:xfrm>
                <a:off x="8785225" y="2844800"/>
                <a:ext cx="1479550"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73544" y="2755900"/>
                <a:ext cx="8906479" cy="2006600"/>
                <a:chOff x="1673544" y="2755900"/>
                <a:chExt cx="8906479" cy="2006600"/>
              </a:xfrm>
              <a:grpFill/>
            </p:grpSpPr>
            <p:cxnSp>
              <p:nvCxnSpPr>
                <p:cNvPr id="4" name="直接连接符 3"/>
                <p:cNvCxnSpPr>
                  <a:stCxn id="14" idx="5"/>
                </p:cNvCxnSpPr>
                <p:nvPr/>
              </p:nvCxnSpPr>
              <p:spPr>
                <a:xfrm flipV="1">
                  <a:off x="1673544" y="2755900"/>
                  <a:ext cx="688656" cy="935622"/>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362200" y="2755900"/>
                  <a:ext cx="135731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719513" y="2755900"/>
                  <a:ext cx="1969293" cy="189865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688806" y="2755900"/>
                  <a:ext cx="2210594" cy="20066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891066" y="2844800"/>
                  <a:ext cx="894159" cy="191770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5" idx="1"/>
                </p:cNvCxnSpPr>
                <p:nvPr/>
              </p:nvCxnSpPr>
              <p:spPr>
                <a:xfrm flipV="1">
                  <a:off x="10264775" y="4042024"/>
                  <a:ext cx="315248" cy="720476"/>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sp>
          <p:nvSpPr>
            <p:cNvPr id="5" name="椭圆 4"/>
            <p:cNvSpPr/>
            <p:nvPr/>
          </p:nvSpPr>
          <p:spPr>
            <a:xfrm rot="20526612" flipV="1">
              <a:off x="10471150" y="366395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14" name="椭圆 13"/>
            <p:cNvSpPr/>
            <p:nvPr/>
          </p:nvSpPr>
          <p:spPr>
            <a:xfrm rot="20931540" flipV="1">
              <a:off x="1362075" y="3657600"/>
              <a:ext cx="400050" cy="4000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grpSp>
      <p:grpSp>
        <p:nvGrpSpPr>
          <p:cNvPr id="15" name="组合 14"/>
          <p:cNvGrpSpPr/>
          <p:nvPr/>
        </p:nvGrpSpPr>
        <p:grpSpPr>
          <a:xfrm>
            <a:off x="4286824" y="3309680"/>
            <a:ext cx="1276351" cy="1276056"/>
            <a:chOff x="4381500" y="3219450"/>
            <a:chExt cx="1276350" cy="1276350"/>
          </a:xfrm>
        </p:grpSpPr>
        <p:sp>
          <p:nvSpPr>
            <p:cNvPr id="16" name="椭圆 15"/>
            <p:cNvSpPr/>
            <p:nvPr/>
          </p:nvSpPr>
          <p:spPr>
            <a:xfrm>
              <a:off x="4381500" y="3219450"/>
              <a:ext cx="1276350" cy="12763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17" name="Freeform 173"/>
            <p:cNvSpPr>
              <a:spLocks noChangeAspect="1" noEditPoints="1"/>
            </p:cNvSpPr>
            <p:nvPr/>
          </p:nvSpPr>
          <p:spPr bwMode="auto">
            <a:xfrm>
              <a:off x="4790107" y="3612825"/>
              <a:ext cx="459136" cy="489600"/>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18" name="组合 17"/>
          <p:cNvGrpSpPr/>
          <p:nvPr/>
        </p:nvGrpSpPr>
        <p:grpSpPr>
          <a:xfrm>
            <a:off x="8792150" y="3309680"/>
            <a:ext cx="1276351" cy="1276056"/>
            <a:chOff x="8886825" y="3219450"/>
            <a:chExt cx="1276350" cy="1276350"/>
          </a:xfrm>
        </p:grpSpPr>
        <p:sp>
          <p:nvSpPr>
            <p:cNvPr id="19" name="椭圆 18"/>
            <p:cNvSpPr/>
            <p:nvPr/>
          </p:nvSpPr>
          <p:spPr>
            <a:xfrm>
              <a:off x="8886825" y="3219450"/>
              <a:ext cx="1276350" cy="12763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20" name="Freeform 122"/>
            <p:cNvSpPr>
              <a:spLocks noChangeAspect="1" noEditPoints="1"/>
            </p:cNvSpPr>
            <p:nvPr/>
          </p:nvSpPr>
          <p:spPr bwMode="auto">
            <a:xfrm>
              <a:off x="9365640" y="3612825"/>
              <a:ext cx="318721" cy="489600"/>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grpSp>
        <p:nvGrpSpPr>
          <p:cNvPr id="21" name="组合 20"/>
          <p:cNvGrpSpPr/>
          <p:nvPr/>
        </p:nvGrpSpPr>
        <p:grpSpPr>
          <a:xfrm>
            <a:off x="2115125" y="3309680"/>
            <a:ext cx="1276351" cy="1276056"/>
            <a:chOff x="2209800" y="3219450"/>
            <a:chExt cx="1276350" cy="1276350"/>
          </a:xfrm>
          <a:solidFill>
            <a:schemeClr val="accent1"/>
          </a:solidFill>
        </p:grpSpPr>
        <p:sp>
          <p:nvSpPr>
            <p:cNvPr id="22" name="椭圆 21"/>
            <p:cNvSpPr/>
            <p:nvPr/>
          </p:nvSpPr>
          <p:spPr>
            <a:xfrm>
              <a:off x="2209800" y="3219450"/>
              <a:ext cx="1276350" cy="12763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23" name="Freeform 357"/>
            <p:cNvSpPr>
              <a:spLocks noChangeAspect="1" noEditPoints="1"/>
            </p:cNvSpPr>
            <p:nvPr/>
          </p:nvSpPr>
          <p:spPr bwMode="auto">
            <a:xfrm>
              <a:off x="2543114" y="3641625"/>
              <a:ext cx="609723" cy="43200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2"/>
            </a:solidFill>
            <a:ln>
              <a:noFill/>
            </a:ln>
          </p:spPr>
          <p:txBody>
            <a:bodyPr vert="horz" wrap="square" lIns="121920" tIns="60960" rIns="121920" bIns="60960" numCol="1" anchor="t" anchorCtr="0" compatLnSpc="1"/>
            <a:lstStyle/>
            <a:p>
              <a:endParaRPr lang="zh-CN" altLang="en-US" sz="2490" dirty="0">
                <a:solidFill>
                  <a:schemeClr val="tx1">
                    <a:lumMod val="50000"/>
                    <a:lumOff val="50000"/>
                  </a:schemeClr>
                </a:solidFill>
              </a:endParaRPr>
            </a:p>
          </p:txBody>
        </p:sp>
      </p:grpSp>
      <p:grpSp>
        <p:nvGrpSpPr>
          <p:cNvPr id="24" name="组合 23"/>
          <p:cNvGrpSpPr/>
          <p:nvPr/>
        </p:nvGrpSpPr>
        <p:grpSpPr>
          <a:xfrm>
            <a:off x="6629974" y="3309680"/>
            <a:ext cx="1276351" cy="1276056"/>
            <a:chOff x="6724650" y="3219450"/>
            <a:chExt cx="1276350" cy="1276350"/>
          </a:xfrm>
        </p:grpSpPr>
        <p:sp>
          <p:nvSpPr>
            <p:cNvPr id="25" name="椭圆 24"/>
            <p:cNvSpPr/>
            <p:nvPr/>
          </p:nvSpPr>
          <p:spPr>
            <a:xfrm>
              <a:off x="6724650" y="3219450"/>
              <a:ext cx="1276350" cy="12763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50000"/>
                    <a:lumOff val="50000"/>
                  </a:schemeClr>
                </a:solidFill>
              </a:endParaRPr>
            </a:p>
          </p:txBody>
        </p:sp>
        <p:sp>
          <p:nvSpPr>
            <p:cNvPr id="26" name="Freeform 359"/>
            <p:cNvSpPr>
              <a:spLocks noChangeAspect="1" noEditPoints="1"/>
            </p:cNvSpPr>
            <p:nvPr/>
          </p:nvSpPr>
          <p:spPr bwMode="auto">
            <a:xfrm>
              <a:off x="7167647" y="3612825"/>
              <a:ext cx="390357" cy="489600"/>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50000"/>
                    <a:lumOff val="50000"/>
                  </a:schemeClr>
                </a:solidFill>
              </a:endParaRPr>
            </a:p>
          </p:txBody>
        </p:sp>
      </p:grpSp>
      <p:sp>
        <p:nvSpPr>
          <p:cNvPr id="27" name="矩形 26"/>
          <p:cNvSpPr/>
          <p:nvPr/>
        </p:nvSpPr>
        <p:spPr>
          <a:xfrm>
            <a:off x="1649259"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28" name="矩形 47"/>
          <p:cNvSpPr>
            <a:spLocks noChangeArrowheads="1"/>
          </p:cNvSpPr>
          <p:nvPr/>
        </p:nvSpPr>
        <p:spPr bwMode="auto">
          <a:xfrm>
            <a:off x="1243803" y="1974006"/>
            <a:ext cx="2124077"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p>
        </p:txBody>
      </p:sp>
      <p:sp>
        <p:nvSpPr>
          <p:cNvPr id="29" name="矩形 28"/>
          <p:cNvSpPr/>
          <p:nvPr/>
        </p:nvSpPr>
        <p:spPr>
          <a:xfrm>
            <a:off x="2979474" y="4929823"/>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30" name="矩形 47"/>
          <p:cNvSpPr>
            <a:spLocks noChangeArrowheads="1"/>
          </p:cNvSpPr>
          <p:nvPr/>
        </p:nvSpPr>
        <p:spPr bwMode="auto">
          <a:xfrm>
            <a:off x="2576682" y="5333044"/>
            <a:ext cx="211874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p>
        </p:txBody>
      </p:sp>
      <p:sp>
        <p:nvSpPr>
          <p:cNvPr id="31" name="矩形 30"/>
          <p:cNvSpPr/>
          <p:nvPr/>
        </p:nvSpPr>
        <p:spPr>
          <a:xfrm>
            <a:off x="4956387"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32" name="矩形 47"/>
          <p:cNvSpPr>
            <a:spLocks noChangeArrowheads="1"/>
          </p:cNvSpPr>
          <p:nvPr/>
        </p:nvSpPr>
        <p:spPr bwMode="auto">
          <a:xfrm>
            <a:off x="4657606" y="1974006"/>
            <a:ext cx="2018224"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p>
        </p:txBody>
      </p:sp>
      <p:sp>
        <p:nvSpPr>
          <p:cNvPr id="33" name="矩形 32"/>
          <p:cNvSpPr/>
          <p:nvPr/>
        </p:nvSpPr>
        <p:spPr>
          <a:xfrm>
            <a:off x="8121245" y="1586548"/>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34" name="矩形 47"/>
          <p:cNvSpPr>
            <a:spLocks noChangeArrowheads="1"/>
          </p:cNvSpPr>
          <p:nvPr/>
        </p:nvSpPr>
        <p:spPr bwMode="auto">
          <a:xfrm>
            <a:off x="7700014" y="1974006"/>
            <a:ext cx="2155628"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p>
        </p:txBody>
      </p:sp>
      <p:sp>
        <p:nvSpPr>
          <p:cNvPr id="35" name="矩形 34"/>
          <p:cNvSpPr/>
          <p:nvPr/>
        </p:nvSpPr>
        <p:spPr>
          <a:xfrm>
            <a:off x="7122704" y="4929823"/>
            <a:ext cx="1313162" cy="430779"/>
          </a:xfrm>
          <a:prstGeom prst="rect">
            <a:avLst/>
          </a:prstGeom>
        </p:spPr>
        <p:txBody>
          <a:bodyPr wrap="none" lIns="91431" tIns="45716" rIns="91431" bIns="45716">
            <a:spAutoFit/>
          </a:bodyPr>
          <a:lstStyle/>
          <a:p>
            <a:pPr algn="ctr"/>
            <a:r>
              <a:rPr lang="zh-CN" altLang="en-US" sz="2200" b="1"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200" b="1" dirty="0">
              <a:solidFill>
                <a:schemeClr val="tx1">
                  <a:lumMod val="50000"/>
                  <a:lumOff val="50000"/>
                </a:schemeClr>
              </a:solidFill>
              <a:latin typeface="微软雅黑" panose="020B0503020204020204" charset="-122"/>
              <a:ea typeface="微软雅黑" panose="020B0503020204020204" charset="-122"/>
            </a:endParaRPr>
          </a:p>
        </p:txBody>
      </p:sp>
      <p:sp>
        <p:nvSpPr>
          <p:cNvPr id="36" name="矩形 47"/>
          <p:cNvSpPr>
            <a:spLocks noChangeArrowheads="1"/>
          </p:cNvSpPr>
          <p:nvPr/>
        </p:nvSpPr>
        <p:spPr bwMode="auto">
          <a:xfrm>
            <a:off x="6627704" y="5333045"/>
            <a:ext cx="2303160" cy="81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3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在此录入本图表的综合描述说明，在此录入本图表的综合描述说明。</a:t>
            </a:r>
          </a:p>
        </p:txBody>
      </p:sp>
    </p:spTree>
  </p:cSld>
  <p:clrMapOvr>
    <a:masterClrMapping/>
  </p:clrMapOvr>
  <mc:AlternateContent xmlns:mc="http://schemas.openxmlformats.org/markup-compatibility/2006" xmlns:p14="http://schemas.microsoft.com/office/powerpoint/2010/main">
    <mc:Choice Requires="p14">
      <p:transition p14:dur="9" advTm="5990">
        <p:random/>
      </p:transition>
    </mc:Choice>
    <mc:Fallback xmlns="">
      <p:transition advTm="599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53" presetClass="entr" presetSubtype="16" fill="hold" grpId="0" nodeType="withEffect">
                                  <p:stCondLst>
                                    <p:cond delay="175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par>
                                <p:cTn id="13" presetID="53" presetClass="entr" presetSubtype="16" fill="hold" grpId="0" nodeType="withEffect">
                                  <p:stCondLst>
                                    <p:cond delay="175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par>
                                <p:cTn id="18" presetID="53" presetClass="entr" presetSubtype="16" fill="hold" nodeType="withEffect">
                                  <p:stCondLst>
                                    <p:cond delay="175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53" presetClass="entr" presetSubtype="16" fill="hold" grpId="0" nodeType="withEffect">
                                  <p:stCondLst>
                                    <p:cond delay="275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par>
                                <p:cTn id="28" presetID="53" presetClass="entr" presetSubtype="16" fill="hold" grpId="0" nodeType="withEffect">
                                  <p:stCondLst>
                                    <p:cond delay="2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par>
                                <p:cTn id="33" presetID="53" presetClass="entr" presetSubtype="16" fill="hold" nodeType="withEffect">
                                  <p:stCondLst>
                                    <p:cond delay="275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375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Effect transition="in" filter="fade">
                                      <p:cBhvr>
                                        <p:cTn id="42" dur="500"/>
                                        <p:tgtEl>
                                          <p:spTgt spid="31"/>
                                        </p:tgtEl>
                                      </p:cBhvr>
                                    </p:animEffect>
                                  </p:childTnLst>
                                </p:cTn>
                              </p:par>
                              <p:par>
                                <p:cTn id="43" presetID="53" presetClass="entr" presetSubtype="16" fill="hold" grpId="0" nodeType="withEffect">
                                  <p:stCondLst>
                                    <p:cond delay="375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par>
                                <p:cTn id="48" presetID="53" presetClass="entr" presetSubtype="16" fill="hold" nodeType="withEffect">
                                  <p:stCondLst>
                                    <p:cond delay="375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par>
                                <p:cTn id="53" presetID="53" presetClass="entr" presetSubtype="16" fill="hold" grpId="0" nodeType="withEffect">
                                  <p:stCondLst>
                                    <p:cond delay="375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Effect transition="in" filter="fade">
                                      <p:cBhvr>
                                        <p:cTn id="57" dur="500"/>
                                        <p:tgtEl>
                                          <p:spTgt spid="35"/>
                                        </p:tgtEl>
                                      </p:cBhvr>
                                    </p:animEffect>
                                  </p:childTnLst>
                                </p:cTn>
                              </p:par>
                              <p:par>
                                <p:cTn id="58" presetID="53" presetClass="entr" presetSubtype="16" fill="hold" grpId="0" nodeType="withEffect">
                                  <p:stCondLst>
                                    <p:cond delay="3750"/>
                                  </p:stCondLst>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ppt_w</p:attrName>
                                        </p:attrNameLst>
                                      </p:cBhvr>
                                      <p:tavLst>
                                        <p:tav tm="0">
                                          <p:val>
                                            <p:fltVal val="0"/>
                                          </p:val>
                                        </p:tav>
                                        <p:tav tm="100000">
                                          <p:val>
                                            <p:strVal val="#ppt_w"/>
                                          </p:val>
                                        </p:tav>
                                      </p:tavLst>
                                    </p:anim>
                                    <p:anim calcmode="lin" valueType="num">
                                      <p:cBhvr>
                                        <p:cTn id="61" dur="500" fill="hold"/>
                                        <p:tgtEl>
                                          <p:spTgt spid="36"/>
                                        </p:tgtEl>
                                        <p:attrNameLst>
                                          <p:attrName>ppt_h</p:attrName>
                                        </p:attrNameLst>
                                      </p:cBhvr>
                                      <p:tavLst>
                                        <p:tav tm="0">
                                          <p:val>
                                            <p:fltVal val="0"/>
                                          </p:val>
                                        </p:tav>
                                        <p:tav tm="100000">
                                          <p:val>
                                            <p:strVal val="#ppt_h"/>
                                          </p:val>
                                        </p:tav>
                                      </p:tavLst>
                                    </p:anim>
                                    <p:animEffect transition="in" filter="fade">
                                      <p:cBhvr>
                                        <p:cTn id="62" dur="500"/>
                                        <p:tgtEl>
                                          <p:spTgt spid="36"/>
                                        </p:tgtEl>
                                      </p:cBhvr>
                                    </p:animEffect>
                                  </p:childTnLst>
                                </p:cTn>
                              </p:par>
                              <p:par>
                                <p:cTn id="63" presetID="53" presetClass="entr" presetSubtype="16" fill="hold" grpId="0" nodeType="withEffect">
                                  <p:stCondLst>
                                    <p:cond delay="475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par>
                                <p:cTn id="68" presetID="53" presetClass="entr" presetSubtype="16" fill="hold" grpId="0" nodeType="withEffect">
                                  <p:stCondLst>
                                    <p:cond delay="475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fltVal val="0"/>
                                          </p:val>
                                        </p:tav>
                                        <p:tav tm="100000">
                                          <p:val>
                                            <p:strVal val="#ppt_w"/>
                                          </p:val>
                                        </p:tav>
                                      </p:tavLst>
                                    </p:anim>
                                    <p:anim calcmode="lin" valueType="num">
                                      <p:cBhvr>
                                        <p:cTn id="71" dur="500" fill="hold"/>
                                        <p:tgtEl>
                                          <p:spTgt spid="34"/>
                                        </p:tgtEl>
                                        <p:attrNameLst>
                                          <p:attrName>ppt_h</p:attrName>
                                        </p:attrNameLst>
                                      </p:cBhvr>
                                      <p:tavLst>
                                        <p:tav tm="0">
                                          <p:val>
                                            <p:fltVal val="0"/>
                                          </p:val>
                                        </p:tav>
                                        <p:tav tm="100000">
                                          <p:val>
                                            <p:strVal val="#ppt_h"/>
                                          </p:val>
                                        </p:tav>
                                      </p:tavLst>
                                    </p:anim>
                                    <p:animEffect transition="in" filter="fade">
                                      <p:cBhvr>
                                        <p:cTn id="72" dur="500"/>
                                        <p:tgtEl>
                                          <p:spTgt spid="34"/>
                                        </p:tgtEl>
                                      </p:cBhvr>
                                    </p:animEffect>
                                  </p:childTnLst>
                                </p:cTn>
                              </p:par>
                              <p:par>
                                <p:cTn id="73" presetID="53" presetClass="entr" presetSubtype="16" fill="hold" nodeType="withEffect">
                                  <p:stCondLst>
                                    <p:cond delay="475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000" b="-2000"/>
          </a:stretch>
        </a:blipFill>
        <a:effectLst/>
      </p:bgPr>
    </p:bg>
    <p:spTree>
      <p:nvGrpSpPr>
        <p:cNvPr id="1" name=""/>
        <p:cNvGrpSpPr/>
        <p:nvPr/>
      </p:nvGrpSpPr>
      <p:grpSpPr>
        <a:xfrm>
          <a:off x="0" y="0"/>
          <a:ext cx="0" cy="0"/>
          <a:chOff x="0" y="0"/>
          <a:chExt cx="0" cy="0"/>
        </a:xfrm>
      </p:grpSpPr>
      <p:sp>
        <p:nvSpPr>
          <p:cNvPr id="2" name="TextBox 20"/>
          <p:cNvSpPr txBox="1"/>
          <p:nvPr/>
        </p:nvSpPr>
        <p:spPr>
          <a:xfrm>
            <a:off x="3709481" y="3138768"/>
            <a:ext cx="2657270" cy="560705"/>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80" dirty="0">
                <a:solidFill>
                  <a:srgbClr val="CC0D2E"/>
                </a:solidFill>
                <a:latin typeface="微软雅黑" panose="020B0503020204020204" charset="-122"/>
                <a:ea typeface="微软雅黑" panose="020B0503020204020204" charset="-122"/>
              </a:rPr>
              <a:t>此处添加名称</a:t>
            </a:r>
          </a:p>
        </p:txBody>
      </p:sp>
      <p:sp>
        <p:nvSpPr>
          <p:cNvPr id="3" name="TextBox 21"/>
          <p:cNvSpPr txBox="1"/>
          <p:nvPr/>
        </p:nvSpPr>
        <p:spPr>
          <a:xfrm>
            <a:off x="3709481" y="3879219"/>
            <a:ext cx="2657270" cy="560705"/>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anose="020B0503020204020204" charset="-122"/>
                <a:ea typeface="微软雅黑" panose="020B050302020402020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l"/>
            <a:r>
              <a:rPr lang="zh-CN" altLang="en-US" sz="2880" b="0" dirty="0">
                <a:solidFill>
                  <a:srgbClr val="CC0D2E"/>
                </a:solidFill>
              </a:rPr>
              <a:t>此处添加名称</a:t>
            </a:r>
          </a:p>
        </p:txBody>
      </p:sp>
      <p:sp>
        <p:nvSpPr>
          <p:cNvPr id="4" name="TextBox 22"/>
          <p:cNvSpPr txBox="1"/>
          <p:nvPr/>
        </p:nvSpPr>
        <p:spPr>
          <a:xfrm>
            <a:off x="7279451" y="3189650"/>
            <a:ext cx="2657270" cy="560705"/>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anose="020B0503020204020204" charset="-122"/>
                <a:ea typeface="微软雅黑" panose="020B050302020402020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l"/>
            <a:r>
              <a:rPr lang="zh-CN" altLang="en-US" sz="2880" b="0" dirty="0">
                <a:solidFill>
                  <a:srgbClr val="CC0D2E"/>
                </a:solidFill>
              </a:rPr>
              <a:t>此处添加名称</a:t>
            </a:r>
          </a:p>
        </p:txBody>
      </p:sp>
      <p:sp>
        <p:nvSpPr>
          <p:cNvPr id="5" name="TextBox 23"/>
          <p:cNvSpPr txBox="1"/>
          <p:nvPr/>
        </p:nvSpPr>
        <p:spPr>
          <a:xfrm>
            <a:off x="7279451" y="3930101"/>
            <a:ext cx="2657270" cy="560705"/>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anose="020B0503020204020204" charset="-122"/>
                <a:ea typeface="微软雅黑" panose="020B050302020402020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l"/>
            <a:r>
              <a:rPr lang="zh-CN" altLang="en-US" sz="2880" b="0" dirty="0">
                <a:solidFill>
                  <a:srgbClr val="CC0D2E"/>
                </a:solidFill>
              </a:rPr>
              <a:t>此处添加名称</a:t>
            </a:r>
          </a:p>
        </p:txBody>
      </p:sp>
      <p:grpSp>
        <p:nvGrpSpPr>
          <p:cNvPr id="6" name="组合 5"/>
          <p:cNvGrpSpPr/>
          <p:nvPr/>
        </p:nvGrpSpPr>
        <p:grpSpPr>
          <a:xfrm>
            <a:off x="3018260" y="3176522"/>
            <a:ext cx="518400" cy="428430"/>
            <a:chOff x="4284016" y="1850297"/>
            <a:chExt cx="432000" cy="357025"/>
          </a:xfrm>
        </p:grpSpPr>
        <p:sp>
          <p:nvSpPr>
            <p:cNvPr id="7" name="平行四边形 25"/>
            <p:cNvSpPr/>
            <p:nvPr/>
          </p:nvSpPr>
          <p:spPr>
            <a:xfrm>
              <a:off x="4284016" y="1850297"/>
              <a:ext cx="432000" cy="357025"/>
            </a:xfrm>
            <a:prstGeom prst="rect">
              <a:avLst/>
            </a:prstGeom>
            <a:solidFill>
              <a:srgbClr val="E115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微软雅黑" panose="020B0503020204020204" charset="-122"/>
                <a:ea typeface="微软雅黑" panose="020B0503020204020204" charset="-122"/>
              </a:endParaRPr>
            </a:p>
          </p:txBody>
        </p:sp>
        <p:sp>
          <p:nvSpPr>
            <p:cNvPr id="8" name="TextBox 43"/>
            <p:cNvSpPr txBox="1"/>
            <p:nvPr/>
          </p:nvSpPr>
          <p:spPr>
            <a:xfrm>
              <a:off x="4388456" y="1878703"/>
              <a:ext cx="223120" cy="300213"/>
            </a:xfrm>
            <a:prstGeom prst="rect">
              <a:avLst/>
            </a:prstGeom>
            <a:noFill/>
          </p:spPr>
          <p:txBody>
            <a:bodyPr wrap="none" rtlCol="0">
              <a:prstTxWarp prst="textPlain">
                <a:avLst/>
              </a:prstTxWarp>
              <a:spAutoFit/>
            </a:bodyPr>
            <a:lstStyle/>
            <a:p>
              <a:r>
                <a:rPr lang="en-US" altLang="zh-CN" sz="4800" dirty="0">
                  <a:solidFill>
                    <a:schemeClr val="bg1"/>
                  </a:solidFill>
                  <a:latin typeface="微软雅黑" panose="020B0503020204020204" charset="-122"/>
                  <a:ea typeface="微软雅黑" panose="020B0503020204020204" charset="-122"/>
                  <a:cs typeface="Arial Unicode MS" panose="020B0604020202020204" pitchFamily="34" charset="-122"/>
                </a:rPr>
                <a:t>1</a:t>
              </a:r>
            </a:p>
          </p:txBody>
        </p:sp>
      </p:grpSp>
      <p:grpSp>
        <p:nvGrpSpPr>
          <p:cNvPr id="9" name="组合 8"/>
          <p:cNvGrpSpPr/>
          <p:nvPr/>
        </p:nvGrpSpPr>
        <p:grpSpPr>
          <a:xfrm>
            <a:off x="3018260" y="3838249"/>
            <a:ext cx="518400" cy="518400"/>
            <a:chOff x="4284016" y="2552498"/>
            <a:chExt cx="432000" cy="432000"/>
          </a:xfrm>
        </p:grpSpPr>
        <p:sp>
          <p:nvSpPr>
            <p:cNvPr id="10" name="平行四边形 45"/>
            <p:cNvSpPr/>
            <p:nvPr/>
          </p:nvSpPr>
          <p:spPr>
            <a:xfrm>
              <a:off x="4284016" y="2552498"/>
              <a:ext cx="432000" cy="432000"/>
            </a:xfrm>
            <a:prstGeom prst="rect">
              <a:avLst/>
            </a:prstGeom>
            <a:solidFill>
              <a:srgbClr val="E115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微软雅黑" panose="020B0503020204020204" charset="-122"/>
                <a:ea typeface="微软雅黑" panose="020B0503020204020204" charset="-122"/>
              </a:endParaRPr>
            </a:p>
          </p:txBody>
        </p:sp>
        <p:sp>
          <p:nvSpPr>
            <p:cNvPr id="11" name="TextBox 46"/>
            <p:cNvSpPr txBox="1"/>
            <p:nvPr/>
          </p:nvSpPr>
          <p:spPr>
            <a:xfrm>
              <a:off x="4388456" y="2618392"/>
              <a:ext cx="223120" cy="300213"/>
            </a:xfrm>
            <a:prstGeom prst="rect">
              <a:avLst/>
            </a:prstGeom>
            <a:noFill/>
          </p:spPr>
          <p:txBody>
            <a:bodyPr wrap="none" rtlCol="0">
              <a:prstTxWarp prst="textPlain">
                <a:avLst/>
              </a:prstTxWarp>
              <a:spAutoFit/>
            </a:bodyPr>
            <a:lstStyle/>
            <a:p>
              <a:r>
                <a:rPr lang="en-US" altLang="zh-CN" sz="4800" dirty="0">
                  <a:solidFill>
                    <a:schemeClr val="bg1"/>
                  </a:solidFill>
                  <a:latin typeface="微软雅黑" panose="020B0503020204020204" charset="-122"/>
                  <a:ea typeface="微软雅黑" panose="020B0503020204020204" charset="-122"/>
                  <a:cs typeface="Arial Unicode MS" panose="020B0604020202020204" pitchFamily="34" charset="-122"/>
                </a:rPr>
                <a:t>2</a:t>
              </a:r>
            </a:p>
          </p:txBody>
        </p:sp>
      </p:grpSp>
      <p:grpSp>
        <p:nvGrpSpPr>
          <p:cNvPr id="12" name="组合 11"/>
          <p:cNvGrpSpPr/>
          <p:nvPr/>
        </p:nvGrpSpPr>
        <p:grpSpPr>
          <a:xfrm>
            <a:off x="6588230" y="3159925"/>
            <a:ext cx="518400" cy="518400"/>
            <a:chOff x="4284016" y="3292187"/>
            <a:chExt cx="432000" cy="432000"/>
          </a:xfrm>
        </p:grpSpPr>
        <p:sp>
          <p:nvSpPr>
            <p:cNvPr id="13" name="平行四边形 48"/>
            <p:cNvSpPr/>
            <p:nvPr/>
          </p:nvSpPr>
          <p:spPr>
            <a:xfrm>
              <a:off x="4284016" y="3292187"/>
              <a:ext cx="432000" cy="432000"/>
            </a:xfrm>
            <a:prstGeom prst="rect">
              <a:avLst/>
            </a:prstGeom>
            <a:solidFill>
              <a:srgbClr val="E115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微软雅黑" panose="020B0503020204020204" charset="-122"/>
                <a:ea typeface="微软雅黑" panose="020B0503020204020204" charset="-122"/>
              </a:endParaRPr>
            </a:p>
          </p:txBody>
        </p:sp>
        <p:sp>
          <p:nvSpPr>
            <p:cNvPr id="14" name="TextBox 49"/>
            <p:cNvSpPr txBox="1"/>
            <p:nvPr/>
          </p:nvSpPr>
          <p:spPr>
            <a:xfrm>
              <a:off x="4388456" y="3358081"/>
              <a:ext cx="223120" cy="300213"/>
            </a:xfrm>
            <a:prstGeom prst="rect">
              <a:avLst/>
            </a:prstGeom>
            <a:noFill/>
          </p:spPr>
          <p:txBody>
            <a:bodyPr wrap="none" rtlCol="0">
              <a:prstTxWarp prst="textPlain">
                <a:avLst/>
              </a:prstTxWarp>
              <a:spAutoFit/>
            </a:bodyPr>
            <a:lstStyle/>
            <a:p>
              <a:r>
                <a:rPr lang="en-US" altLang="zh-CN" sz="4800" dirty="0">
                  <a:solidFill>
                    <a:schemeClr val="bg1"/>
                  </a:solidFill>
                  <a:latin typeface="微软雅黑" panose="020B0503020204020204" charset="-122"/>
                  <a:ea typeface="微软雅黑" panose="020B0503020204020204" charset="-122"/>
                  <a:cs typeface="Arial Unicode MS" panose="020B0604020202020204" pitchFamily="34" charset="-122"/>
                </a:rPr>
                <a:t>3</a:t>
              </a:r>
            </a:p>
          </p:txBody>
        </p:sp>
      </p:grpSp>
      <p:grpSp>
        <p:nvGrpSpPr>
          <p:cNvPr id="15" name="组合 14"/>
          <p:cNvGrpSpPr/>
          <p:nvPr/>
        </p:nvGrpSpPr>
        <p:grpSpPr>
          <a:xfrm>
            <a:off x="6588230" y="3911622"/>
            <a:ext cx="518400" cy="518400"/>
            <a:chOff x="4284016" y="4031876"/>
            <a:chExt cx="432000" cy="432000"/>
          </a:xfrm>
        </p:grpSpPr>
        <p:sp>
          <p:nvSpPr>
            <p:cNvPr id="16" name="平行四边形 51"/>
            <p:cNvSpPr/>
            <p:nvPr/>
          </p:nvSpPr>
          <p:spPr>
            <a:xfrm>
              <a:off x="4284016" y="4031876"/>
              <a:ext cx="432000" cy="432000"/>
            </a:xfrm>
            <a:prstGeom prst="rect">
              <a:avLst/>
            </a:prstGeom>
            <a:solidFill>
              <a:srgbClr val="E115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60" dirty="0">
                <a:latin typeface="微软雅黑" panose="020B0503020204020204" charset="-122"/>
                <a:ea typeface="微软雅黑" panose="020B0503020204020204" charset="-122"/>
              </a:endParaRPr>
            </a:p>
          </p:txBody>
        </p:sp>
        <p:sp>
          <p:nvSpPr>
            <p:cNvPr id="17" name="TextBox 52"/>
            <p:cNvSpPr txBox="1"/>
            <p:nvPr/>
          </p:nvSpPr>
          <p:spPr>
            <a:xfrm>
              <a:off x="4388456" y="4097770"/>
              <a:ext cx="223120" cy="300213"/>
            </a:xfrm>
            <a:prstGeom prst="rect">
              <a:avLst/>
            </a:prstGeom>
            <a:noFill/>
          </p:spPr>
          <p:txBody>
            <a:bodyPr wrap="none" rtlCol="0">
              <a:prstTxWarp prst="textPlain">
                <a:avLst/>
              </a:prstTxWarp>
              <a:spAutoFit/>
            </a:bodyPr>
            <a:lstStyle/>
            <a:p>
              <a:r>
                <a:rPr lang="en-US" altLang="zh-CN" sz="4800" dirty="0">
                  <a:solidFill>
                    <a:schemeClr val="bg1"/>
                  </a:solidFill>
                  <a:latin typeface="微软雅黑" panose="020B0503020204020204" charset="-122"/>
                  <a:ea typeface="微软雅黑" panose="020B0503020204020204" charset="-122"/>
                  <a:cs typeface="Arial Unicode MS" panose="020B0604020202020204" pitchFamily="34" charset="-122"/>
                </a:rPr>
                <a:t>4</a:t>
              </a:r>
            </a:p>
          </p:txBody>
        </p:sp>
      </p:grpSp>
      <p:pic>
        <p:nvPicPr>
          <p:cNvPr id="23" name="Picture 2" descr="C:\Users\Administrator\Desktop\png\20169_0000_-----2.png"/>
          <p:cNvPicPr>
            <a:picLocks noChangeAspect="1" noChangeArrowheads="1"/>
          </p:cNvPicPr>
          <p:nvPr/>
        </p:nvPicPr>
        <p:blipFill>
          <a:blip r:embed="rId4" cstate="print">
            <a:grayscl/>
            <a:extLst>
              <a:ext uri="{BEBA8EAE-BF5A-486C-A8C5-ECC9F3942E4B}">
                <a14:imgProps xmlns:a14="http://schemas.microsoft.com/office/drawing/2010/main">
                  <a14:imgLayer r:embed="rId5">
                    <a14:imgEffect>
                      <a14:brightnessContrast bright="20000" contrast="20000"/>
                    </a14:imgEffect>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1760888" y="1191429"/>
            <a:ext cx="3137645" cy="15321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9" advClick="0" advTm="5569">
        <p:random/>
      </p:transition>
    </mc:Choice>
    <mc:Fallback xmlns="">
      <p:transition advClick="0" advTm="5569">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14:presetBounceEnd="62000">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62000">
                                          <p:cBhvr additive="base">
                                            <p:cTn id="7" dur="750" fill="hold"/>
                                            <p:tgtEl>
                                              <p:spTgt spid="23"/>
                                            </p:tgtEl>
                                            <p:attrNameLst>
                                              <p:attrName>ppt_x</p:attrName>
                                            </p:attrNameLst>
                                          </p:cBhvr>
                                          <p:tavLst>
                                            <p:tav tm="0">
                                              <p:val>
                                                <p:strVal val="1+#ppt_w/2"/>
                                              </p:val>
                                            </p:tav>
                                            <p:tav tm="100000">
                                              <p:val>
                                                <p:strVal val="#ppt_x"/>
                                              </p:val>
                                            </p:tav>
                                          </p:tavLst>
                                        </p:anim>
                                        <p:anim calcmode="lin" valueType="num" p14:bounceEnd="62000">
                                          <p:cBhvr additive="base">
                                            <p:cTn id="8" dur="75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1+#ppt_w/2"/>
                                              </p:val>
                                            </p:tav>
                                            <p:tav tm="100000">
                                              <p:val>
                                                <p:strVal val="#ppt_x"/>
                                              </p:val>
                                            </p:tav>
                                          </p:tavLst>
                                        </p:anim>
                                        <p:anim calcmode="lin" valueType="num">
                                          <p:cBhvr additive="base">
                                            <p:cTn id="8" dur="75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2" name="Freeform 10"/>
          <p:cNvSpPr/>
          <p:nvPr/>
        </p:nvSpPr>
        <p:spPr bwMode="auto">
          <a:xfrm>
            <a:off x="2647960" y="1954679"/>
            <a:ext cx="6872287" cy="639615"/>
          </a:xfrm>
          <a:custGeom>
            <a:avLst/>
            <a:gdLst>
              <a:gd name="T0" fmla="*/ 9591 w 9663"/>
              <a:gd name="T1" fmla="*/ 899 h 899"/>
              <a:gd name="T2" fmla="*/ 9663 w 9663"/>
              <a:gd name="T3" fmla="*/ 899 h 899"/>
              <a:gd name="T4" fmla="*/ 9003 w 9663"/>
              <a:gd name="T5" fmla="*/ 522 h 899"/>
              <a:gd name="T6" fmla="*/ 7701 w 9663"/>
              <a:gd name="T7" fmla="*/ 337 h 899"/>
              <a:gd name="T8" fmla="*/ 6885 w 9663"/>
              <a:gd name="T9" fmla="*/ 379 h 899"/>
              <a:gd name="T10" fmla="*/ 6405 w 9663"/>
              <a:gd name="T11" fmla="*/ 413 h 899"/>
              <a:gd name="T12" fmla="*/ 6069 w 9663"/>
              <a:gd name="T13" fmla="*/ 425 h 899"/>
              <a:gd name="T14" fmla="*/ 5319 w 9663"/>
              <a:gd name="T15" fmla="*/ 306 h 899"/>
              <a:gd name="T16" fmla="*/ 4908 w 9663"/>
              <a:gd name="T17" fmla="*/ 0 h 899"/>
              <a:gd name="T18" fmla="*/ 4755 w 9663"/>
              <a:gd name="T19" fmla="*/ 0 h 899"/>
              <a:gd name="T20" fmla="*/ 4344 w 9663"/>
              <a:gd name="T21" fmla="*/ 306 h 899"/>
              <a:gd name="T22" fmla="*/ 3594 w 9663"/>
              <a:gd name="T23" fmla="*/ 425 h 899"/>
              <a:gd name="T24" fmla="*/ 3304 w 9663"/>
              <a:gd name="T25" fmla="*/ 413 h 899"/>
              <a:gd name="T26" fmla="*/ 2768 w 9663"/>
              <a:gd name="T27" fmla="*/ 379 h 899"/>
              <a:gd name="T28" fmla="*/ 2286 w 9663"/>
              <a:gd name="T29" fmla="*/ 347 h 899"/>
              <a:gd name="T30" fmla="*/ 1962 w 9663"/>
              <a:gd name="T31" fmla="*/ 337 h 899"/>
              <a:gd name="T32" fmla="*/ 655 w 9663"/>
              <a:gd name="T33" fmla="*/ 508 h 899"/>
              <a:gd name="T34" fmla="*/ 0 w 9663"/>
              <a:gd name="T35" fmla="*/ 899 h 899"/>
              <a:gd name="T36" fmla="*/ 64 w 9663"/>
              <a:gd name="T37" fmla="*/ 899 h 899"/>
              <a:gd name="T38" fmla="*/ 512 w 9663"/>
              <a:gd name="T39" fmla="*/ 619 h 899"/>
              <a:gd name="T40" fmla="*/ 1346 w 9663"/>
              <a:gd name="T41" fmla="*/ 520 h 899"/>
              <a:gd name="T42" fmla="*/ 1665 w 9663"/>
              <a:gd name="T43" fmla="*/ 531 h 899"/>
              <a:gd name="T44" fmla="*/ 2161 w 9663"/>
              <a:gd name="T45" fmla="*/ 562 h 899"/>
              <a:gd name="T46" fmla="*/ 2678 w 9663"/>
              <a:gd name="T47" fmla="*/ 594 h 899"/>
              <a:gd name="T48" fmla="*/ 3000 w 9663"/>
              <a:gd name="T49" fmla="*/ 604 h 899"/>
              <a:gd name="T50" fmla="*/ 4048 w 9663"/>
              <a:gd name="T51" fmla="*/ 461 h 899"/>
              <a:gd name="T52" fmla="*/ 4809 w 9663"/>
              <a:gd name="T53" fmla="*/ 68 h 899"/>
              <a:gd name="T54" fmla="*/ 4849 w 9663"/>
              <a:gd name="T55" fmla="*/ 31 h 899"/>
              <a:gd name="T56" fmla="*/ 4888 w 9663"/>
              <a:gd name="T57" fmla="*/ 69 h 899"/>
              <a:gd name="T58" fmla="*/ 5627 w 9663"/>
              <a:gd name="T59" fmla="*/ 461 h 899"/>
              <a:gd name="T60" fmla="*/ 6664 w 9663"/>
              <a:gd name="T61" fmla="*/ 604 h 899"/>
              <a:gd name="T62" fmla="*/ 7480 w 9663"/>
              <a:gd name="T63" fmla="*/ 562 h 899"/>
              <a:gd name="T64" fmla="*/ 7977 w 9663"/>
              <a:gd name="T65" fmla="*/ 531 h 899"/>
              <a:gd name="T66" fmla="*/ 8317 w 9663"/>
              <a:gd name="T67" fmla="*/ 520 h 899"/>
              <a:gd name="T68" fmla="*/ 9591 w 9663"/>
              <a:gd name="T69" fmla="*/ 899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 name="组合 2"/>
          <p:cNvGrpSpPr>
            <a:grpSpLocks noChangeAspect="1"/>
          </p:cNvGrpSpPr>
          <p:nvPr/>
        </p:nvGrpSpPr>
        <p:grpSpPr>
          <a:xfrm>
            <a:off x="1800236" y="2678411"/>
            <a:ext cx="1448169" cy="1799583"/>
            <a:chOff x="1881188" y="2136775"/>
            <a:chExt cx="1744662" cy="2168525"/>
          </a:xfrm>
        </p:grpSpPr>
        <p:sp>
          <p:nvSpPr>
            <p:cNvPr id="4" name="Freeform 11"/>
            <p:cNvSpPr/>
            <p:nvPr/>
          </p:nvSpPr>
          <p:spPr bwMode="auto">
            <a:xfrm>
              <a:off x="1881188" y="2136775"/>
              <a:ext cx="1744662"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 name="Oval 15"/>
            <p:cNvSpPr>
              <a:spLocks noChangeArrowheads="1"/>
            </p:cNvSpPr>
            <p:nvPr/>
          </p:nvSpPr>
          <p:spPr bwMode="auto">
            <a:xfrm>
              <a:off x="2078236"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 name="组合 5"/>
          <p:cNvGrpSpPr>
            <a:grpSpLocks noChangeAspect="1"/>
          </p:cNvGrpSpPr>
          <p:nvPr/>
        </p:nvGrpSpPr>
        <p:grpSpPr>
          <a:xfrm>
            <a:off x="4217165" y="2678411"/>
            <a:ext cx="1446852" cy="1799583"/>
            <a:chOff x="4114800" y="2136775"/>
            <a:chExt cx="1743075" cy="2168525"/>
          </a:xfrm>
        </p:grpSpPr>
        <p:sp>
          <p:nvSpPr>
            <p:cNvPr id="7" name="Freeform 12"/>
            <p:cNvSpPr/>
            <p:nvPr/>
          </p:nvSpPr>
          <p:spPr bwMode="auto">
            <a:xfrm>
              <a:off x="4114800"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1"/>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9" name="Oval 15"/>
            <p:cNvSpPr>
              <a:spLocks noChangeArrowheads="1"/>
            </p:cNvSpPr>
            <p:nvPr/>
          </p:nvSpPr>
          <p:spPr bwMode="auto">
            <a:xfrm>
              <a:off x="4316468"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0" name="组合 9"/>
          <p:cNvGrpSpPr>
            <a:grpSpLocks noChangeAspect="1"/>
          </p:cNvGrpSpPr>
          <p:nvPr/>
        </p:nvGrpSpPr>
        <p:grpSpPr>
          <a:xfrm>
            <a:off x="6604733" y="2678411"/>
            <a:ext cx="1448169" cy="1799583"/>
            <a:chOff x="6391275" y="2136775"/>
            <a:chExt cx="1744662" cy="2168525"/>
          </a:xfrm>
        </p:grpSpPr>
        <p:sp>
          <p:nvSpPr>
            <p:cNvPr id="11" name="Freeform 13"/>
            <p:cNvSpPr/>
            <p:nvPr/>
          </p:nvSpPr>
          <p:spPr bwMode="auto">
            <a:xfrm>
              <a:off x="6391275" y="2136775"/>
              <a:ext cx="1744662" cy="2168525"/>
            </a:xfrm>
            <a:custGeom>
              <a:avLst/>
              <a:gdLst>
                <a:gd name="T0" fmla="*/ 0 w 2452"/>
                <a:gd name="T1" fmla="*/ 1226 h 3050"/>
                <a:gd name="T2" fmla="*/ 1226 w 2452"/>
                <a:gd name="T3" fmla="*/ 3050 h 3050"/>
                <a:gd name="T4" fmla="*/ 2452 w 2452"/>
                <a:gd name="T5" fmla="*/ 1226 h 3050"/>
                <a:gd name="T6" fmla="*/ 1226 w 2452"/>
                <a:gd name="T7" fmla="*/ 0 h 3050"/>
                <a:gd name="T8" fmla="*/ 1226 w 2452"/>
                <a:gd name="T9" fmla="*/ 0 h 3050"/>
                <a:gd name="T10" fmla="*/ 0 w 2452"/>
                <a:gd name="T11" fmla="*/ 1226 h 3050"/>
              </a:gdLst>
              <a:ahLst/>
              <a:cxnLst>
                <a:cxn ang="0">
                  <a:pos x="T0" y="T1"/>
                </a:cxn>
                <a:cxn ang="0">
                  <a:pos x="T2" y="T3"/>
                </a:cxn>
                <a:cxn ang="0">
                  <a:pos x="T4" y="T5"/>
                </a:cxn>
                <a:cxn ang="0">
                  <a:pos x="T6" y="T7"/>
                </a:cxn>
                <a:cxn ang="0">
                  <a:pos x="T8" y="T9"/>
                </a:cxn>
                <a:cxn ang="0">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lnTo>
                    <a:pt x="1226" y="0"/>
                  </a:lnTo>
                  <a:cubicBezTo>
                    <a:pt x="549" y="0"/>
                    <a:pt x="0" y="549"/>
                    <a:pt x="0" y="1226"/>
                  </a:cubicBezTo>
                  <a:close/>
                </a:path>
              </a:pathLst>
            </a:custGeom>
            <a:solidFill>
              <a:schemeClr val="accent2"/>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 name="Oval 15"/>
            <p:cNvSpPr>
              <a:spLocks noChangeArrowheads="1"/>
            </p:cNvSpPr>
            <p:nvPr/>
          </p:nvSpPr>
          <p:spPr bwMode="auto">
            <a:xfrm>
              <a:off x="6595644"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3" name="组合 12"/>
          <p:cNvGrpSpPr>
            <a:grpSpLocks noChangeAspect="1"/>
          </p:cNvGrpSpPr>
          <p:nvPr/>
        </p:nvGrpSpPr>
        <p:grpSpPr>
          <a:xfrm>
            <a:off x="9003705" y="2678411"/>
            <a:ext cx="1446852" cy="1799583"/>
            <a:chOff x="8689975" y="2136775"/>
            <a:chExt cx="1743075" cy="2168525"/>
          </a:xfrm>
        </p:grpSpPr>
        <p:sp>
          <p:nvSpPr>
            <p:cNvPr id="14" name="Freeform 14"/>
            <p:cNvSpPr/>
            <p:nvPr/>
          </p:nvSpPr>
          <p:spPr bwMode="auto">
            <a:xfrm>
              <a:off x="8689975" y="2136775"/>
              <a:ext cx="1743075" cy="2168525"/>
            </a:xfrm>
            <a:custGeom>
              <a:avLst/>
              <a:gdLst>
                <a:gd name="T0" fmla="*/ 0 w 2452"/>
                <a:gd name="T1" fmla="*/ 1226 h 3050"/>
                <a:gd name="T2" fmla="*/ 1226 w 2452"/>
                <a:gd name="T3" fmla="*/ 3050 h 3050"/>
                <a:gd name="T4" fmla="*/ 2452 w 2452"/>
                <a:gd name="T5" fmla="*/ 1226 h 3050"/>
                <a:gd name="T6" fmla="*/ 2452 w 2452"/>
                <a:gd name="T7" fmla="*/ 1226 h 3050"/>
                <a:gd name="T8" fmla="*/ 1226 w 2452"/>
                <a:gd name="T9" fmla="*/ 0 h 3050"/>
                <a:gd name="T10" fmla="*/ 1226 w 2452"/>
                <a:gd name="T11" fmla="*/ 0 h 3050"/>
                <a:gd name="T12" fmla="*/ 0 w 2452"/>
                <a:gd name="T13" fmla="*/ 1226 h 3050"/>
              </a:gdLst>
              <a:ahLst/>
              <a:cxnLst>
                <a:cxn ang="0">
                  <a:pos x="T0" y="T1"/>
                </a:cxn>
                <a:cxn ang="0">
                  <a:pos x="T2" y="T3"/>
                </a:cxn>
                <a:cxn ang="0">
                  <a:pos x="T4" y="T5"/>
                </a:cxn>
                <a:cxn ang="0">
                  <a:pos x="T6" y="T7"/>
                </a:cxn>
                <a:cxn ang="0">
                  <a:pos x="T8" y="T9"/>
                </a:cxn>
                <a:cxn ang="0">
                  <a:pos x="T10" y="T11"/>
                </a:cxn>
                <a:cxn ang="0">
                  <a:pos x="T12" y="T13"/>
                </a:cxn>
              </a:cxnLst>
              <a:rect l="0" t="0" r="r" b="b"/>
              <a:pathLst>
                <a:path w="2452" h="3050">
                  <a:moveTo>
                    <a:pt x="0" y="1226"/>
                  </a:moveTo>
                  <a:cubicBezTo>
                    <a:pt x="0" y="1903"/>
                    <a:pt x="1226" y="3050"/>
                    <a:pt x="1226" y="3050"/>
                  </a:cubicBezTo>
                  <a:cubicBezTo>
                    <a:pt x="1226" y="3050"/>
                    <a:pt x="2452" y="1903"/>
                    <a:pt x="2452" y="1226"/>
                  </a:cubicBezTo>
                  <a:lnTo>
                    <a:pt x="2452" y="1226"/>
                  </a:lnTo>
                  <a:cubicBezTo>
                    <a:pt x="2452" y="549"/>
                    <a:pt x="1903" y="0"/>
                    <a:pt x="1226" y="0"/>
                  </a:cubicBezTo>
                  <a:lnTo>
                    <a:pt x="1226" y="0"/>
                  </a:lnTo>
                  <a:cubicBezTo>
                    <a:pt x="549" y="0"/>
                    <a:pt x="0" y="549"/>
                    <a:pt x="0" y="1226"/>
                  </a:cubicBezTo>
                  <a:close/>
                </a:path>
              </a:pathLst>
            </a:custGeom>
            <a:solidFill>
              <a:schemeClr val="accent3"/>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5" name="Oval 15"/>
            <p:cNvSpPr>
              <a:spLocks noChangeArrowheads="1"/>
            </p:cNvSpPr>
            <p:nvPr/>
          </p:nvSpPr>
          <p:spPr bwMode="auto">
            <a:xfrm>
              <a:off x="8874820" y="2333767"/>
              <a:ext cx="1352154" cy="1350680"/>
            </a:xfrm>
            <a:prstGeom prst="ellipse">
              <a:avLst/>
            </a:prstGeom>
            <a:solidFill>
              <a:srgbClr val="F8F8F8"/>
            </a:solidFill>
            <a:ln w="7" cap="flat">
              <a:noFill/>
              <a:prstDash val="solid"/>
              <a:miter lim="800000"/>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16" name="TextBox 14"/>
          <p:cNvSpPr txBox="1"/>
          <p:nvPr/>
        </p:nvSpPr>
        <p:spPr>
          <a:xfrm>
            <a:off x="2175506" y="3048467"/>
            <a:ext cx="697627" cy="707722"/>
          </a:xfrm>
          <a:prstGeom prst="rect">
            <a:avLst/>
          </a:prstGeom>
          <a:noFill/>
        </p:spPr>
        <p:txBody>
          <a:bodyPr wrap="none" rtlCol="0">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rPr>
              <a:t>标题</a:t>
            </a:r>
            <a:endParaRPr lang="en-US" altLang="zh-CN" sz="2000" dirty="0">
              <a:solidFill>
                <a:schemeClr val="tx1">
                  <a:lumMod val="50000"/>
                  <a:lumOff val="50000"/>
                </a:schemeClr>
              </a:solidFill>
              <a:latin typeface="微软雅黑" panose="020B0503020204020204" charset="-122"/>
              <a:ea typeface="微软雅黑" panose="020B0503020204020204" charset="-122"/>
            </a:endParaRPr>
          </a:p>
          <a:p>
            <a:r>
              <a:rPr lang="zh-CN" altLang="en-US" sz="2000" dirty="0">
                <a:solidFill>
                  <a:schemeClr val="tx1">
                    <a:lumMod val="50000"/>
                    <a:lumOff val="50000"/>
                  </a:schemeClr>
                </a:solidFill>
                <a:latin typeface="微软雅黑" panose="020B0503020204020204" charset="-122"/>
                <a:ea typeface="微软雅黑" panose="020B0503020204020204" charset="-122"/>
              </a:rPr>
              <a:t>文本</a:t>
            </a:r>
          </a:p>
        </p:txBody>
      </p:sp>
      <p:sp>
        <p:nvSpPr>
          <p:cNvPr id="17" name="TextBox 15"/>
          <p:cNvSpPr txBox="1"/>
          <p:nvPr/>
        </p:nvSpPr>
        <p:spPr>
          <a:xfrm>
            <a:off x="4591779" y="3048467"/>
            <a:ext cx="697627" cy="707722"/>
          </a:xfrm>
          <a:prstGeom prst="rect">
            <a:avLst/>
          </a:prstGeom>
          <a:noFill/>
        </p:spPr>
        <p:txBody>
          <a:bodyPr wrap="none" rtlCol="0">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rPr>
              <a:t>标题</a:t>
            </a:r>
            <a:endParaRPr lang="en-US" altLang="zh-CN" sz="2000" dirty="0">
              <a:solidFill>
                <a:schemeClr val="tx1">
                  <a:lumMod val="50000"/>
                  <a:lumOff val="50000"/>
                </a:schemeClr>
              </a:solidFill>
              <a:latin typeface="微软雅黑" panose="020B0503020204020204" charset="-122"/>
              <a:ea typeface="微软雅黑" panose="020B0503020204020204" charset="-122"/>
            </a:endParaRPr>
          </a:p>
          <a:p>
            <a:r>
              <a:rPr lang="zh-CN" altLang="en-US" sz="2000" dirty="0">
                <a:solidFill>
                  <a:schemeClr val="tx1">
                    <a:lumMod val="50000"/>
                    <a:lumOff val="50000"/>
                  </a:schemeClr>
                </a:solidFill>
                <a:latin typeface="微软雅黑" panose="020B0503020204020204" charset="-122"/>
                <a:ea typeface="微软雅黑" panose="020B0503020204020204" charset="-122"/>
              </a:rPr>
              <a:t>文本</a:t>
            </a:r>
          </a:p>
        </p:txBody>
      </p:sp>
      <p:sp>
        <p:nvSpPr>
          <p:cNvPr id="18" name="TextBox 16"/>
          <p:cNvSpPr txBox="1"/>
          <p:nvPr/>
        </p:nvSpPr>
        <p:spPr>
          <a:xfrm>
            <a:off x="6980002" y="3048467"/>
            <a:ext cx="697627" cy="707722"/>
          </a:xfrm>
          <a:prstGeom prst="rect">
            <a:avLst/>
          </a:prstGeom>
          <a:noFill/>
        </p:spPr>
        <p:txBody>
          <a:bodyPr wrap="none" rtlCol="0">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rPr>
              <a:t>标题</a:t>
            </a:r>
            <a:endParaRPr lang="en-US" altLang="zh-CN" sz="2000" dirty="0">
              <a:solidFill>
                <a:schemeClr val="tx1">
                  <a:lumMod val="50000"/>
                  <a:lumOff val="50000"/>
                </a:schemeClr>
              </a:solidFill>
              <a:latin typeface="微软雅黑" panose="020B0503020204020204" charset="-122"/>
              <a:ea typeface="微软雅黑" panose="020B0503020204020204" charset="-122"/>
            </a:endParaRPr>
          </a:p>
          <a:p>
            <a:r>
              <a:rPr lang="zh-CN" altLang="en-US" sz="2000" dirty="0">
                <a:solidFill>
                  <a:schemeClr val="tx1">
                    <a:lumMod val="50000"/>
                    <a:lumOff val="50000"/>
                  </a:schemeClr>
                </a:solidFill>
                <a:latin typeface="微软雅黑" panose="020B0503020204020204" charset="-122"/>
                <a:ea typeface="微软雅黑" panose="020B0503020204020204" charset="-122"/>
              </a:rPr>
              <a:t>文本</a:t>
            </a:r>
          </a:p>
        </p:txBody>
      </p:sp>
      <p:sp>
        <p:nvSpPr>
          <p:cNvPr id="19" name="TextBox 17"/>
          <p:cNvSpPr txBox="1"/>
          <p:nvPr/>
        </p:nvSpPr>
        <p:spPr>
          <a:xfrm>
            <a:off x="9369507" y="3048467"/>
            <a:ext cx="697627" cy="707722"/>
          </a:xfrm>
          <a:prstGeom prst="rect">
            <a:avLst/>
          </a:prstGeom>
          <a:noFill/>
        </p:spPr>
        <p:txBody>
          <a:bodyPr wrap="none" rtlCol="0">
            <a:spAutoFit/>
          </a:bodyPr>
          <a:lstStyle/>
          <a:p>
            <a:r>
              <a:rPr lang="zh-CN" altLang="en-US" sz="2000" dirty="0">
                <a:solidFill>
                  <a:schemeClr val="tx1">
                    <a:lumMod val="50000"/>
                    <a:lumOff val="50000"/>
                  </a:schemeClr>
                </a:solidFill>
                <a:latin typeface="微软雅黑" panose="020B0503020204020204" charset="-122"/>
                <a:ea typeface="微软雅黑" panose="020B0503020204020204" charset="-122"/>
              </a:rPr>
              <a:t>标题</a:t>
            </a:r>
            <a:endParaRPr lang="en-US" altLang="zh-CN" sz="2000" dirty="0">
              <a:solidFill>
                <a:schemeClr val="tx1">
                  <a:lumMod val="50000"/>
                  <a:lumOff val="50000"/>
                </a:schemeClr>
              </a:solidFill>
              <a:latin typeface="微软雅黑" panose="020B0503020204020204" charset="-122"/>
              <a:ea typeface="微软雅黑" panose="020B0503020204020204" charset="-122"/>
            </a:endParaRPr>
          </a:p>
          <a:p>
            <a:r>
              <a:rPr lang="zh-CN" altLang="en-US" sz="2000" dirty="0">
                <a:solidFill>
                  <a:schemeClr val="tx1">
                    <a:lumMod val="50000"/>
                    <a:lumOff val="50000"/>
                  </a:schemeClr>
                </a:solidFill>
                <a:latin typeface="微软雅黑" panose="020B0503020204020204" charset="-122"/>
                <a:ea typeface="微软雅黑" panose="020B0503020204020204" charset="-122"/>
              </a:rPr>
              <a:t>文本</a:t>
            </a:r>
          </a:p>
        </p:txBody>
      </p:sp>
      <p:grpSp>
        <p:nvGrpSpPr>
          <p:cNvPr id="20" name="组合 19"/>
          <p:cNvGrpSpPr/>
          <p:nvPr/>
        </p:nvGrpSpPr>
        <p:grpSpPr>
          <a:xfrm>
            <a:off x="4079778" y="1306657"/>
            <a:ext cx="4039075" cy="575931"/>
            <a:chOff x="4170601" y="764704"/>
            <a:chExt cx="3748917" cy="576064"/>
          </a:xfrm>
          <a:solidFill>
            <a:schemeClr val="accent1"/>
          </a:solidFill>
        </p:grpSpPr>
        <p:sp>
          <p:nvSpPr>
            <p:cNvPr id="21" name="圆角矩形 20"/>
            <p:cNvSpPr/>
            <p:nvPr/>
          </p:nvSpPr>
          <p:spPr bwMode="auto">
            <a:xfrm>
              <a:off x="4170601" y="764704"/>
              <a:ext cx="3748917" cy="576064"/>
            </a:xfrm>
            <a:prstGeom prst="round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2" name="TextBox 20"/>
            <p:cNvSpPr txBox="1"/>
            <p:nvPr/>
          </p:nvSpPr>
          <p:spPr>
            <a:xfrm>
              <a:off x="4570707" y="831245"/>
              <a:ext cx="3028066" cy="400202"/>
            </a:xfrm>
            <a:prstGeom prst="rect">
              <a:avLst/>
            </a:prstGeom>
            <a:grpFill/>
          </p:spPr>
          <p:txBody>
            <a:bodyPr wrap="none" rtlCol="0">
              <a:spAutoFit/>
            </a:bodyPr>
            <a:lstStyle/>
            <a:p>
              <a:r>
                <a:rPr lang="zh-CN" altLang="en-US" sz="2000" dirty="0">
                  <a:solidFill>
                    <a:srgbClr val="F8F8F8"/>
                  </a:solidFill>
                  <a:latin typeface="微软雅黑" panose="020B0503020204020204" charset="-122"/>
                  <a:ea typeface="微软雅黑" panose="020B0503020204020204" charset="-122"/>
                </a:rPr>
                <a:t>请在这里输入你的标题内容</a:t>
              </a:r>
            </a:p>
          </p:txBody>
        </p:sp>
      </p:grpSp>
      <p:grpSp>
        <p:nvGrpSpPr>
          <p:cNvPr id="23" name="组合 22"/>
          <p:cNvGrpSpPr/>
          <p:nvPr/>
        </p:nvGrpSpPr>
        <p:grpSpPr>
          <a:xfrm>
            <a:off x="1487490" y="4637405"/>
            <a:ext cx="2085285" cy="1815233"/>
            <a:chOff x="1600200" y="4427438"/>
            <a:chExt cx="2308225" cy="1815653"/>
          </a:xfrm>
        </p:grpSpPr>
        <p:sp>
          <p:nvSpPr>
            <p:cNvPr id="24" name="Freeform 6"/>
            <p:cNvSpPr/>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50000"/>
                    <a:lumOff val="50000"/>
                  </a:schemeClr>
                </a:solidFill>
              </a:endParaRPr>
            </a:p>
          </p:txBody>
        </p:sp>
        <p:sp>
          <p:nvSpPr>
            <p:cNvPr id="25" name="Rectangle 11"/>
            <p:cNvSpPr>
              <a:spLocks noChangeArrowheads="1"/>
            </p:cNvSpPr>
            <p:nvPr/>
          </p:nvSpPr>
          <p:spPr bwMode="auto">
            <a:xfrm>
              <a:off x="1768475" y="4588534"/>
              <a:ext cx="2025651"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       在这里添加你需要的文字内容，请根据自己要求更改。在这里添加你需要的文字内容，请根据自己要求更改。</a:t>
              </a:r>
            </a:p>
          </p:txBody>
        </p:sp>
      </p:grpSp>
      <p:grpSp>
        <p:nvGrpSpPr>
          <p:cNvPr id="26" name="组合 25"/>
          <p:cNvGrpSpPr/>
          <p:nvPr/>
        </p:nvGrpSpPr>
        <p:grpSpPr>
          <a:xfrm>
            <a:off x="3914521" y="4637405"/>
            <a:ext cx="2085285" cy="1815233"/>
            <a:chOff x="1600200" y="4427438"/>
            <a:chExt cx="2308225" cy="1815653"/>
          </a:xfrm>
        </p:grpSpPr>
        <p:sp>
          <p:nvSpPr>
            <p:cNvPr id="27" name="Freeform 6"/>
            <p:cNvSpPr/>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50000"/>
                    <a:lumOff val="50000"/>
                  </a:schemeClr>
                </a:solidFill>
              </a:endParaRPr>
            </a:p>
          </p:txBody>
        </p:sp>
        <p:sp>
          <p:nvSpPr>
            <p:cNvPr id="28" name="Rectangle 11"/>
            <p:cNvSpPr>
              <a:spLocks noChangeArrowheads="1"/>
            </p:cNvSpPr>
            <p:nvPr/>
          </p:nvSpPr>
          <p:spPr bwMode="auto">
            <a:xfrm>
              <a:off x="1768475" y="4588534"/>
              <a:ext cx="2025651"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       在这里添加你需要的文字内容，请根据自己要求更改。在这里添加你需要的文字内容，请根据自己要求更改。</a:t>
              </a:r>
            </a:p>
          </p:txBody>
        </p:sp>
      </p:grpSp>
      <p:grpSp>
        <p:nvGrpSpPr>
          <p:cNvPr id="29" name="组合 28"/>
          <p:cNvGrpSpPr/>
          <p:nvPr/>
        </p:nvGrpSpPr>
        <p:grpSpPr>
          <a:xfrm>
            <a:off x="6302879" y="4637405"/>
            <a:ext cx="2085285" cy="1815233"/>
            <a:chOff x="1600200" y="4427438"/>
            <a:chExt cx="2308225" cy="1815653"/>
          </a:xfrm>
        </p:grpSpPr>
        <p:sp>
          <p:nvSpPr>
            <p:cNvPr id="30" name="Freeform 6"/>
            <p:cNvSpPr/>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50000"/>
                    <a:lumOff val="50000"/>
                  </a:schemeClr>
                </a:solidFill>
              </a:endParaRPr>
            </a:p>
          </p:txBody>
        </p:sp>
        <p:sp>
          <p:nvSpPr>
            <p:cNvPr id="31" name="Rectangle 11"/>
            <p:cNvSpPr>
              <a:spLocks noChangeArrowheads="1"/>
            </p:cNvSpPr>
            <p:nvPr/>
          </p:nvSpPr>
          <p:spPr bwMode="auto">
            <a:xfrm>
              <a:off x="1768475" y="4588534"/>
              <a:ext cx="2025651"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       在这里添加你需要的文字内容，请根据自己要求更改。在这里添加你需要的文字内容，请根据自己要求更改。</a:t>
              </a:r>
            </a:p>
          </p:txBody>
        </p:sp>
      </p:grpSp>
      <p:grpSp>
        <p:nvGrpSpPr>
          <p:cNvPr id="32" name="组合 31"/>
          <p:cNvGrpSpPr/>
          <p:nvPr/>
        </p:nvGrpSpPr>
        <p:grpSpPr>
          <a:xfrm>
            <a:off x="8691237" y="4637405"/>
            <a:ext cx="2085285" cy="1815233"/>
            <a:chOff x="1600200" y="4427438"/>
            <a:chExt cx="2308225" cy="1815653"/>
          </a:xfrm>
        </p:grpSpPr>
        <p:sp>
          <p:nvSpPr>
            <p:cNvPr id="33" name="Freeform 6"/>
            <p:cNvSpPr/>
            <p:nvPr/>
          </p:nvSpPr>
          <p:spPr bwMode="auto">
            <a:xfrm>
              <a:off x="1600200" y="4427438"/>
              <a:ext cx="2308225" cy="1815653"/>
            </a:xfrm>
            <a:custGeom>
              <a:avLst/>
              <a:gdLst>
                <a:gd name="T0" fmla="*/ 108 w 3245"/>
                <a:gd name="T1" fmla="*/ 0 h 2242"/>
                <a:gd name="T2" fmla="*/ 3137 w 3245"/>
                <a:gd name="T3" fmla="*/ 0 h 2242"/>
                <a:gd name="T4" fmla="*/ 3245 w 3245"/>
                <a:gd name="T5" fmla="*/ 109 h 2242"/>
                <a:gd name="T6" fmla="*/ 3245 w 3245"/>
                <a:gd name="T7" fmla="*/ 2133 h 2242"/>
                <a:gd name="T8" fmla="*/ 3137 w 3245"/>
                <a:gd name="T9" fmla="*/ 2242 h 2242"/>
                <a:gd name="T10" fmla="*/ 108 w 3245"/>
                <a:gd name="T11" fmla="*/ 2242 h 2242"/>
                <a:gd name="T12" fmla="*/ 0 w 3245"/>
                <a:gd name="T13" fmla="*/ 2133 h 2242"/>
                <a:gd name="T14" fmla="*/ 0 w 3245"/>
                <a:gd name="T15" fmla="*/ 109 h 2242"/>
                <a:gd name="T16" fmla="*/ 108 w 3245"/>
                <a:gd name="T17" fmla="*/ 0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5" h="2242">
                  <a:moveTo>
                    <a:pt x="108" y="0"/>
                  </a:moveTo>
                  <a:lnTo>
                    <a:pt x="3137" y="0"/>
                  </a:lnTo>
                  <a:cubicBezTo>
                    <a:pt x="3197" y="0"/>
                    <a:pt x="3245" y="49"/>
                    <a:pt x="3245" y="109"/>
                  </a:cubicBezTo>
                  <a:lnTo>
                    <a:pt x="3245" y="2133"/>
                  </a:lnTo>
                  <a:cubicBezTo>
                    <a:pt x="3245" y="2193"/>
                    <a:pt x="3197" y="2242"/>
                    <a:pt x="3137" y="2242"/>
                  </a:cubicBezTo>
                  <a:lnTo>
                    <a:pt x="108" y="2242"/>
                  </a:lnTo>
                  <a:cubicBezTo>
                    <a:pt x="49" y="2242"/>
                    <a:pt x="0" y="2193"/>
                    <a:pt x="0" y="2133"/>
                  </a:cubicBezTo>
                  <a:lnTo>
                    <a:pt x="0" y="109"/>
                  </a:lnTo>
                  <a:cubicBezTo>
                    <a:pt x="0" y="49"/>
                    <a:pt x="49" y="0"/>
                    <a:pt x="108" y="0"/>
                  </a:cubicBezTo>
                  <a:close/>
                </a:path>
              </a:pathLst>
            </a:custGeom>
            <a:solidFill>
              <a:schemeClr val="bg1">
                <a:lumMod val="85000"/>
              </a:schemeClr>
            </a:solidFill>
            <a:ln w="9" cap="flat">
              <a:noFill/>
              <a:prstDash val="solid"/>
              <a:miter lim="800000"/>
            </a:ln>
          </p:spPr>
          <p:txBody>
            <a:bodyPr vert="horz" wrap="square" lIns="91440" tIns="45720" rIns="91440" bIns="45720" numCol="1" anchor="t" anchorCtr="0" compatLnSpc="1"/>
            <a:lstStyle/>
            <a:p>
              <a:endParaRPr lang="zh-CN" altLang="en-US" sz="1400">
                <a:solidFill>
                  <a:schemeClr val="tx1">
                    <a:lumMod val="50000"/>
                    <a:lumOff val="50000"/>
                  </a:schemeClr>
                </a:solidFill>
              </a:endParaRPr>
            </a:p>
          </p:txBody>
        </p:sp>
        <p:sp>
          <p:nvSpPr>
            <p:cNvPr id="34" name="Rectangle 11"/>
            <p:cNvSpPr>
              <a:spLocks noChangeArrowheads="1"/>
            </p:cNvSpPr>
            <p:nvPr/>
          </p:nvSpPr>
          <p:spPr bwMode="auto">
            <a:xfrm>
              <a:off x="1768475" y="4588534"/>
              <a:ext cx="2025651" cy="13659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a:r>
                <a:rPr lang="zh-CN" altLang="en-US" sz="1400" dirty="0">
                  <a:solidFill>
                    <a:schemeClr val="tx1">
                      <a:lumMod val="50000"/>
                      <a:lumOff val="50000"/>
                    </a:schemeClr>
                  </a:solidFill>
                  <a:latin typeface="微软雅黑" panose="020B0503020204020204" charset="-122"/>
                  <a:ea typeface="微软雅黑" panose="020B0503020204020204" charset="-122"/>
                </a:rPr>
                <a:t>       在这里添加你需要的文字内容，请根据自己要求更改。在这里添加你需要的文字内容，请根据自己要求更改。</a:t>
              </a:r>
            </a:p>
          </p:txBody>
        </p:sp>
      </p:grpSp>
    </p:spTree>
  </p:cSld>
  <p:clrMapOvr>
    <a:masterClrMapping/>
  </p:clrMapOvr>
  <mc:AlternateContent xmlns:mc="http://schemas.openxmlformats.org/markup-compatibility/2006" xmlns:p14="http://schemas.microsoft.com/office/powerpoint/2010/main">
    <mc:Choice Requires="p14">
      <p:transition p14:dur="9" advTm="6412">
        <p:random/>
      </p:transition>
    </mc:Choice>
    <mc:Fallback xmlns="">
      <p:transition advTm="641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4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6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2000"/>
                            </p:stCondLst>
                            <p:childTnLst>
                              <p:par>
                                <p:cTn id="36" presetID="31"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300" fill="hold"/>
                                        <p:tgtEl>
                                          <p:spTgt spid="16"/>
                                        </p:tgtEl>
                                        <p:attrNameLst>
                                          <p:attrName>ppt_w</p:attrName>
                                        </p:attrNameLst>
                                      </p:cBhvr>
                                      <p:tavLst>
                                        <p:tav tm="0">
                                          <p:val>
                                            <p:fltVal val="0"/>
                                          </p:val>
                                        </p:tav>
                                        <p:tav tm="100000">
                                          <p:val>
                                            <p:strVal val="#ppt_w"/>
                                          </p:val>
                                        </p:tav>
                                      </p:tavLst>
                                    </p:anim>
                                    <p:anim calcmode="lin" valueType="num">
                                      <p:cBhvr>
                                        <p:cTn id="39" dur="300" fill="hold"/>
                                        <p:tgtEl>
                                          <p:spTgt spid="16"/>
                                        </p:tgtEl>
                                        <p:attrNameLst>
                                          <p:attrName>ppt_h</p:attrName>
                                        </p:attrNameLst>
                                      </p:cBhvr>
                                      <p:tavLst>
                                        <p:tav tm="0">
                                          <p:val>
                                            <p:fltVal val="0"/>
                                          </p:val>
                                        </p:tav>
                                        <p:tav tm="100000">
                                          <p:val>
                                            <p:strVal val="#ppt_h"/>
                                          </p:val>
                                        </p:tav>
                                      </p:tavLst>
                                    </p:anim>
                                    <p:anim calcmode="lin" valueType="num">
                                      <p:cBhvr>
                                        <p:cTn id="40" dur="300" fill="hold"/>
                                        <p:tgtEl>
                                          <p:spTgt spid="16"/>
                                        </p:tgtEl>
                                        <p:attrNameLst>
                                          <p:attrName>style.rotation</p:attrName>
                                        </p:attrNameLst>
                                      </p:cBhvr>
                                      <p:tavLst>
                                        <p:tav tm="0">
                                          <p:val>
                                            <p:fltVal val="90"/>
                                          </p:val>
                                        </p:tav>
                                        <p:tav tm="100000">
                                          <p:val>
                                            <p:fltVal val="0"/>
                                          </p:val>
                                        </p:tav>
                                      </p:tavLst>
                                    </p:anim>
                                    <p:animEffect transition="in" filter="fade">
                                      <p:cBhvr>
                                        <p:cTn id="41" dur="300"/>
                                        <p:tgtEl>
                                          <p:spTgt spid="16"/>
                                        </p:tgtEl>
                                      </p:cBhvr>
                                    </p:animEffect>
                                  </p:childTnLst>
                                </p:cTn>
                              </p:par>
                            </p:childTnLst>
                          </p:cTn>
                        </p:par>
                        <p:par>
                          <p:cTn id="42" fill="hold">
                            <p:stCondLst>
                              <p:cond delay="2500"/>
                            </p:stCondLst>
                            <p:childTnLst>
                              <p:par>
                                <p:cTn id="43" presetID="22" presetClass="entr" presetSubtype="1"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up)">
                                      <p:cBhvr>
                                        <p:cTn id="45" dur="500"/>
                                        <p:tgtEl>
                                          <p:spTgt spid="23"/>
                                        </p:tgtEl>
                                      </p:cBhvr>
                                    </p:animEffect>
                                  </p:childTnLst>
                                </p:cTn>
                              </p:par>
                            </p:childTnLst>
                          </p:cTn>
                        </p:par>
                        <p:par>
                          <p:cTn id="46" fill="hold">
                            <p:stCondLst>
                              <p:cond delay="3000"/>
                            </p:stCondLst>
                            <p:childTnLst>
                              <p:par>
                                <p:cTn id="47" presetID="31"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300" fill="hold"/>
                                        <p:tgtEl>
                                          <p:spTgt spid="17"/>
                                        </p:tgtEl>
                                        <p:attrNameLst>
                                          <p:attrName>ppt_w</p:attrName>
                                        </p:attrNameLst>
                                      </p:cBhvr>
                                      <p:tavLst>
                                        <p:tav tm="0">
                                          <p:val>
                                            <p:fltVal val="0"/>
                                          </p:val>
                                        </p:tav>
                                        <p:tav tm="100000">
                                          <p:val>
                                            <p:strVal val="#ppt_w"/>
                                          </p:val>
                                        </p:tav>
                                      </p:tavLst>
                                    </p:anim>
                                    <p:anim calcmode="lin" valueType="num">
                                      <p:cBhvr>
                                        <p:cTn id="50" dur="300" fill="hold"/>
                                        <p:tgtEl>
                                          <p:spTgt spid="17"/>
                                        </p:tgtEl>
                                        <p:attrNameLst>
                                          <p:attrName>ppt_h</p:attrName>
                                        </p:attrNameLst>
                                      </p:cBhvr>
                                      <p:tavLst>
                                        <p:tav tm="0">
                                          <p:val>
                                            <p:fltVal val="0"/>
                                          </p:val>
                                        </p:tav>
                                        <p:tav tm="100000">
                                          <p:val>
                                            <p:strVal val="#ppt_h"/>
                                          </p:val>
                                        </p:tav>
                                      </p:tavLst>
                                    </p:anim>
                                    <p:anim calcmode="lin" valueType="num">
                                      <p:cBhvr>
                                        <p:cTn id="51" dur="300" fill="hold"/>
                                        <p:tgtEl>
                                          <p:spTgt spid="17"/>
                                        </p:tgtEl>
                                        <p:attrNameLst>
                                          <p:attrName>style.rotation</p:attrName>
                                        </p:attrNameLst>
                                      </p:cBhvr>
                                      <p:tavLst>
                                        <p:tav tm="0">
                                          <p:val>
                                            <p:fltVal val="90"/>
                                          </p:val>
                                        </p:tav>
                                        <p:tav tm="100000">
                                          <p:val>
                                            <p:fltVal val="0"/>
                                          </p:val>
                                        </p:tav>
                                      </p:tavLst>
                                    </p:anim>
                                    <p:animEffect transition="in" filter="fade">
                                      <p:cBhvr>
                                        <p:cTn id="52" dur="300"/>
                                        <p:tgtEl>
                                          <p:spTgt spid="17"/>
                                        </p:tgtEl>
                                      </p:cBhvr>
                                    </p:animEffect>
                                  </p:childTnLst>
                                </p:cTn>
                              </p:par>
                            </p:childTnLst>
                          </p:cTn>
                        </p:par>
                        <p:par>
                          <p:cTn id="53" fill="hold">
                            <p:stCondLst>
                              <p:cond delay="3500"/>
                            </p:stCondLst>
                            <p:childTnLst>
                              <p:par>
                                <p:cTn id="54" presetID="22" presetClass="entr" presetSubtype="1"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up)">
                                      <p:cBhvr>
                                        <p:cTn id="56" dur="500"/>
                                        <p:tgtEl>
                                          <p:spTgt spid="26"/>
                                        </p:tgtEl>
                                      </p:cBhvr>
                                    </p:animEffect>
                                  </p:childTnLst>
                                </p:cTn>
                              </p:par>
                            </p:childTnLst>
                          </p:cTn>
                        </p:par>
                        <p:par>
                          <p:cTn id="57" fill="hold">
                            <p:stCondLst>
                              <p:cond delay="4000"/>
                            </p:stCondLst>
                            <p:childTnLst>
                              <p:par>
                                <p:cTn id="58" presetID="31"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300" fill="hold"/>
                                        <p:tgtEl>
                                          <p:spTgt spid="18"/>
                                        </p:tgtEl>
                                        <p:attrNameLst>
                                          <p:attrName>ppt_w</p:attrName>
                                        </p:attrNameLst>
                                      </p:cBhvr>
                                      <p:tavLst>
                                        <p:tav tm="0">
                                          <p:val>
                                            <p:fltVal val="0"/>
                                          </p:val>
                                        </p:tav>
                                        <p:tav tm="100000">
                                          <p:val>
                                            <p:strVal val="#ppt_w"/>
                                          </p:val>
                                        </p:tav>
                                      </p:tavLst>
                                    </p:anim>
                                    <p:anim calcmode="lin" valueType="num">
                                      <p:cBhvr>
                                        <p:cTn id="61" dur="300" fill="hold"/>
                                        <p:tgtEl>
                                          <p:spTgt spid="18"/>
                                        </p:tgtEl>
                                        <p:attrNameLst>
                                          <p:attrName>ppt_h</p:attrName>
                                        </p:attrNameLst>
                                      </p:cBhvr>
                                      <p:tavLst>
                                        <p:tav tm="0">
                                          <p:val>
                                            <p:fltVal val="0"/>
                                          </p:val>
                                        </p:tav>
                                        <p:tav tm="100000">
                                          <p:val>
                                            <p:strVal val="#ppt_h"/>
                                          </p:val>
                                        </p:tav>
                                      </p:tavLst>
                                    </p:anim>
                                    <p:anim calcmode="lin" valueType="num">
                                      <p:cBhvr>
                                        <p:cTn id="62" dur="300" fill="hold"/>
                                        <p:tgtEl>
                                          <p:spTgt spid="18"/>
                                        </p:tgtEl>
                                        <p:attrNameLst>
                                          <p:attrName>style.rotation</p:attrName>
                                        </p:attrNameLst>
                                      </p:cBhvr>
                                      <p:tavLst>
                                        <p:tav tm="0">
                                          <p:val>
                                            <p:fltVal val="90"/>
                                          </p:val>
                                        </p:tav>
                                        <p:tav tm="100000">
                                          <p:val>
                                            <p:fltVal val="0"/>
                                          </p:val>
                                        </p:tav>
                                      </p:tavLst>
                                    </p:anim>
                                    <p:animEffect transition="in" filter="fade">
                                      <p:cBhvr>
                                        <p:cTn id="63" dur="300"/>
                                        <p:tgtEl>
                                          <p:spTgt spid="18"/>
                                        </p:tgtEl>
                                      </p:cBhvr>
                                    </p:animEffect>
                                  </p:childTnLst>
                                </p:cTn>
                              </p:par>
                            </p:childTnLst>
                          </p:cTn>
                        </p:par>
                        <p:par>
                          <p:cTn id="64" fill="hold">
                            <p:stCondLst>
                              <p:cond delay="4500"/>
                            </p:stCondLst>
                            <p:childTnLst>
                              <p:par>
                                <p:cTn id="65" presetID="22" presetClass="entr" presetSubtype="1"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up)">
                                      <p:cBhvr>
                                        <p:cTn id="67" dur="500"/>
                                        <p:tgtEl>
                                          <p:spTgt spid="29"/>
                                        </p:tgtEl>
                                      </p:cBhvr>
                                    </p:animEffect>
                                  </p:childTnLst>
                                </p:cTn>
                              </p:par>
                            </p:childTnLst>
                          </p:cTn>
                        </p:par>
                        <p:par>
                          <p:cTn id="68" fill="hold">
                            <p:stCondLst>
                              <p:cond delay="5000"/>
                            </p:stCondLst>
                            <p:childTnLst>
                              <p:par>
                                <p:cTn id="69" presetID="31"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300" fill="hold"/>
                                        <p:tgtEl>
                                          <p:spTgt spid="19"/>
                                        </p:tgtEl>
                                        <p:attrNameLst>
                                          <p:attrName>ppt_w</p:attrName>
                                        </p:attrNameLst>
                                      </p:cBhvr>
                                      <p:tavLst>
                                        <p:tav tm="0">
                                          <p:val>
                                            <p:fltVal val="0"/>
                                          </p:val>
                                        </p:tav>
                                        <p:tav tm="100000">
                                          <p:val>
                                            <p:strVal val="#ppt_w"/>
                                          </p:val>
                                        </p:tav>
                                      </p:tavLst>
                                    </p:anim>
                                    <p:anim calcmode="lin" valueType="num">
                                      <p:cBhvr>
                                        <p:cTn id="72" dur="300" fill="hold"/>
                                        <p:tgtEl>
                                          <p:spTgt spid="19"/>
                                        </p:tgtEl>
                                        <p:attrNameLst>
                                          <p:attrName>ppt_h</p:attrName>
                                        </p:attrNameLst>
                                      </p:cBhvr>
                                      <p:tavLst>
                                        <p:tav tm="0">
                                          <p:val>
                                            <p:fltVal val="0"/>
                                          </p:val>
                                        </p:tav>
                                        <p:tav tm="100000">
                                          <p:val>
                                            <p:strVal val="#ppt_h"/>
                                          </p:val>
                                        </p:tav>
                                      </p:tavLst>
                                    </p:anim>
                                    <p:anim calcmode="lin" valueType="num">
                                      <p:cBhvr>
                                        <p:cTn id="73" dur="300" fill="hold"/>
                                        <p:tgtEl>
                                          <p:spTgt spid="19"/>
                                        </p:tgtEl>
                                        <p:attrNameLst>
                                          <p:attrName>style.rotation</p:attrName>
                                        </p:attrNameLst>
                                      </p:cBhvr>
                                      <p:tavLst>
                                        <p:tav tm="0">
                                          <p:val>
                                            <p:fltVal val="90"/>
                                          </p:val>
                                        </p:tav>
                                        <p:tav tm="100000">
                                          <p:val>
                                            <p:fltVal val="0"/>
                                          </p:val>
                                        </p:tav>
                                      </p:tavLst>
                                    </p:anim>
                                    <p:animEffect transition="in" filter="fade">
                                      <p:cBhvr>
                                        <p:cTn id="74" dur="300"/>
                                        <p:tgtEl>
                                          <p:spTgt spid="19"/>
                                        </p:tgtEl>
                                      </p:cBhvr>
                                    </p:animEffect>
                                  </p:childTnLst>
                                </p:cTn>
                              </p:par>
                            </p:childTnLst>
                          </p:cTn>
                        </p:par>
                        <p:par>
                          <p:cTn id="75" fill="hold">
                            <p:stCondLst>
                              <p:cond delay="5500"/>
                            </p:stCondLst>
                            <p:childTnLst>
                              <p:par>
                                <p:cTn id="76" presetID="22" presetClass="entr" presetSubtype="1"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up)">
                                      <p:cBhvr>
                                        <p:cTn id="7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000" b="-2000"/>
          </a:stretch>
        </a:blipFill>
        <a:effectLst/>
      </p:bgPr>
    </p:bg>
    <p:spTree>
      <p:nvGrpSpPr>
        <p:cNvPr id="1" name=""/>
        <p:cNvGrpSpPr/>
        <p:nvPr/>
      </p:nvGrpSpPr>
      <p:grpSpPr>
        <a:xfrm>
          <a:off x="0" y="0"/>
          <a:ext cx="0" cy="0"/>
          <a:chOff x="0" y="0"/>
          <a:chExt cx="0" cy="0"/>
        </a:xfrm>
      </p:grpSpPr>
      <p:sp>
        <p:nvSpPr>
          <p:cNvPr id="2" name="TextBox 64"/>
          <p:cNvSpPr txBox="1"/>
          <p:nvPr/>
        </p:nvSpPr>
        <p:spPr>
          <a:xfrm>
            <a:off x="5230779" y="2127585"/>
            <a:ext cx="3840480" cy="1432560"/>
          </a:xfrm>
          <a:prstGeom prst="rect">
            <a:avLst/>
          </a:prstGeom>
          <a:noFill/>
        </p:spPr>
        <p:txBody>
          <a:bodyPr wrap="none" rtlCol="0">
            <a:spAutoFit/>
          </a:bodyPr>
          <a:lstStyle/>
          <a:p>
            <a:pPr marL="0" lvl="1" algn="l"/>
            <a:r>
              <a:rPr lang="zh-CN" altLang="en-US" sz="1865" b="1" dirty="0">
                <a:solidFill>
                  <a:srgbClr val="CC0D2E"/>
                </a:solidFill>
                <a:latin typeface="微软雅黑" panose="020B0503020204020204" charset="-122"/>
                <a:ea typeface="微软雅黑" panose="020B0503020204020204" charset="-122"/>
              </a:rPr>
              <a:t> </a:t>
            </a:r>
            <a:r>
              <a:rPr lang="zh-CN" altLang="en-US" sz="3735" b="1" dirty="0">
                <a:solidFill>
                  <a:srgbClr val="CC0D2E"/>
                </a:solidFill>
                <a:latin typeface="微软雅黑" panose="020B0503020204020204" charset="-122"/>
                <a:ea typeface="微软雅黑" panose="020B0503020204020204" charset="-122"/>
              </a:rPr>
              <a:t>第四部分</a:t>
            </a:r>
            <a:endParaRPr lang="en-US" altLang="zh-CN" sz="3735" b="1" dirty="0">
              <a:solidFill>
                <a:srgbClr val="CC0D2E"/>
              </a:solidFill>
              <a:latin typeface="微软雅黑" panose="020B0503020204020204" charset="-122"/>
              <a:ea typeface="微软雅黑" panose="020B0503020204020204" charset="-122"/>
            </a:endParaRPr>
          </a:p>
          <a:p>
            <a:pPr marL="0" lvl="1" algn="l"/>
            <a:r>
              <a:rPr lang="zh-CN" altLang="en-US" sz="4800" b="1" dirty="0">
                <a:solidFill>
                  <a:srgbClr val="CC0D2E"/>
                </a:solidFill>
                <a:latin typeface="微软雅黑" panose="020B0503020204020204" charset="-122"/>
                <a:ea typeface="微软雅黑" panose="020B0503020204020204" charset="-122"/>
              </a:rPr>
              <a:t>此处添加名称</a:t>
            </a:r>
          </a:p>
        </p:txBody>
      </p:sp>
      <p:cxnSp>
        <p:nvCxnSpPr>
          <p:cNvPr id="3" name="直接连接符 2"/>
          <p:cNvCxnSpPr/>
          <p:nvPr/>
        </p:nvCxnSpPr>
        <p:spPr>
          <a:xfrm flipV="1">
            <a:off x="4942745" y="2031573"/>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4" name="TextBox 66"/>
          <p:cNvSpPr txBox="1"/>
          <p:nvPr/>
        </p:nvSpPr>
        <p:spPr>
          <a:xfrm>
            <a:off x="3204072" y="4045053"/>
            <a:ext cx="1203795" cy="348615"/>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04</a:t>
            </a:r>
          </a:p>
        </p:txBody>
      </p:sp>
      <p:grpSp>
        <p:nvGrpSpPr>
          <p:cNvPr id="5" name="组合 4"/>
          <p:cNvGrpSpPr/>
          <p:nvPr/>
        </p:nvGrpSpPr>
        <p:grpSpPr>
          <a:xfrm>
            <a:off x="2926522" y="2127588"/>
            <a:ext cx="1596233" cy="1596233"/>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grpSp>
      <p:sp>
        <p:nvSpPr>
          <p:cNvPr id="8" name="TextBox 70"/>
          <p:cNvSpPr txBox="1"/>
          <p:nvPr/>
        </p:nvSpPr>
        <p:spPr>
          <a:xfrm>
            <a:off x="5359673"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9" name="TextBox 71"/>
          <p:cNvSpPr txBox="1"/>
          <p:nvPr/>
        </p:nvSpPr>
        <p:spPr>
          <a:xfrm>
            <a:off x="6763234" y="3567745"/>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0" name="TextBox 72"/>
          <p:cNvSpPr txBox="1"/>
          <p:nvPr/>
        </p:nvSpPr>
        <p:spPr>
          <a:xfrm>
            <a:off x="8109936"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1" name="TextBox 73"/>
          <p:cNvSpPr txBox="1"/>
          <p:nvPr/>
        </p:nvSpPr>
        <p:spPr>
          <a:xfrm>
            <a:off x="5359673"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2" name="TextBox 74"/>
          <p:cNvSpPr txBox="1"/>
          <p:nvPr/>
        </p:nvSpPr>
        <p:spPr>
          <a:xfrm>
            <a:off x="6763235"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3" name="TextBox 75"/>
          <p:cNvSpPr txBox="1"/>
          <p:nvPr/>
        </p:nvSpPr>
        <p:spPr>
          <a:xfrm>
            <a:off x="8109421"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4" name="TextBox 13"/>
          <p:cNvSpPr txBox="1"/>
          <p:nvPr/>
        </p:nvSpPr>
        <p:spPr>
          <a:xfrm>
            <a:off x="3220667" y="2412741"/>
            <a:ext cx="1203795" cy="1087755"/>
          </a:xfrm>
          <a:prstGeom prst="rect">
            <a:avLst/>
          </a:prstGeom>
          <a:noFill/>
        </p:spPr>
        <p:txBody>
          <a:bodyPr wrap="square" lIns="0" tIns="0" rIns="0" bIns="0" rtlCol="0">
            <a:spAutoFit/>
          </a:bodyPr>
          <a:lstStyle/>
          <a:p>
            <a:r>
              <a:rPr lang="en-US" altLang="zh-CN" sz="6665" b="1" dirty="0">
                <a:solidFill>
                  <a:srgbClr val="CC0D2E"/>
                </a:solidFill>
                <a:latin typeface="微软雅黑" panose="020B0503020204020204" charset="-122"/>
                <a:ea typeface="微软雅黑" panose="020B0503020204020204" charset="-122"/>
              </a:rPr>
              <a:t>04</a:t>
            </a:r>
          </a:p>
        </p:txBody>
      </p:sp>
    </p:spTree>
  </p:cSld>
  <p:clrMapOvr>
    <a:masterClrMapping/>
  </p:clrMapOvr>
  <mc:AlternateContent xmlns:mc="http://schemas.openxmlformats.org/markup-compatibility/2006" xmlns:p14="http://schemas.microsoft.com/office/powerpoint/2010/main">
    <mc:Choice Requires="p14">
      <p:transition p14:dur="9" advTm="4540">
        <p:random/>
      </p:transition>
    </mc:Choice>
    <mc:Fallback xmlns="">
      <p:transition advTm="454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2" name="矩形 1"/>
          <p:cNvSpPr/>
          <p:nvPr/>
        </p:nvSpPr>
        <p:spPr>
          <a:xfrm>
            <a:off x="1008824"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9" name="矩形 8"/>
          <p:cNvSpPr/>
          <p:nvPr/>
        </p:nvSpPr>
        <p:spPr>
          <a:xfrm>
            <a:off x="912186" y="2047030"/>
            <a:ext cx="2783520" cy="18237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矩形 9"/>
          <p:cNvSpPr/>
          <p:nvPr/>
        </p:nvSpPr>
        <p:spPr>
          <a:xfrm>
            <a:off x="4752201"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矩形 10"/>
          <p:cNvSpPr/>
          <p:nvPr/>
        </p:nvSpPr>
        <p:spPr>
          <a:xfrm>
            <a:off x="4608285" y="2047030"/>
            <a:ext cx="2783520" cy="182372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p:cNvSpPr/>
          <p:nvPr/>
        </p:nvSpPr>
        <p:spPr>
          <a:xfrm>
            <a:off x="8399656" y="2181186"/>
            <a:ext cx="2783520" cy="182372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3" name="矩形 12"/>
          <p:cNvSpPr/>
          <p:nvPr/>
        </p:nvSpPr>
        <p:spPr>
          <a:xfrm>
            <a:off x="8304385" y="2047030"/>
            <a:ext cx="2783520" cy="182372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文本框 7"/>
          <p:cNvSpPr txBox="1">
            <a:spLocks noChangeArrowheads="1"/>
          </p:cNvSpPr>
          <p:nvPr/>
        </p:nvSpPr>
        <p:spPr bwMode="auto">
          <a:xfrm>
            <a:off x="911507"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nSpc>
                <a:spcPct val="120000"/>
              </a:lnSpc>
            </a:pPr>
            <a:r>
              <a:rPr lang="zh-CN" altLang="en-US" sz="1600" dirty="0">
                <a:solidFill>
                  <a:schemeClr val="tx1">
                    <a:lumMod val="50000"/>
                    <a:lumOff val="50000"/>
                  </a:schemeClr>
                </a:solidFill>
                <a:latin typeface="微软雅黑" panose="020B0503020204020204" charset="-122"/>
              </a:rPr>
              <a:t>添加说明文字添加说明文字添加说明文字添加说明文字添加说明文字添加说明文字。</a:t>
            </a:r>
          </a:p>
        </p:txBody>
      </p:sp>
      <p:sp>
        <p:nvSpPr>
          <p:cNvPr id="15" name="文本框 7"/>
          <p:cNvSpPr txBox="1">
            <a:spLocks noChangeArrowheads="1"/>
          </p:cNvSpPr>
          <p:nvPr/>
        </p:nvSpPr>
        <p:spPr bwMode="auto">
          <a:xfrm>
            <a:off x="46076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nSpc>
                <a:spcPct val="120000"/>
              </a:lnSpc>
            </a:pPr>
            <a:r>
              <a:rPr lang="zh-CN" altLang="en-US" sz="1600" dirty="0">
                <a:solidFill>
                  <a:schemeClr val="tx1">
                    <a:lumMod val="50000"/>
                    <a:lumOff val="50000"/>
                  </a:schemeClr>
                </a:solidFill>
                <a:latin typeface="微软雅黑" panose="020B0503020204020204" charset="-122"/>
              </a:rPr>
              <a:t>添加说明文字添加说明文字添加说明文字添加说明文字添加说明文字添加说明文字。</a:t>
            </a:r>
          </a:p>
        </p:txBody>
      </p:sp>
      <p:sp>
        <p:nvSpPr>
          <p:cNvPr id="16" name="文本框 7"/>
          <p:cNvSpPr txBox="1">
            <a:spLocks noChangeArrowheads="1"/>
          </p:cNvSpPr>
          <p:nvPr/>
        </p:nvSpPr>
        <p:spPr bwMode="auto">
          <a:xfrm>
            <a:off x="8303706" y="4388856"/>
            <a:ext cx="2976794" cy="121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nSpc>
                <a:spcPct val="120000"/>
              </a:lnSpc>
            </a:pPr>
            <a:r>
              <a:rPr lang="zh-CN" altLang="en-US" sz="1600" dirty="0">
                <a:solidFill>
                  <a:schemeClr val="tx1">
                    <a:lumMod val="50000"/>
                    <a:lumOff val="50000"/>
                  </a:schemeClr>
                </a:solidFill>
                <a:latin typeface="微软雅黑" panose="020B0503020204020204" charset="-122"/>
              </a:rPr>
              <a:t>添加说明文字添加说明文字添加说明文字添加说明文字添加说明文字添加说明文字。</a:t>
            </a:r>
          </a:p>
        </p:txBody>
      </p:sp>
    </p:spTree>
  </p:cSld>
  <p:clrMapOvr>
    <a:masterClrMapping/>
  </p:clrMapOvr>
  <mc:AlternateContent xmlns:mc="http://schemas.openxmlformats.org/markup-compatibility/2006" xmlns:p14="http://schemas.microsoft.com/office/powerpoint/2010/main">
    <mc:Choice Requires="p14">
      <p:transition p14:dur="9" advTm="5148">
        <p:random/>
      </p:transition>
    </mc:Choice>
    <mc:Fallback xmlns="">
      <p:transition advTm="514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accel="50000" decel="50000" fill="hold" grpId="1" nodeType="withEffect">
                                  <p:stCondLst>
                                    <p:cond delay="0"/>
                                  </p:stCondLst>
                                  <p:childTnLst>
                                    <p:animMotion origin="layout" path="M 1.11111E-6 -2.33117E-6 L -0.10625 -0.12735 " pathEditMode="relative" rAng="0" ptsTypes="AA">
                                      <p:cBhvr>
                                        <p:cTn id="9" dur="1000" spd="-100000" fill="hold"/>
                                        <p:tgtEl>
                                          <p:spTgt spid="9"/>
                                        </p:tgtEl>
                                        <p:attrNameLst>
                                          <p:attrName>ppt_x</p:attrName>
                                          <p:attrName>ppt_y</p:attrName>
                                        </p:attrNameLst>
                                      </p:cBhvr>
                                      <p:rCtr x="-5313" y="-6383"/>
                                    </p:animMotion>
                                  </p:childTnLst>
                                </p:cTn>
                              </p:par>
                              <p:par>
                                <p:cTn id="10" presetID="10"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42" presetClass="path" presetSubtype="0" accel="50000" decel="50000" fill="hold" grpId="1" nodeType="withEffect">
                                  <p:stCondLst>
                                    <p:cond delay="0"/>
                                  </p:stCondLst>
                                  <p:childTnLst>
                                    <p:animMotion origin="layout" path="M -1.38889E-6 1.21184E-6 L 0.10643 0.11902 " pathEditMode="relative" rAng="0" ptsTypes="AA">
                                      <p:cBhvr>
                                        <p:cTn id="14" dur="1000" spd="-100000" fill="hold"/>
                                        <p:tgtEl>
                                          <p:spTgt spid="2"/>
                                        </p:tgtEl>
                                        <p:attrNameLst>
                                          <p:attrName>ppt_x</p:attrName>
                                          <p:attrName>ppt_y</p:attrName>
                                        </p:attrNameLst>
                                      </p:cBhvr>
                                      <p:rCtr x="5313" y="5951"/>
                                    </p:animMotion>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500"/>
                                        <p:tgtEl>
                                          <p:spTgt spid="14"/>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42" presetClass="path" presetSubtype="0" accel="50000" decel="50000" fill="hold" grpId="1" nodeType="withEffect">
                                  <p:stCondLst>
                                    <p:cond delay="0"/>
                                  </p:stCondLst>
                                  <p:childTnLst>
                                    <p:animMotion origin="layout" path="M 1.11111E-6 -2.33117E-6 L -0.10625 -0.12735 " pathEditMode="relative" rAng="0" ptsTypes="AA">
                                      <p:cBhvr>
                                        <p:cTn id="24" dur="1000" spd="-100000" fill="hold"/>
                                        <p:tgtEl>
                                          <p:spTgt spid="11"/>
                                        </p:tgtEl>
                                        <p:attrNameLst>
                                          <p:attrName>ppt_x</p:attrName>
                                          <p:attrName>ppt_y</p:attrName>
                                        </p:attrNameLst>
                                      </p:cBhvr>
                                      <p:rCtr x="-5313" y="-6383"/>
                                    </p:animMotion>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42" presetClass="path" presetSubtype="0" accel="50000" decel="50000" fill="hold" grpId="1" nodeType="withEffect">
                                  <p:stCondLst>
                                    <p:cond delay="0"/>
                                  </p:stCondLst>
                                  <p:childTnLst>
                                    <p:animMotion origin="layout" path="M -1.38889E-6 1.21184E-6 L 0.10643 0.11902 " pathEditMode="relative" rAng="0" ptsTypes="AA">
                                      <p:cBhvr>
                                        <p:cTn id="29" dur="1000" spd="-100000" fill="hold"/>
                                        <p:tgtEl>
                                          <p:spTgt spid="10"/>
                                        </p:tgtEl>
                                        <p:attrNameLst>
                                          <p:attrName>ppt_x</p:attrName>
                                          <p:attrName>ppt_y</p:attrName>
                                        </p:attrNameLst>
                                      </p:cBhvr>
                                      <p:rCtr x="5313" y="5951"/>
                                    </p:animMotion>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42" presetClass="path" presetSubtype="0" accel="50000" decel="50000" fill="hold" grpId="1" nodeType="withEffect">
                                  <p:stCondLst>
                                    <p:cond delay="0"/>
                                  </p:stCondLst>
                                  <p:childTnLst>
                                    <p:animMotion origin="layout" path="M 1.11111E-6 -2.33117E-6 L -0.10625 -0.12735 " pathEditMode="relative" rAng="0" ptsTypes="AA">
                                      <p:cBhvr>
                                        <p:cTn id="39" dur="1000" spd="-100000" fill="hold"/>
                                        <p:tgtEl>
                                          <p:spTgt spid="13"/>
                                        </p:tgtEl>
                                        <p:attrNameLst>
                                          <p:attrName>ppt_x</p:attrName>
                                          <p:attrName>ppt_y</p:attrName>
                                        </p:attrNameLst>
                                      </p:cBhvr>
                                      <p:rCtr x="-5313" y="-6383"/>
                                    </p:animMotion>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42" presetClass="path" presetSubtype="0" accel="50000" decel="50000" fill="hold" grpId="1" nodeType="withEffect">
                                  <p:stCondLst>
                                    <p:cond delay="0"/>
                                  </p:stCondLst>
                                  <p:childTnLst>
                                    <p:animMotion origin="layout" path="M -1.38889E-6 1.21184E-6 L 0.10643 0.11902 " pathEditMode="relative" rAng="0" ptsTypes="AA">
                                      <p:cBhvr>
                                        <p:cTn id="44" dur="1000" spd="-100000" fill="hold"/>
                                        <p:tgtEl>
                                          <p:spTgt spid="12"/>
                                        </p:tgtEl>
                                        <p:attrNameLst>
                                          <p:attrName>ppt_x</p:attrName>
                                          <p:attrName>ppt_y</p:attrName>
                                        </p:attrNameLst>
                                      </p:cBhvr>
                                      <p:rCtr x="5313" y="5951"/>
                                    </p:animMotion>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up)">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9" grpId="0" bldLvl="0" animBg="1"/>
      <p:bldP spid="9" grpId="1" bldLvl="0" animBg="1"/>
      <p:bldP spid="10" grpId="0" bldLvl="0" animBg="1"/>
      <p:bldP spid="10" grpId="1" bldLvl="0" animBg="1"/>
      <p:bldP spid="11" grpId="0" bldLvl="0" animBg="1"/>
      <p:bldP spid="11" grpId="1" bldLvl="0" animBg="1"/>
      <p:bldP spid="12" grpId="0" bldLvl="0" animBg="1"/>
      <p:bldP spid="12" grpId="1" bldLvl="0" animBg="1"/>
      <p:bldP spid="13" grpId="0" bldLvl="0" animBg="1"/>
      <p:bldP spid="13" grpId="1" bldLvl="0" animBg="1"/>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2" name="组合 1"/>
          <p:cNvGrpSpPr/>
          <p:nvPr/>
        </p:nvGrpSpPr>
        <p:grpSpPr>
          <a:xfrm>
            <a:off x="767408" y="3540527"/>
            <a:ext cx="10725492" cy="647549"/>
            <a:chOff x="842322" y="3341038"/>
            <a:chExt cx="10725492" cy="647699"/>
          </a:xfrm>
        </p:grpSpPr>
        <p:pic>
          <p:nvPicPr>
            <p:cNvPr id="3" name="Pentagon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2322" y="3383899"/>
              <a:ext cx="6022871" cy="592138"/>
            </a:xfrm>
            <a:prstGeom prst="rect">
              <a:avLst/>
            </a:prstGeom>
            <a:noFill/>
            <a:extLst>
              <a:ext uri="{909E8E84-426E-40DD-AFC4-6F175D3DCCD1}">
                <a14:hiddenFill xmlns:a14="http://schemas.microsoft.com/office/drawing/2010/main">
                  <a:solidFill>
                    <a:srgbClr val="FFFFFF"/>
                  </a:solidFill>
                </a14:hiddenFill>
              </a:ext>
            </a:extLst>
          </p:spPr>
        </p:pic>
        <p:pic>
          <p:nvPicPr>
            <p:cNvPr id="40" name="Pentagon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2340" y="3396599"/>
              <a:ext cx="5445474" cy="592138"/>
            </a:xfrm>
            <a:prstGeom prst="rect">
              <a:avLst/>
            </a:prstGeom>
            <a:noFill/>
            <a:extLst>
              <a:ext uri="{909E8E84-426E-40DD-AFC4-6F175D3DCCD1}">
                <a14:hiddenFill xmlns:a14="http://schemas.microsoft.com/office/drawing/2010/main">
                  <a:solidFill>
                    <a:srgbClr val="FFFFFF"/>
                  </a:solidFill>
                </a14:hiddenFill>
              </a:ext>
            </a:extLst>
          </p:spPr>
        </p:pic>
        <p:sp>
          <p:nvSpPr>
            <p:cNvPr id="41" name="Pentagon 12"/>
            <p:cNvSpPr>
              <a:spLocks noChangeArrowheads="1"/>
            </p:cNvSpPr>
            <p:nvPr/>
          </p:nvSpPr>
          <p:spPr bwMode="auto">
            <a:xfrm>
              <a:off x="914331" y="3341038"/>
              <a:ext cx="10526500" cy="466725"/>
            </a:xfrm>
            <a:prstGeom prst="homePlate">
              <a:avLst>
                <a:gd name="adj" fmla="val 51672"/>
              </a:avLst>
            </a:prstGeom>
            <a:solidFill>
              <a:schemeClr val="accent1"/>
            </a:solidFill>
            <a:ln>
              <a:noFill/>
            </a:ln>
          </p:spPr>
          <p:txBody>
            <a:bodyPr anchor="ctr"/>
            <a:lstStyle>
              <a:lvl1pPr indent="-342900">
                <a:defRPr>
                  <a:solidFill>
                    <a:schemeClr val="tx1"/>
                  </a:solidFill>
                  <a:latin typeface="Arial" panose="020B0604020202020204" pitchFamily="34" charset="0"/>
                  <a:ea typeface="宋体" panose="02010600030101010101" pitchFamily="2" charset="-122"/>
                </a:defRPr>
              </a:lvl1pPr>
              <a:lvl2pPr marL="37931725" indent="-37474525">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Calibri" panose="020F0502020204030204" charset="0"/>
                <a:buAutoNum type="arabicPeriod"/>
              </a:pPr>
              <a:endParaRPr lang="zh-CN" altLang="zh-CN" sz="2800" noProof="1">
                <a:solidFill>
                  <a:srgbClr val="FFFFFF"/>
                </a:solidFill>
                <a:latin typeface="Calibri" panose="020F0502020204030204" charset="0"/>
                <a:ea typeface="MS PGothic" panose="020B0600070205080204" pitchFamily="34" charset="-128"/>
              </a:endParaRPr>
            </a:p>
          </p:txBody>
        </p:sp>
        <p:sp>
          <p:nvSpPr>
            <p:cNvPr id="42" name="Text Box 20"/>
            <p:cNvSpPr txBox="1">
              <a:spLocks noChangeArrowheads="1"/>
            </p:cNvSpPr>
            <p:nvPr/>
          </p:nvSpPr>
          <p:spPr bwMode="auto">
            <a:xfrm>
              <a:off x="1562402"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2010</a:t>
              </a:r>
            </a:p>
          </p:txBody>
        </p:sp>
        <p:sp>
          <p:nvSpPr>
            <p:cNvPr id="43" name="Text Box 21"/>
            <p:cNvSpPr txBox="1">
              <a:spLocks noChangeArrowheads="1"/>
            </p:cNvSpPr>
            <p:nvPr/>
          </p:nvSpPr>
          <p:spPr bwMode="auto">
            <a:xfrm>
              <a:off x="2686205"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2011</a:t>
              </a:r>
            </a:p>
          </p:txBody>
        </p:sp>
        <p:sp>
          <p:nvSpPr>
            <p:cNvPr id="44" name="Text Box 22"/>
            <p:cNvSpPr txBox="1">
              <a:spLocks noChangeArrowheads="1"/>
            </p:cNvSpPr>
            <p:nvPr/>
          </p:nvSpPr>
          <p:spPr bwMode="auto">
            <a:xfrm>
              <a:off x="3810009"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2012</a:t>
              </a:r>
            </a:p>
          </p:txBody>
        </p:sp>
        <p:sp>
          <p:nvSpPr>
            <p:cNvPr id="45" name="Text Box 23"/>
            <p:cNvSpPr txBox="1">
              <a:spLocks noChangeArrowheads="1"/>
            </p:cNvSpPr>
            <p:nvPr/>
          </p:nvSpPr>
          <p:spPr bwMode="auto">
            <a:xfrm>
              <a:off x="4935929"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2013</a:t>
              </a:r>
            </a:p>
          </p:txBody>
        </p:sp>
        <p:sp>
          <p:nvSpPr>
            <p:cNvPr id="46" name="Text Box 24"/>
            <p:cNvSpPr txBox="1">
              <a:spLocks noChangeArrowheads="1"/>
            </p:cNvSpPr>
            <p:nvPr/>
          </p:nvSpPr>
          <p:spPr bwMode="auto">
            <a:xfrm>
              <a:off x="6059732"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2014</a:t>
              </a:r>
            </a:p>
          </p:txBody>
        </p:sp>
        <p:sp>
          <p:nvSpPr>
            <p:cNvPr id="48" name="Text Box 25"/>
            <p:cNvSpPr txBox="1">
              <a:spLocks noChangeArrowheads="1"/>
            </p:cNvSpPr>
            <p:nvPr/>
          </p:nvSpPr>
          <p:spPr bwMode="auto">
            <a:xfrm>
              <a:off x="7185652"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2015</a:t>
              </a:r>
            </a:p>
          </p:txBody>
        </p:sp>
        <p:sp>
          <p:nvSpPr>
            <p:cNvPr id="49" name="Text Box 26"/>
            <p:cNvSpPr txBox="1">
              <a:spLocks noChangeArrowheads="1"/>
            </p:cNvSpPr>
            <p:nvPr/>
          </p:nvSpPr>
          <p:spPr bwMode="auto">
            <a:xfrm>
              <a:off x="8309457"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2016</a:t>
              </a:r>
            </a:p>
          </p:txBody>
        </p:sp>
        <p:sp>
          <p:nvSpPr>
            <p:cNvPr id="85" name="Text Box 27"/>
            <p:cNvSpPr txBox="1">
              <a:spLocks noChangeArrowheads="1"/>
            </p:cNvSpPr>
            <p:nvPr/>
          </p:nvSpPr>
          <p:spPr bwMode="auto">
            <a:xfrm>
              <a:off x="9435377" y="3373503"/>
              <a:ext cx="787395" cy="400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dirty="0">
                  <a:solidFill>
                    <a:schemeClr val="bg1"/>
                  </a:solidFill>
                  <a:latin typeface="微软雅黑" panose="020B0503020204020204" charset="-122"/>
                  <a:ea typeface="微软雅黑" panose="020B0503020204020204" charset="-122"/>
                </a:rPr>
                <a:t>2017</a:t>
              </a:r>
            </a:p>
          </p:txBody>
        </p:sp>
      </p:grpSp>
      <p:grpSp>
        <p:nvGrpSpPr>
          <p:cNvPr id="86" name="组合 85"/>
          <p:cNvGrpSpPr/>
          <p:nvPr/>
        </p:nvGrpSpPr>
        <p:grpSpPr>
          <a:xfrm>
            <a:off x="871912" y="1818547"/>
            <a:ext cx="1980029" cy="967948"/>
            <a:chOff x="946825" y="1556792"/>
            <a:chExt cx="1980029" cy="968172"/>
          </a:xfrm>
        </p:grpSpPr>
        <p:sp>
          <p:nvSpPr>
            <p:cNvPr id="87" name="Text Box 28"/>
            <p:cNvSpPr txBox="1">
              <a:spLocks noChangeArrowheads="1"/>
            </p:cNvSpPr>
            <p:nvPr/>
          </p:nvSpPr>
          <p:spPr bwMode="auto">
            <a:xfrm>
              <a:off x="1131889"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88" name="Text Box 29"/>
            <p:cNvSpPr txBox="1">
              <a:spLocks noChangeArrowheads="1"/>
            </p:cNvSpPr>
            <p:nvPr/>
          </p:nvSpPr>
          <p:spPr bwMode="auto">
            <a:xfrm>
              <a:off x="946825"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89" name="Line 30"/>
          <p:cNvSpPr>
            <a:spLocks noChangeShapeType="1"/>
          </p:cNvSpPr>
          <p:nvPr/>
        </p:nvSpPr>
        <p:spPr bwMode="auto">
          <a:xfrm>
            <a:off x="1825225" y="2836563"/>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0" name="组合 89"/>
          <p:cNvGrpSpPr/>
          <p:nvPr/>
        </p:nvGrpSpPr>
        <p:grpSpPr>
          <a:xfrm>
            <a:off x="3175992" y="1818547"/>
            <a:ext cx="1980029" cy="967948"/>
            <a:chOff x="3250904" y="1556792"/>
            <a:chExt cx="1980029" cy="968172"/>
          </a:xfrm>
        </p:grpSpPr>
        <p:sp>
          <p:nvSpPr>
            <p:cNvPr id="91" name="Text Box 31"/>
            <p:cNvSpPr txBox="1">
              <a:spLocks noChangeArrowheads="1"/>
            </p:cNvSpPr>
            <p:nvPr/>
          </p:nvSpPr>
          <p:spPr bwMode="auto">
            <a:xfrm>
              <a:off x="3436638"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92" name="Text Box 32"/>
            <p:cNvSpPr txBox="1">
              <a:spLocks noChangeArrowheads="1"/>
            </p:cNvSpPr>
            <p:nvPr/>
          </p:nvSpPr>
          <p:spPr bwMode="auto">
            <a:xfrm>
              <a:off x="3250904"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93" name="Line 33"/>
          <p:cNvSpPr>
            <a:spLocks noChangeShapeType="1"/>
          </p:cNvSpPr>
          <p:nvPr/>
        </p:nvSpPr>
        <p:spPr bwMode="auto">
          <a:xfrm>
            <a:off x="4129975" y="2836563"/>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4" name="组合 93"/>
          <p:cNvGrpSpPr/>
          <p:nvPr/>
        </p:nvGrpSpPr>
        <p:grpSpPr>
          <a:xfrm>
            <a:off x="5383389" y="1818547"/>
            <a:ext cx="1980029" cy="967948"/>
            <a:chOff x="5458301" y="1556792"/>
            <a:chExt cx="1980029" cy="968172"/>
          </a:xfrm>
        </p:grpSpPr>
        <p:sp>
          <p:nvSpPr>
            <p:cNvPr id="95" name="Text Box 34"/>
            <p:cNvSpPr txBox="1">
              <a:spLocks noChangeArrowheads="1"/>
            </p:cNvSpPr>
            <p:nvPr/>
          </p:nvSpPr>
          <p:spPr bwMode="auto">
            <a:xfrm>
              <a:off x="5644035"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96" name="Text Box 35"/>
            <p:cNvSpPr txBox="1">
              <a:spLocks noChangeArrowheads="1"/>
            </p:cNvSpPr>
            <p:nvPr/>
          </p:nvSpPr>
          <p:spPr bwMode="auto">
            <a:xfrm>
              <a:off x="5458301"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97" name="Line 36"/>
          <p:cNvSpPr>
            <a:spLocks noChangeShapeType="1"/>
          </p:cNvSpPr>
          <p:nvPr/>
        </p:nvSpPr>
        <p:spPr bwMode="auto">
          <a:xfrm>
            <a:off x="6337370" y="2836563"/>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8" name="组合 97"/>
          <p:cNvGrpSpPr/>
          <p:nvPr/>
        </p:nvGrpSpPr>
        <p:grpSpPr>
          <a:xfrm>
            <a:off x="7644365" y="1818547"/>
            <a:ext cx="1980029" cy="967948"/>
            <a:chOff x="7858289" y="1556792"/>
            <a:chExt cx="1980029" cy="968172"/>
          </a:xfrm>
        </p:grpSpPr>
        <p:sp>
          <p:nvSpPr>
            <p:cNvPr id="99" name="Text Box 37"/>
            <p:cNvSpPr txBox="1">
              <a:spLocks noChangeArrowheads="1"/>
            </p:cNvSpPr>
            <p:nvPr/>
          </p:nvSpPr>
          <p:spPr bwMode="auto">
            <a:xfrm>
              <a:off x="8044023" y="1556792"/>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100" name="Text Box 38"/>
            <p:cNvSpPr txBox="1">
              <a:spLocks noChangeArrowheads="1"/>
            </p:cNvSpPr>
            <p:nvPr/>
          </p:nvSpPr>
          <p:spPr bwMode="auto">
            <a:xfrm>
              <a:off x="7858289" y="1915566"/>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101" name="Line 39"/>
          <p:cNvSpPr>
            <a:spLocks noChangeShapeType="1"/>
          </p:cNvSpPr>
          <p:nvPr/>
        </p:nvSpPr>
        <p:spPr bwMode="auto">
          <a:xfrm>
            <a:off x="8598346" y="2836563"/>
            <a:ext cx="0" cy="697167"/>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 name="组合 101"/>
          <p:cNvGrpSpPr/>
          <p:nvPr/>
        </p:nvGrpSpPr>
        <p:grpSpPr>
          <a:xfrm>
            <a:off x="1991546" y="4692783"/>
            <a:ext cx="1980029" cy="967948"/>
            <a:chOff x="2194826" y="4431694"/>
            <a:chExt cx="1980029" cy="968172"/>
          </a:xfrm>
        </p:grpSpPr>
        <p:sp>
          <p:nvSpPr>
            <p:cNvPr id="103" name="Text Box 40"/>
            <p:cNvSpPr txBox="1">
              <a:spLocks noChangeArrowheads="1"/>
            </p:cNvSpPr>
            <p:nvPr/>
          </p:nvSpPr>
          <p:spPr bwMode="auto">
            <a:xfrm>
              <a:off x="2380560"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104" name="Text Box 41"/>
            <p:cNvSpPr txBox="1">
              <a:spLocks noChangeArrowheads="1"/>
            </p:cNvSpPr>
            <p:nvPr/>
          </p:nvSpPr>
          <p:spPr bwMode="auto">
            <a:xfrm>
              <a:off x="2194826"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105" name="Line 42"/>
          <p:cNvSpPr>
            <a:spLocks noChangeShapeType="1"/>
          </p:cNvSpPr>
          <p:nvPr/>
        </p:nvSpPr>
        <p:spPr bwMode="auto">
          <a:xfrm>
            <a:off x="2945527" y="4037669"/>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6" name="组合 105"/>
          <p:cNvGrpSpPr/>
          <p:nvPr/>
        </p:nvGrpSpPr>
        <p:grpSpPr>
          <a:xfrm>
            <a:off x="4295802" y="4692783"/>
            <a:ext cx="1980029" cy="967948"/>
            <a:chOff x="4499575" y="4431694"/>
            <a:chExt cx="1980029" cy="968172"/>
          </a:xfrm>
        </p:grpSpPr>
        <p:sp>
          <p:nvSpPr>
            <p:cNvPr id="107" name="Text Box 43"/>
            <p:cNvSpPr txBox="1">
              <a:spLocks noChangeArrowheads="1"/>
            </p:cNvSpPr>
            <p:nvPr/>
          </p:nvSpPr>
          <p:spPr bwMode="auto">
            <a:xfrm>
              <a:off x="4685309"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108" name="Text Box 44"/>
            <p:cNvSpPr txBox="1">
              <a:spLocks noChangeArrowheads="1"/>
            </p:cNvSpPr>
            <p:nvPr/>
          </p:nvSpPr>
          <p:spPr bwMode="auto">
            <a:xfrm>
              <a:off x="4499575"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109" name="Line 45"/>
          <p:cNvSpPr>
            <a:spLocks noChangeShapeType="1"/>
          </p:cNvSpPr>
          <p:nvPr/>
        </p:nvSpPr>
        <p:spPr bwMode="auto">
          <a:xfrm>
            <a:off x="5249785" y="4037669"/>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0" name="组合 109"/>
          <p:cNvGrpSpPr/>
          <p:nvPr/>
        </p:nvGrpSpPr>
        <p:grpSpPr>
          <a:xfrm>
            <a:off x="6528050" y="4692783"/>
            <a:ext cx="1980029" cy="967948"/>
            <a:chOff x="6706972" y="4431694"/>
            <a:chExt cx="1980029" cy="968172"/>
          </a:xfrm>
        </p:grpSpPr>
        <p:sp>
          <p:nvSpPr>
            <p:cNvPr id="111" name="Text Box 46"/>
            <p:cNvSpPr txBox="1">
              <a:spLocks noChangeArrowheads="1"/>
            </p:cNvSpPr>
            <p:nvPr/>
          </p:nvSpPr>
          <p:spPr bwMode="auto">
            <a:xfrm>
              <a:off x="6892706"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112" name="Text Box 47"/>
            <p:cNvSpPr txBox="1">
              <a:spLocks noChangeArrowheads="1"/>
            </p:cNvSpPr>
            <p:nvPr/>
          </p:nvSpPr>
          <p:spPr bwMode="auto">
            <a:xfrm>
              <a:off x="6706972"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113" name="Line 48"/>
          <p:cNvSpPr>
            <a:spLocks noChangeShapeType="1"/>
          </p:cNvSpPr>
          <p:nvPr/>
        </p:nvSpPr>
        <p:spPr bwMode="auto">
          <a:xfrm>
            <a:off x="7482031" y="4037669"/>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4" name="组合 113"/>
          <p:cNvGrpSpPr/>
          <p:nvPr/>
        </p:nvGrpSpPr>
        <p:grpSpPr>
          <a:xfrm>
            <a:off x="8832306" y="4692783"/>
            <a:ext cx="1980029" cy="967948"/>
            <a:chOff x="9011721" y="4431694"/>
            <a:chExt cx="1980029" cy="968172"/>
          </a:xfrm>
        </p:grpSpPr>
        <p:sp>
          <p:nvSpPr>
            <p:cNvPr id="115" name="Text Box 49"/>
            <p:cNvSpPr txBox="1">
              <a:spLocks noChangeArrowheads="1"/>
            </p:cNvSpPr>
            <p:nvPr/>
          </p:nvSpPr>
          <p:spPr bwMode="auto">
            <a:xfrm>
              <a:off x="9197455" y="4431694"/>
              <a:ext cx="15696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50000"/>
                      <a:lumOff val="50000"/>
                    </a:schemeClr>
                  </a:solidFill>
                  <a:ea typeface="微软雅黑" panose="020B0503020204020204" charset="-122"/>
                </a:rPr>
                <a:t>这里添加文字</a:t>
              </a:r>
            </a:p>
          </p:txBody>
        </p:sp>
        <p:sp>
          <p:nvSpPr>
            <p:cNvPr id="116" name="Text Box 50"/>
            <p:cNvSpPr txBox="1">
              <a:spLocks noChangeArrowheads="1"/>
            </p:cNvSpPr>
            <p:nvPr/>
          </p:nvSpPr>
          <p:spPr bwMode="auto">
            <a:xfrm>
              <a:off x="9011721" y="4790468"/>
              <a:ext cx="1980029" cy="609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gn="r">
                <a:lnSpc>
                  <a:spcPct val="12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单击此处添加文字内容</a:t>
              </a:r>
            </a:p>
          </p:txBody>
        </p:sp>
      </p:grpSp>
      <p:sp>
        <p:nvSpPr>
          <p:cNvPr id="117" name="Line 51"/>
          <p:cNvSpPr>
            <a:spLocks noChangeShapeType="1"/>
          </p:cNvSpPr>
          <p:nvPr/>
        </p:nvSpPr>
        <p:spPr bwMode="auto">
          <a:xfrm>
            <a:off x="9786289" y="4037669"/>
            <a:ext cx="0" cy="503121"/>
          </a:xfrm>
          <a:prstGeom prst="line">
            <a:avLst/>
          </a:prstGeom>
          <a:noFill/>
          <a:ln w="19050" cap="rnd">
            <a:solidFill>
              <a:schemeClr val="tx1">
                <a:lumMod val="75000"/>
                <a:lumOff val="25000"/>
              </a:schemeClr>
            </a:solidFill>
            <a:prstDash val="sysDot"/>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9" advTm="10577">
        <p:random/>
      </p:transition>
    </mc:Choice>
    <mc:Fallback xmlns="">
      <p:transition advTm="10577">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p:cTn id="12" dur="400" fill="hold"/>
                                        <p:tgtEl>
                                          <p:spTgt spid="89"/>
                                        </p:tgtEl>
                                        <p:attrNameLst>
                                          <p:attrName>ppt_w</p:attrName>
                                        </p:attrNameLst>
                                      </p:cBhvr>
                                      <p:tavLst>
                                        <p:tav tm="0">
                                          <p:val>
                                            <p:fltVal val="0"/>
                                          </p:val>
                                        </p:tav>
                                        <p:tav tm="100000">
                                          <p:val>
                                            <p:strVal val="#ppt_w"/>
                                          </p:val>
                                        </p:tav>
                                      </p:tavLst>
                                    </p:anim>
                                    <p:anim calcmode="lin" valueType="num">
                                      <p:cBhvr>
                                        <p:cTn id="13" dur="400" fill="hold"/>
                                        <p:tgtEl>
                                          <p:spTgt spid="89"/>
                                        </p:tgtEl>
                                        <p:attrNameLst>
                                          <p:attrName>ppt_h</p:attrName>
                                        </p:attrNameLst>
                                      </p:cBhvr>
                                      <p:tavLst>
                                        <p:tav tm="0">
                                          <p:val>
                                            <p:fltVal val="0"/>
                                          </p:val>
                                        </p:tav>
                                        <p:tav tm="100000">
                                          <p:val>
                                            <p:strVal val="#ppt_h"/>
                                          </p:val>
                                        </p:tav>
                                      </p:tavLst>
                                    </p:anim>
                                    <p:anim calcmode="lin" valueType="num">
                                      <p:cBhvr>
                                        <p:cTn id="14" dur="400" fill="hold"/>
                                        <p:tgtEl>
                                          <p:spTgt spid="89"/>
                                        </p:tgtEl>
                                        <p:attrNameLst>
                                          <p:attrName>style.rotation</p:attrName>
                                        </p:attrNameLst>
                                      </p:cBhvr>
                                      <p:tavLst>
                                        <p:tav tm="0">
                                          <p:val>
                                            <p:fltVal val="360"/>
                                          </p:val>
                                        </p:tav>
                                        <p:tav tm="100000">
                                          <p:val>
                                            <p:fltVal val="0"/>
                                          </p:val>
                                        </p:tav>
                                      </p:tavLst>
                                    </p:anim>
                                    <p:animEffect transition="in" filter="fade">
                                      <p:cBhvr>
                                        <p:cTn id="15" dur="400"/>
                                        <p:tgtEl>
                                          <p:spTgt spid="8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p:cTn id="19" dur="400" fill="hold"/>
                                        <p:tgtEl>
                                          <p:spTgt spid="86"/>
                                        </p:tgtEl>
                                        <p:attrNameLst>
                                          <p:attrName>ppt_w</p:attrName>
                                        </p:attrNameLst>
                                      </p:cBhvr>
                                      <p:tavLst>
                                        <p:tav tm="0">
                                          <p:val>
                                            <p:fltVal val="0"/>
                                          </p:val>
                                        </p:tav>
                                        <p:tav tm="100000">
                                          <p:val>
                                            <p:strVal val="#ppt_w"/>
                                          </p:val>
                                        </p:tav>
                                      </p:tavLst>
                                    </p:anim>
                                    <p:anim calcmode="lin" valueType="num">
                                      <p:cBhvr>
                                        <p:cTn id="20" dur="400" fill="hold"/>
                                        <p:tgtEl>
                                          <p:spTgt spid="86"/>
                                        </p:tgtEl>
                                        <p:attrNameLst>
                                          <p:attrName>ppt_h</p:attrName>
                                        </p:attrNameLst>
                                      </p:cBhvr>
                                      <p:tavLst>
                                        <p:tav tm="0">
                                          <p:val>
                                            <p:fltVal val="0"/>
                                          </p:val>
                                        </p:tav>
                                        <p:tav tm="100000">
                                          <p:val>
                                            <p:strVal val="#ppt_h"/>
                                          </p:val>
                                        </p:tav>
                                      </p:tavLst>
                                    </p:anim>
                                    <p:animEffect transition="in" filter="fade">
                                      <p:cBhvr>
                                        <p:cTn id="21" dur="400"/>
                                        <p:tgtEl>
                                          <p:spTgt spid="86"/>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p:cTn id="25" dur="400" fill="hold"/>
                                        <p:tgtEl>
                                          <p:spTgt spid="105"/>
                                        </p:tgtEl>
                                        <p:attrNameLst>
                                          <p:attrName>ppt_w</p:attrName>
                                        </p:attrNameLst>
                                      </p:cBhvr>
                                      <p:tavLst>
                                        <p:tav tm="0">
                                          <p:val>
                                            <p:fltVal val="0"/>
                                          </p:val>
                                        </p:tav>
                                        <p:tav tm="100000">
                                          <p:val>
                                            <p:strVal val="#ppt_w"/>
                                          </p:val>
                                        </p:tav>
                                      </p:tavLst>
                                    </p:anim>
                                    <p:anim calcmode="lin" valueType="num">
                                      <p:cBhvr>
                                        <p:cTn id="26" dur="400" fill="hold"/>
                                        <p:tgtEl>
                                          <p:spTgt spid="105"/>
                                        </p:tgtEl>
                                        <p:attrNameLst>
                                          <p:attrName>ppt_h</p:attrName>
                                        </p:attrNameLst>
                                      </p:cBhvr>
                                      <p:tavLst>
                                        <p:tav tm="0">
                                          <p:val>
                                            <p:fltVal val="0"/>
                                          </p:val>
                                        </p:tav>
                                        <p:tav tm="100000">
                                          <p:val>
                                            <p:strVal val="#ppt_h"/>
                                          </p:val>
                                        </p:tav>
                                      </p:tavLst>
                                    </p:anim>
                                    <p:anim calcmode="lin" valueType="num">
                                      <p:cBhvr>
                                        <p:cTn id="27" dur="400" fill="hold"/>
                                        <p:tgtEl>
                                          <p:spTgt spid="105"/>
                                        </p:tgtEl>
                                        <p:attrNameLst>
                                          <p:attrName>style.rotation</p:attrName>
                                        </p:attrNameLst>
                                      </p:cBhvr>
                                      <p:tavLst>
                                        <p:tav tm="0">
                                          <p:val>
                                            <p:fltVal val="360"/>
                                          </p:val>
                                        </p:tav>
                                        <p:tav tm="100000">
                                          <p:val>
                                            <p:fltVal val="0"/>
                                          </p:val>
                                        </p:tav>
                                      </p:tavLst>
                                    </p:anim>
                                    <p:animEffect transition="in" filter="fade">
                                      <p:cBhvr>
                                        <p:cTn id="28" dur="400"/>
                                        <p:tgtEl>
                                          <p:spTgt spid="105"/>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102"/>
                                        </p:tgtEl>
                                        <p:attrNameLst>
                                          <p:attrName>style.visibility</p:attrName>
                                        </p:attrNameLst>
                                      </p:cBhvr>
                                      <p:to>
                                        <p:strVal val="visible"/>
                                      </p:to>
                                    </p:set>
                                    <p:anim calcmode="lin" valueType="num">
                                      <p:cBhvr>
                                        <p:cTn id="32" dur="400" fill="hold"/>
                                        <p:tgtEl>
                                          <p:spTgt spid="102"/>
                                        </p:tgtEl>
                                        <p:attrNameLst>
                                          <p:attrName>ppt_w</p:attrName>
                                        </p:attrNameLst>
                                      </p:cBhvr>
                                      <p:tavLst>
                                        <p:tav tm="0">
                                          <p:val>
                                            <p:fltVal val="0"/>
                                          </p:val>
                                        </p:tav>
                                        <p:tav tm="100000">
                                          <p:val>
                                            <p:strVal val="#ppt_w"/>
                                          </p:val>
                                        </p:tav>
                                      </p:tavLst>
                                    </p:anim>
                                    <p:anim calcmode="lin" valueType="num">
                                      <p:cBhvr>
                                        <p:cTn id="33" dur="400" fill="hold"/>
                                        <p:tgtEl>
                                          <p:spTgt spid="102"/>
                                        </p:tgtEl>
                                        <p:attrNameLst>
                                          <p:attrName>ppt_h</p:attrName>
                                        </p:attrNameLst>
                                      </p:cBhvr>
                                      <p:tavLst>
                                        <p:tav tm="0">
                                          <p:val>
                                            <p:fltVal val="0"/>
                                          </p:val>
                                        </p:tav>
                                        <p:tav tm="100000">
                                          <p:val>
                                            <p:strVal val="#ppt_h"/>
                                          </p:val>
                                        </p:tav>
                                      </p:tavLst>
                                    </p:anim>
                                    <p:animEffect transition="in" filter="fade">
                                      <p:cBhvr>
                                        <p:cTn id="34" dur="400"/>
                                        <p:tgtEl>
                                          <p:spTgt spid="102"/>
                                        </p:tgtEl>
                                      </p:cBhvr>
                                    </p:animEffect>
                                  </p:childTnLst>
                                </p:cTn>
                              </p:par>
                            </p:childTnLst>
                          </p:cTn>
                        </p:par>
                        <p:par>
                          <p:cTn id="35" fill="hold">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400" fill="hold"/>
                                        <p:tgtEl>
                                          <p:spTgt spid="93"/>
                                        </p:tgtEl>
                                        <p:attrNameLst>
                                          <p:attrName>ppt_w</p:attrName>
                                        </p:attrNameLst>
                                      </p:cBhvr>
                                      <p:tavLst>
                                        <p:tav tm="0">
                                          <p:val>
                                            <p:fltVal val="0"/>
                                          </p:val>
                                        </p:tav>
                                        <p:tav tm="100000">
                                          <p:val>
                                            <p:strVal val="#ppt_w"/>
                                          </p:val>
                                        </p:tav>
                                      </p:tavLst>
                                    </p:anim>
                                    <p:anim calcmode="lin" valueType="num">
                                      <p:cBhvr>
                                        <p:cTn id="39" dur="400" fill="hold"/>
                                        <p:tgtEl>
                                          <p:spTgt spid="93"/>
                                        </p:tgtEl>
                                        <p:attrNameLst>
                                          <p:attrName>ppt_h</p:attrName>
                                        </p:attrNameLst>
                                      </p:cBhvr>
                                      <p:tavLst>
                                        <p:tav tm="0">
                                          <p:val>
                                            <p:fltVal val="0"/>
                                          </p:val>
                                        </p:tav>
                                        <p:tav tm="100000">
                                          <p:val>
                                            <p:strVal val="#ppt_h"/>
                                          </p:val>
                                        </p:tav>
                                      </p:tavLst>
                                    </p:anim>
                                    <p:anim calcmode="lin" valueType="num">
                                      <p:cBhvr>
                                        <p:cTn id="40" dur="400" fill="hold"/>
                                        <p:tgtEl>
                                          <p:spTgt spid="93"/>
                                        </p:tgtEl>
                                        <p:attrNameLst>
                                          <p:attrName>style.rotation</p:attrName>
                                        </p:attrNameLst>
                                      </p:cBhvr>
                                      <p:tavLst>
                                        <p:tav tm="0">
                                          <p:val>
                                            <p:fltVal val="360"/>
                                          </p:val>
                                        </p:tav>
                                        <p:tav tm="100000">
                                          <p:val>
                                            <p:fltVal val="0"/>
                                          </p:val>
                                        </p:tav>
                                      </p:tavLst>
                                    </p:anim>
                                    <p:animEffect transition="in" filter="fade">
                                      <p:cBhvr>
                                        <p:cTn id="41" dur="400"/>
                                        <p:tgtEl>
                                          <p:spTgt spid="93"/>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p:cTn id="45" dur="400" fill="hold"/>
                                        <p:tgtEl>
                                          <p:spTgt spid="90"/>
                                        </p:tgtEl>
                                        <p:attrNameLst>
                                          <p:attrName>ppt_w</p:attrName>
                                        </p:attrNameLst>
                                      </p:cBhvr>
                                      <p:tavLst>
                                        <p:tav tm="0">
                                          <p:val>
                                            <p:fltVal val="0"/>
                                          </p:val>
                                        </p:tav>
                                        <p:tav tm="100000">
                                          <p:val>
                                            <p:strVal val="#ppt_w"/>
                                          </p:val>
                                        </p:tav>
                                      </p:tavLst>
                                    </p:anim>
                                    <p:anim calcmode="lin" valueType="num">
                                      <p:cBhvr>
                                        <p:cTn id="46" dur="400" fill="hold"/>
                                        <p:tgtEl>
                                          <p:spTgt spid="90"/>
                                        </p:tgtEl>
                                        <p:attrNameLst>
                                          <p:attrName>ppt_h</p:attrName>
                                        </p:attrNameLst>
                                      </p:cBhvr>
                                      <p:tavLst>
                                        <p:tav tm="0">
                                          <p:val>
                                            <p:fltVal val="0"/>
                                          </p:val>
                                        </p:tav>
                                        <p:tav tm="100000">
                                          <p:val>
                                            <p:strVal val="#ppt_h"/>
                                          </p:val>
                                        </p:tav>
                                      </p:tavLst>
                                    </p:anim>
                                    <p:animEffect transition="in" filter="fade">
                                      <p:cBhvr>
                                        <p:cTn id="47" dur="400"/>
                                        <p:tgtEl>
                                          <p:spTgt spid="90"/>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109"/>
                                        </p:tgtEl>
                                        <p:attrNameLst>
                                          <p:attrName>style.visibility</p:attrName>
                                        </p:attrNameLst>
                                      </p:cBhvr>
                                      <p:to>
                                        <p:strVal val="visible"/>
                                      </p:to>
                                    </p:set>
                                    <p:anim calcmode="lin" valueType="num">
                                      <p:cBhvr>
                                        <p:cTn id="51" dur="400" fill="hold"/>
                                        <p:tgtEl>
                                          <p:spTgt spid="109"/>
                                        </p:tgtEl>
                                        <p:attrNameLst>
                                          <p:attrName>ppt_w</p:attrName>
                                        </p:attrNameLst>
                                      </p:cBhvr>
                                      <p:tavLst>
                                        <p:tav tm="0">
                                          <p:val>
                                            <p:fltVal val="0"/>
                                          </p:val>
                                        </p:tav>
                                        <p:tav tm="100000">
                                          <p:val>
                                            <p:strVal val="#ppt_w"/>
                                          </p:val>
                                        </p:tav>
                                      </p:tavLst>
                                    </p:anim>
                                    <p:anim calcmode="lin" valueType="num">
                                      <p:cBhvr>
                                        <p:cTn id="52" dur="400" fill="hold"/>
                                        <p:tgtEl>
                                          <p:spTgt spid="109"/>
                                        </p:tgtEl>
                                        <p:attrNameLst>
                                          <p:attrName>ppt_h</p:attrName>
                                        </p:attrNameLst>
                                      </p:cBhvr>
                                      <p:tavLst>
                                        <p:tav tm="0">
                                          <p:val>
                                            <p:fltVal val="0"/>
                                          </p:val>
                                        </p:tav>
                                        <p:tav tm="100000">
                                          <p:val>
                                            <p:strVal val="#ppt_h"/>
                                          </p:val>
                                        </p:tav>
                                      </p:tavLst>
                                    </p:anim>
                                    <p:anim calcmode="lin" valueType="num">
                                      <p:cBhvr>
                                        <p:cTn id="53" dur="400" fill="hold"/>
                                        <p:tgtEl>
                                          <p:spTgt spid="109"/>
                                        </p:tgtEl>
                                        <p:attrNameLst>
                                          <p:attrName>style.rotation</p:attrName>
                                        </p:attrNameLst>
                                      </p:cBhvr>
                                      <p:tavLst>
                                        <p:tav tm="0">
                                          <p:val>
                                            <p:fltVal val="360"/>
                                          </p:val>
                                        </p:tav>
                                        <p:tav tm="100000">
                                          <p:val>
                                            <p:fltVal val="0"/>
                                          </p:val>
                                        </p:tav>
                                      </p:tavLst>
                                    </p:anim>
                                    <p:animEffect transition="in" filter="fade">
                                      <p:cBhvr>
                                        <p:cTn id="54" dur="400"/>
                                        <p:tgtEl>
                                          <p:spTgt spid="109"/>
                                        </p:tgtEl>
                                      </p:cBhvr>
                                    </p:animEffect>
                                  </p:childTnLst>
                                </p:cTn>
                              </p:par>
                            </p:childTnLst>
                          </p:cTn>
                        </p:par>
                        <p:par>
                          <p:cTn id="55" fill="hold">
                            <p:stCondLst>
                              <p:cond delay="4000"/>
                            </p:stCondLst>
                            <p:childTnLst>
                              <p:par>
                                <p:cTn id="56" presetID="53" presetClass="entr" presetSubtype="16" fill="hold" nodeType="afterEffect">
                                  <p:stCondLst>
                                    <p:cond delay="0"/>
                                  </p:stCondLst>
                                  <p:childTnLst>
                                    <p:set>
                                      <p:cBhvr>
                                        <p:cTn id="57" dur="1" fill="hold">
                                          <p:stCondLst>
                                            <p:cond delay="0"/>
                                          </p:stCondLst>
                                        </p:cTn>
                                        <p:tgtEl>
                                          <p:spTgt spid="106"/>
                                        </p:tgtEl>
                                        <p:attrNameLst>
                                          <p:attrName>style.visibility</p:attrName>
                                        </p:attrNameLst>
                                      </p:cBhvr>
                                      <p:to>
                                        <p:strVal val="visible"/>
                                      </p:to>
                                    </p:set>
                                    <p:anim calcmode="lin" valueType="num">
                                      <p:cBhvr>
                                        <p:cTn id="58" dur="400" fill="hold"/>
                                        <p:tgtEl>
                                          <p:spTgt spid="106"/>
                                        </p:tgtEl>
                                        <p:attrNameLst>
                                          <p:attrName>ppt_w</p:attrName>
                                        </p:attrNameLst>
                                      </p:cBhvr>
                                      <p:tavLst>
                                        <p:tav tm="0">
                                          <p:val>
                                            <p:fltVal val="0"/>
                                          </p:val>
                                        </p:tav>
                                        <p:tav tm="100000">
                                          <p:val>
                                            <p:strVal val="#ppt_w"/>
                                          </p:val>
                                        </p:tav>
                                      </p:tavLst>
                                    </p:anim>
                                    <p:anim calcmode="lin" valueType="num">
                                      <p:cBhvr>
                                        <p:cTn id="59" dur="400" fill="hold"/>
                                        <p:tgtEl>
                                          <p:spTgt spid="106"/>
                                        </p:tgtEl>
                                        <p:attrNameLst>
                                          <p:attrName>ppt_h</p:attrName>
                                        </p:attrNameLst>
                                      </p:cBhvr>
                                      <p:tavLst>
                                        <p:tav tm="0">
                                          <p:val>
                                            <p:fltVal val="0"/>
                                          </p:val>
                                        </p:tav>
                                        <p:tav tm="100000">
                                          <p:val>
                                            <p:strVal val="#ppt_h"/>
                                          </p:val>
                                        </p:tav>
                                      </p:tavLst>
                                    </p:anim>
                                    <p:animEffect transition="in" filter="fade">
                                      <p:cBhvr>
                                        <p:cTn id="60" dur="400"/>
                                        <p:tgtEl>
                                          <p:spTgt spid="106"/>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cBhvr>
                                        <p:cTn id="64" dur="400" fill="hold"/>
                                        <p:tgtEl>
                                          <p:spTgt spid="97"/>
                                        </p:tgtEl>
                                        <p:attrNameLst>
                                          <p:attrName>ppt_w</p:attrName>
                                        </p:attrNameLst>
                                      </p:cBhvr>
                                      <p:tavLst>
                                        <p:tav tm="0">
                                          <p:val>
                                            <p:fltVal val="0"/>
                                          </p:val>
                                        </p:tav>
                                        <p:tav tm="100000">
                                          <p:val>
                                            <p:strVal val="#ppt_w"/>
                                          </p:val>
                                        </p:tav>
                                      </p:tavLst>
                                    </p:anim>
                                    <p:anim calcmode="lin" valueType="num">
                                      <p:cBhvr>
                                        <p:cTn id="65" dur="400" fill="hold"/>
                                        <p:tgtEl>
                                          <p:spTgt spid="97"/>
                                        </p:tgtEl>
                                        <p:attrNameLst>
                                          <p:attrName>ppt_h</p:attrName>
                                        </p:attrNameLst>
                                      </p:cBhvr>
                                      <p:tavLst>
                                        <p:tav tm="0">
                                          <p:val>
                                            <p:fltVal val="0"/>
                                          </p:val>
                                        </p:tav>
                                        <p:tav tm="100000">
                                          <p:val>
                                            <p:strVal val="#ppt_h"/>
                                          </p:val>
                                        </p:tav>
                                      </p:tavLst>
                                    </p:anim>
                                    <p:anim calcmode="lin" valueType="num">
                                      <p:cBhvr>
                                        <p:cTn id="66" dur="400" fill="hold"/>
                                        <p:tgtEl>
                                          <p:spTgt spid="97"/>
                                        </p:tgtEl>
                                        <p:attrNameLst>
                                          <p:attrName>style.rotation</p:attrName>
                                        </p:attrNameLst>
                                      </p:cBhvr>
                                      <p:tavLst>
                                        <p:tav tm="0">
                                          <p:val>
                                            <p:fltVal val="360"/>
                                          </p:val>
                                        </p:tav>
                                        <p:tav tm="100000">
                                          <p:val>
                                            <p:fltVal val="0"/>
                                          </p:val>
                                        </p:tav>
                                      </p:tavLst>
                                    </p:anim>
                                    <p:animEffect transition="in" filter="fade">
                                      <p:cBhvr>
                                        <p:cTn id="67" dur="400"/>
                                        <p:tgtEl>
                                          <p:spTgt spid="97"/>
                                        </p:tgtEl>
                                      </p:cBhvr>
                                    </p:animEffect>
                                  </p:childTnLst>
                                </p:cTn>
                              </p:par>
                            </p:childTnLst>
                          </p:cTn>
                        </p:par>
                        <p:par>
                          <p:cTn id="68" fill="hold">
                            <p:stCondLst>
                              <p:cond delay="5000"/>
                            </p:stCondLst>
                            <p:childTnLst>
                              <p:par>
                                <p:cTn id="69" presetID="53" presetClass="entr" presetSubtype="16" fill="hold" nodeType="afterEffect">
                                  <p:stCondLst>
                                    <p:cond delay="0"/>
                                  </p:stCondLst>
                                  <p:childTnLst>
                                    <p:set>
                                      <p:cBhvr>
                                        <p:cTn id="70" dur="1" fill="hold">
                                          <p:stCondLst>
                                            <p:cond delay="0"/>
                                          </p:stCondLst>
                                        </p:cTn>
                                        <p:tgtEl>
                                          <p:spTgt spid="94"/>
                                        </p:tgtEl>
                                        <p:attrNameLst>
                                          <p:attrName>style.visibility</p:attrName>
                                        </p:attrNameLst>
                                      </p:cBhvr>
                                      <p:to>
                                        <p:strVal val="visible"/>
                                      </p:to>
                                    </p:set>
                                    <p:anim calcmode="lin" valueType="num">
                                      <p:cBhvr>
                                        <p:cTn id="71" dur="400" fill="hold"/>
                                        <p:tgtEl>
                                          <p:spTgt spid="94"/>
                                        </p:tgtEl>
                                        <p:attrNameLst>
                                          <p:attrName>ppt_w</p:attrName>
                                        </p:attrNameLst>
                                      </p:cBhvr>
                                      <p:tavLst>
                                        <p:tav tm="0">
                                          <p:val>
                                            <p:fltVal val="0"/>
                                          </p:val>
                                        </p:tav>
                                        <p:tav tm="100000">
                                          <p:val>
                                            <p:strVal val="#ppt_w"/>
                                          </p:val>
                                        </p:tav>
                                      </p:tavLst>
                                    </p:anim>
                                    <p:anim calcmode="lin" valueType="num">
                                      <p:cBhvr>
                                        <p:cTn id="72" dur="400" fill="hold"/>
                                        <p:tgtEl>
                                          <p:spTgt spid="94"/>
                                        </p:tgtEl>
                                        <p:attrNameLst>
                                          <p:attrName>ppt_h</p:attrName>
                                        </p:attrNameLst>
                                      </p:cBhvr>
                                      <p:tavLst>
                                        <p:tav tm="0">
                                          <p:val>
                                            <p:fltVal val="0"/>
                                          </p:val>
                                        </p:tav>
                                        <p:tav tm="100000">
                                          <p:val>
                                            <p:strVal val="#ppt_h"/>
                                          </p:val>
                                        </p:tav>
                                      </p:tavLst>
                                    </p:anim>
                                    <p:animEffect transition="in" filter="fade">
                                      <p:cBhvr>
                                        <p:cTn id="73" dur="400"/>
                                        <p:tgtEl>
                                          <p:spTgt spid="94"/>
                                        </p:tgtEl>
                                      </p:cBhvr>
                                    </p:animEffect>
                                  </p:childTnLst>
                                </p:cTn>
                              </p:par>
                            </p:childTnLst>
                          </p:cTn>
                        </p:par>
                        <p:par>
                          <p:cTn id="74" fill="hold">
                            <p:stCondLst>
                              <p:cond delay="5500"/>
                            </p:stCondLst>
                            <p:childTnLst>
                              <p:par>
                                <p:cTn id="75" presetID="49" presetClass="entr" presetSubtype="0" decel="100000" fill="hold" grpId="0" nodeType="afterEffect">
                                  <p:stCondLst>
                                    <p:cond delay="0"/>
                                  </p:stCondLst>
                                  <p:childTnLst>
                                    <p:set>
                                      <p:cBhvr>
                                        <p:cTn id="76" dur="1" fill="hold">
                                          <p:stCondLst>
                                            <p:cond delay="0"/>
                                          </p:stCondLst>
                                        </p:cTn>
                                        <p:tgtEl>
                                          <p:spTgt spid="113"/>
                                        </p:tgtEl>
                                        <p:attrNameLst>
                                          <p:attrName>style.visibility</p:attrName>
                                        </p:attrNameLst>
                                      </p:cBhvr>
                                      <p:to>
                                        <p:strVal val="visible"/>
                                      </p:to>
                                    </p:set>
                                    <p:anim calcmode="lin" valueType="num">
                                      <p:cBhvr>
                                        <p:cTn id="77" dur="400" fill="hold"/>
                                        <p:tgtEl>
                                          <p:spTgt spid="113"/>
                                        </p:tgtEl>
                                        <p:attrNameLst>
                                          <p:attrName>ppt_w</p:attrName>
                                        </p:attrNameLst>
                                      </p:cBhvr>
                                      <p:tavLst>
                                        <p:tav tm="0">
                                          <p:val>
                                            <p:fltVal val="0"/>
                                          </p:val>
                                        </p:tav>
                                        <p:tav tm="100000">
                                          <p:val>
                                            <p:strVal val="#ppt_w"/>
                                          </p:val>
                                        </p:tav>
                                      </p:tavLst>
                                    </p:anim>
                                    <p:anim calcmode="lin" valueType="num">
                                      <p:cBhvr>
                                        <p:cTn id="78" dur="400" fill="hold"/>
                                        <p:tgtEl>
                                          <p:spTgt spid="113"/>
                                        </p:tgtEl>
                                        <p:attrNameLst>
                                          <p:attrName>ppt_h</p:attrName>
                                        </p:attrNameLst>
                                      </p:cBhvr>
                                      <p:tavLst>
                                        <p:tav tm="0">
                                          <p:val>
                                            <p:fltVal val="0"/>
                                          </p:val>
                                        </p:tav>
                                        <p:tav tm="100000">
                                          <p:val>
                                            <p:strVal val="#ppt_h"/>
                                          </p:val>
                                        </p:tav>
                                      </p:tavLst>
                                    </p:anim>
                                    <p:anim calcmode="lin" valueType="num">
                                      <p:cBhvr>
                                        <p:cTn id="79" dur="400" fill="hold"/>
                                        <p:tgtEl>
                                          <p:spTgt spid="113"/>
                                        </p:tgtEl>
                                        <p:attrNameLst>
                                          <p:attrName>style.rotation</p:attrName>
                                        </p:attrNameLst>
                                      </p:cBhvr>
                                      <p:tavLst>
                                        <p:tav tm="0">
                                          <p:val>
                                            <p:fltVal val="360"/>
                                          </p:val>
                                        </p:tav>
                                        <p:tav tm="100000">
                                          <p:val>
                                            <p:fltVal val="0"/>
                                          </p:val>
                                        </p:tav>
                                      </p:tavLst>
                                    </p:anim>
                                    <p:animEffect transition="in" filter="fade">
                                      <p:cBhvr>
                                        <p:cTn id="80" dur="400"/>
                                        <p:tgtEl>
                                          <p:spTgt spid="113"/>
                                        </p:tgtEl>
                                      </p:cBhvr>
                                    </p:animEffect>
                                  </p:childTnLst>
                                </p:cTn>
                              </p:par>
                            </p:childTnLst>
                          </p:cTn>
                        </p:par>
                        <p:par>
                          <p:cTn id="81" fill="hold">
                            <p:stCondLst>
                              <p:cond delay="6000"/>
                            </p:stCondLst>
                            <p:childTnLst>
                              <p:par>
                                <p:cTn id="82" presetID="53" presetClass="entr" presetSubtype="16" fill="hold" nodeType="afterEffect">
                                  <p:stCondLst>
                                    <p:cond delay="0"/>
                                  </p:stCondLst>
                                  <p:childTnLst>
                                    <p:set>
                                      <p:cBhvr>
                                        <p:cTn id="83" dur="1" fill="hold">
                                          <p:stCondLst>
                                            <p:cond delay="0"/>
                                          </p:stCondLst>
                                        </p:cTn>
                                        <p:tgtEl>
                                          <p:spTgt spid="110"/>
                                        </p:tgtEl>
                                        <p:attrNameLst>
                                          <p:attrName>style.visibility</p:attrName>
                                        </p:attrNameLst>
                                      </p:cBhvr>
                                      <p:to>
                                        <p:strVal val="visible"/>
                                      </p:to>
                                    </p:set>
                                    <p:anim calcmode="lin" valueType="num">
                                      <p:cBhvr>
                                        <p:cTn id="84" dur="400" fill="hold"/>
                                        <p:tgtEl>
                                          <p:spTgt spid="110"/>
                                        </p:tgtEl>
                                        <p:attrNameLst>
                                          <p:attrName>ppt_w</p:attrName>
                                        </p:attrNameLst>
                                      </p:cBhvr>
                                      <p:tavLst>
                                        <p:tav tm="0">
                                          <p:val>
                                            <p:fltVal val="0"/>
                                          </p:val>
                                        </p:tav>
                                        <p:tav tm="100000">
                                          <p:val>
                                            <p:strVal val="#ppt_w"/>
                                          </p:val>
                                        </p:tav>
                                      </p:tavLst>
                                    </p:anim>
                                    <p:anim calcmode="lin" valueType="num">
                                      <p:cBhvr>
                                        <p:cTn id="85" dur="400" fill="hold"/>
                                        <p:tgtEl>
                                          <p:spTgt spid="110"/>
                                        </p:tgtEl>
                                        <p:attrNameLst>
                                          <p:attrName>ppt_h</p:attrName>
                                        </p:attrNameLst>
                                      </p:cBhvr>
                                      <p:tavLst>
                                        <p:tav tm="0">
                                          <p:val>
                                            <p:fltVal val="0"/>
                                          </p:val>
                                        </p:tav>
                                        <p:tav tm="100000">
                                          <p:val>
                                            <p:strVal val="#ppt_h"/>
                                          </p:val>
                                        </p:tav>
                                      </p:tavLst>
                                    </p:anim>
                                    <p:animEffect transition="in" filter="fade">
                                      <p:cBhvr>
                                        <p:cTn id="86" dur="400"/>
                                        <p:tgtEl>
                                          <p:spTgt spid="110"/>
                                        </p:tgtEl>
                                      </p:cBhvr>
                                    </p:animEffect>
                                  </p:childTnLst>
                                </p:cTn>
                              </p:par>
                            </p:childTnLst>
                          </p:cTn>
                        </p:par>
                        <p:par>
                          <p:cTn id="87" fill="hold">
                            <p:stCondLst>
                              <p:cond delay="6500"/>
                            </p:stCondLst>
                            <p:childTnLst>
                              <p:par>
                                <p:cTn id="88" presetID="49" presetClass="entr" presetSubtype="0" decel="100000"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 calcmode="lin" valueType="num">
                                      <p:cBhvr>
                                        <p:cTn id="90" dur="400" fill="hold"/>
                                        <p:tgtEl>
                                          <p:spTgt spid="101"/>
                                        </p:tgtEl>
                                        <p:attrNameLst>
                                          <p:attrName>ppt_w</p:attrName>
                                        </p:attrNameLst>
                                      </p:cBhvr>
                                      <p:tavLst>
                                        <p:tav tm="0">
                                          <p:val>
                                            <p:fltVal val="0"/>
                                          </p:val>
                                        </p:tav>
                                        <p:tav tm="100000">
                                          <p:val>
                                            <p:strVal val="#ppt_w"/>
                                          </p:val>
                                        </p:tav>
                                      </p:tavLst>
                                    </p:anim>
                                    <p:anim calcmode="lin" valueType="num">
                                      <p:cBhvr>
                                        <p:cTn id="91" dur="400" fill="hold"/>
                                        <p:tgtEl>
                                          <p:spTgt spid="101"/>
                                        </p:tgtEl>
                                        <p:attrNameLst>
                                          <p:attrName>ppt_h</p:attrName>
                                        </p:attrNameLst>
                                      </p:cBhvr>
                                      <p:tavLst>
                                        <p:tav tm="0">
                                          <p:val>
                                            <p:fltVal val="0"/>
                                          </p:val>
                                        </p:tav>
                                        <p:tav tm="100000">
                                          <p:val>
                                            <p:strVal val="#ppt_h"/>
                                          </p:val>
                                        </p:tav>
                                      </p:tavLst>
                                    </p:anim>
                                    <p:anim calcmode="lin" valueType="num">
                                      <p:cBhvr>
                                        <p:cTn id="92" dur="400" fill="hold"/>
                                        <p:tgtEl>
                                          <p:spTgt spid="101"/>
                                        </p:tgtEl>
                                        <p:attrNameLst>
                                          <p:attrName>style.rotation</p:attrName>
                                        </p:attrNameLst>
                                      </p:cBhvr>
                                      <p:tavLst>
                                        <p:tav tm="0">
                                          <p:val>
                                            <p:fltVal val="360"/>
                                          </p:val>
                                        </p:tav>
                                        <p:tav tm="100000">
                                          <p:val>
                                            <p:fltVal val="0"/>
                                          </p:val>
                                        </p:tav>
                                      </p:tavLst>
                                    </p:anim>
                                    <p:animEffect transition="in" filter="fade">
                                      <p:cBhvr>
                                        <p:cTn id="93" dur="400"/>
                                        <p:tgtEl>
                                          <p:spTgt spid="101"/>
                                        </p:tgtEl>
                                      </p:cBhvr>
                                    </p:animEffect>
                                  </p:childTnLst>
                                </p:cTn>
                              </p:par>
                            </p:childTnLst>
                          </p:cTn>
                        </p:par>
                        <p:par>
                          <p:cTn id="94" fill="hold">
                            <p:stCondLst>
                              <p:cond delay="7000"/>
                            </p:stCondLst>
                            <p:childTnLst>
                              <p:par>
                                <p:cTn id="95" presetID="53" presetClass="entr" presetSubtype="16" fill="hold" nodeType="afterEffect">
                                  <p:stCondLst>
                                    <p:cond delay="0"/>
                                  </p:stCondLst>
                                  <p:childTnLst>
                                    <p:set>
                                      <p:cBhvr>
                                        <p:cTn id="96" dur="1" fill="hold">
                                          <p:stCondLst>
                                            <p:cond delay="0"/>
                                          </p:stCondLst>
                                        </p:cTn>
                                        <p:tgtEl>
                                          <p:spTgt spid="98"/>
                                        </p:tgtEl>
                                        <p:attrNameLst>
                                          <p:attrName>style.visibility</p:attrName>
                                        </p:attrNameLst>
                                      </p:cBhvr>
                                      <p:to>
                                        <p:strVal val="visible"/>
                                      </p:to>
                                    </p:set>
                                    <p:anim calcmode="lin" valueType="num">
                                      <p:cBhvr>
                                        <p:cTn id="97" dur="400" fill="hold"/>
                                        <p:tgtEl>
                                          <p:spTgt spid="98"/>
                                        </p:tgtEl>
                                        <p:attrNameLst>
                                          <p:attrName>ppt_w</p:attrName>
                                        </p:attrNameLst>
                                      </p:cBhvr>
                                      <p:tavLst>
                                        <p:tav tm="0">
                                          <p:val>
                                            <p:fltVal val="0"/>
                                          </p:val>
                                        </p:tav>
                                        <p:tav tm="100000">
                                          <p:val>
                                            <p:strVal val="#ppt_w"/>
                                          </p:val>
                                        </p:tav>
                                      </p:tavLst>
                                    </p:anim>
                                    <p:anim calcmode="lin" valueType="num">
                                      <p:cBhvr>
                                        <p:cTn id="98" dur="400" fill="hold"/>
                                        <p:tgtEl>
                                          <p:spTgt spid="98"/>
                                        </p:tgtEl>
                                        <p:attrNameLst>
                                          <p:attrName>ppt_h</p:attrName>
                                        </p:attrNameLst>
                                      </p:cBhvr>
                                      <p:tavLst>
                                        <p:tav tm="0">
                                          <p:val>
                                            <p:fltVal val="0"/>
                                          </p:val>
                                        </p:tav>
                                        <p:tav tm="100000">
                                          <p:val>
                                            <p:strVal val="#ppt_h"/>
                                          </p:val>
                                        </p:tav>
                                      </p:tavLst>
                                    </p:anim>
                                    <p:animEffect transition="in" filter="fade">
                                      <p:cBhvr>
                                        <p:cTn id="99" dur="400"/>
                                        <p:tgtEl>
                                          <p:spTgt spid="98"/>
                                        </p:tgtEl>
                                      </p:cBhvr>
                                    </p:animEffect>
                                  </p:childTnLst>
                                </p:cTn>
                              </p:par>
                            </p:childTnLst>
                          </p:cTn>
                        </p:par>
                        <p:par>
                          <p:cTn id="100" fill="hold">
                            <p:stCondLst>
                              <p:cond delay="7500"/>
                            </p:stCondLst>
                            <p:childTnLst>
                              <p:par>
                                <p:cTn id="101" presetID="49" presetClass="entr" presetSubtype="0" decel="100000" fill="hold" grpId="0" nodeType="afterEffect">
                                  <p:stCondLst>
                                    <p:cond delay="0"/>
                                  </p:stCondLst>
                                  <p:childTnLst>
                                    <p:set>
                                      <p:cBhvr>
                                        <p:cTn id="102" dur="1" fill="hold">
                                          <p:stCondLst>
                                            <p:cond delay="0"/>
                                          </p:stCondLst>
                                        </p:cTn>
                                        <p:tgtEl>
                                          <p:spTgt spid="117"/>
                                        </p:tgtEl>
                                        <p:attrNameLst>
                                          <p:attrName>style.visibility</p:attrName>
                                        </p:attrNameLst>
                                      </p:cBhvr>
                                      <p:to>
                                        <p:strVal val="visible"/>
                                      </p:to>
                                    </p:set>
                                    <p:anim calcmode="lin" valueType="num">
                                      <p:cBhvr>
                                        <p:cTn id="103" dur="400" fill="hold"/>
                                        <p:tgtEl>
                                          <p:spTgt spid="117"/>
                                        </p:tgtEl>
                                        <p:attrNameLst>
                                          <p:attrName>ppt_w</p:attrName>
                                        </p:attrNameLst>
                                      </p:cBhvr>
                                      <p:tavLst>
                                        <p:tav tm="0">
                                          <p:val>
                                            <p:fltVal val="0"/>
                                          </p:val>
                                        </p:tav>
                                        <p:tav tm="100000">
                                          <p:val>
                                            <p:strVal val="#ppt_w"/>
                                          </p:val>
                                        </p:tav>
                                      </p:tavLst>
                                    </p:anim>
                                    <p:anim calcmode="lin" valueType="num">
                                      <p:cBhvr>
                                        <p:cTn id="104" dur="400" fill="hold"/>
                                        <p:tgtEl>
                                          <p:spTgt spid="117"/>
                                        </p:tgtEl>
                                        <p:attrNameLst>
                                          <p:attrName>ppt_h</p:attrName>
                                        </p:attrNameLst>
                                      </p:cBhvr>
                                      <p:tavLst>
                                        <p:tav tm="0">
                                          <p:val>
                                            <p:fltVal val="0"/>
                                          </p:val>
                                        </p:tav>
                                        <p:tav tm="100000">
                                          <p:val>
                                            <p:strVal val="#ppt_h"/>
                                          </p:val>
                                        </p:tav>
                                      </p:tavLst>
                                    </p:anim>
                                    <p:anim calcmode="lin" valueType="num">
                                      <p:cBhvr>
                                        <p:cTn id="105" dur="400" fill="hold"/>
                                        <p:tgtEl>
                                          <p:spTgt spid="117"/>
                                        </p:tgtEl>
                                        <p:attrNameLst>
                                          <p:attrName>style.rotation</p:attrName>
                                        </p:attrNameLst>
                                      </p:cBhvr>
                                      <p:tavLst>
                                        <p:tav tm="0">
                                          <p:val>
                                            <p:fltVal val="360"/>
                                          </p:val>
                                        </p:tav>
                                        <p:tav tm="100000">
                                          <p:val>
                                            <p:fltVal val="0"/>
                                          </p:val>
                                        </p:tav>
                                      </p:tavLst>
                                    </p:anim>
                                    <p:animEffect transition="in" filter="fade">
                                      <p:cBhvr>
                                        <p:cTn id="106" dur="400"/>
                                        <p:tgtEl>
                                          <p:spTgt spid="117"/>
                                        </p:tgtEl>
                                      </p:cBhvr>
                                    </p:animEffect>
                                  </p:childTnLst>
                                </p:cTn>
                              </p:par>
                            </p:childTnLst>
                          </p:cTn>
                        </p:par>
                        <p:par>
                          <p:cTn id="107" fill="hold">
                            <p:stCondLst>
                              <p:cond delay="8000"/>
                            </p:stCondLst>
                            <p:childTnLst>
                              <p:par>
                                <p:cTn id="108" presetID="53" presetClass="entr" presetSubtype="16" fill="hold" nodeType="afterEffect">
                                  <p:stCondLst>
                                    <p:cond delay="0"/>
                                  </p:stCondLst>
                                  <p:childTnLst>
                                    <p:set>
                                      <p:cBhvr>
                                        <p:cTn id="109" dur="1" fill="hold">
                                          <p:stCondLst>
                                            <p:cond delay="0"/>
                                          </p:stCondLst>
                                        </p:cTn>
                                        <p:tgtEl>
                                          <p:spTgt spid="114"/>
                                        </p:tgtEl>
                                        <p:attrNameLst>
                                          <p:attrName>style.visibility</p:attrName>
                                        </p:attrNameLst>
                                      </p:cBhvr>
                                      <p:to>
                                        <p:strVal val="visible"/>
                                      </p:to>
                                    </p:set>
                                    <p:anim calcmode="lin" valueType="num">
                                      <p:cBhvr>
                                        <p:cTn id="110" dur="400" fill="hold"/>
                                        <p:tgtEl>
                                          <p:spTgt spid="114"/>
                                        </p:tgtEl>
                                        <p:attrNameLst>
                                          <p:attrName>ppt_w</p:attrName>
                                        </p:attrNameLst>
                                      </p:cBhvr>
                                      <p:tavLst>
                                        <p:tav tm="0">
                                          <p:val>
                                            <p:fltVal val="0"/>
                                          </p:val>
                                        </p:tav>
                                        <p:tav tm="100000">
                                          <p:val>
                                            <p:strVal val="#ppt_w"/>
                                          </p:val>
                                        </p:tav>
                                      </p:tavLst>
                                    </p:anim>
                                    <p:anim calcmode="lin" valueType="num">
                                      <p:cBhvr>
                                        <p:cTn id="111" dur="400" fill="hold"/>
                                        <p:tgtEl>
                                          <p:spTgt spid="114"/>
                                        </p:tgtEl>
                                        <p:attrNameLst>
                                          <p:attrName>ppt_h</p:attrName>
                                        </p:attrNameLst>
                                      </p:cBhvr>
                                      <p:tavLst>
                                        <p:tav tm="0">
                                          <p:val>
                                            <p:fltVal val="0"/>
                                          </p:val>
                                        </p:tav>
                                        <p:tav tm="100000">
                                          <p:val>
                                            <p:strVal val="#ppt_h"/>
                                          </p:val>
                                        </p:tav>
                                      </p:tavLst>
                                    </p:anim>
                                    <p:animEffect transition="in" filter="fade">
                                      <p:cBhvr>
                                        <p:cTn id="112" dur="4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bldLvl="0" animBg="1"/>
      <p:bldP spid="93" grpId="0" bldLvl="0" animBg="1"/>
      <p:bldP spid="97" grpId="0" bldLvl="0" animBg="1"/>
      <p:bldP spid="101" grpId="0" bldLvl="0" animBg="1"/>
      <p:bldP spid="105" grpId="0" bldLvl="0" animBg="1"/>
      <p:bldP spid="109" grpId="0" bldLvl="0" animBg="1"/>
      <p:bldP spid="113" grpId="0" bldLvl="0" animBg="1"/>
      <p:bldP spid="11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2" name="五边形 1"/>
          <p:cNvSpPr/>
          <p:nvPr/>
        </p:nvSpPr>
        <p:spPr>
          <a:xfrm rot="16200000">
            <a:off x="1277762" y="4419868"/>
            <a:ext cx="862659" cy="756000"/>
          </a:xfrm>
          <a:prstGeom prst="homePlate">
            <a:avLst/>
          </a:prstGeom>
          <a:solidFill>
            <a:schemeClr val="accent2"/>
          </a:solidFill>
          <a:ln w="0">
            <a:solidFill>
              <a:srgbClr val="FFFFFF"/>
            </a:solid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4" name="五边形 93"/>
          <p:cNvSpPr/>
          <p:nvPr/>
        </p:nvSpPr>
        <p:spPr>
          <a:xfrm rot="16200000">
            <a:off x="2036643" y="4323857"/>
            <a:ext cx="1054681"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95" name="五边形 94"/>
          <p:cNvSpPr/>
          <p:nvPr/>
        </p:nvSpPr>
        <p:spPr>
          <a:xfrm rot="16200000">
            <a:off x="2784185" y="4219399"/>
            <a:ext cx="1263596"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3" name="五边形 112"/>
          <p:cNvSpPr/>
          <p:nvPr/>
        </p:nvSpPr>
        <p:spPr>
          <a:xfrm rot="16200000">
            <a:off x="3335705" y="3918920"/>
            <a:ext cx="1864557"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4" name="五边形 113"/>
          <p:cNvSpPr/>
          <p:nvPr/>
        </p:nvSpPr>
        <p:spPr>
          <a:xfrm rot="16200000">
            <a:off x="4386111" y="4101531"/>
            <a:ext cx="1499337" cy="756000"/>
          </a:xfrm>
          <a:prstGeom prst="homePlate">
            <a:avLst/>
          </a:prstGeom>
          <a:solidFill>
            <a:schemeClr val="accent2"/>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5" name="五边形 114"/>
          <p:cNvSpPr/>
          <p:nvPr/>
        </p:nvSpPr>
        <p:spPr>
          <a:xfrm rot="16200000">
            <a:off x="5047200" y="3918920"/>
            <a:ext cx="1864556" cy="756000"/>
          </a:xfrm>
          <a:prstGeom prst="homePlate">
            <a:avLst/>
          </a:prstGeom>
          <a:solidFill>
            <a:schemeClr val="accent1"/>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116" name="五边形 115"/>
          <p:cNvSpPr/>
          <p:nvPr/>
        </p:nvSpPr>
        <p:spPr>
          <a:xfrm rot="16200000">
            <a:off x="5496570" y="3507767"/>
            <a:ext cx="2686864" cy="756000"/>
          </a:xfrm>
          <a:prstGeom prst="homePlate">
            <a:avLst/>
          </a:prstGeom>
          <a:solidFill>
            <a:schemeClr val="accent3"/>
          </a:solidFill>
          <a:ln w="0">
            <a:noFill/>
          </a:ln>
          <a:effectLst/>
        </p:spPr>
        <p:style>
          <a:lnRef idx="1">
            <a:schemeClr val="accent5"/>
          </a:lnRef>
          <a:fillRef idx="3">
            <a:schemeClr val="accent5"/>
          </a:fillRef>
          <a:effectRef idx="2">
            <a:schemeClr val="accent5"/>
          </a:effectRef>
          <a:fontRef idx="minor">
            <a:schemeClr val="lt1"/>
          </a:fontRef>
        </p:style>
        <p:txBody>
          <a:bodyPr lIns="121836" tIns="60918" rIns="121836" bIns="60918" spcCol="0" rtlCol="0" anchor="ctr"/>
          <a:lstStyle/>
          <a:p>
            <a:pPr algn="ctr"/>
            <a:endParaRPr lang="zh-CN" altLang="en-US">
              <a:cs typeface="+mn-ea"/>
            </a:endParaRPr>
          </a:p>
        </p:txBody>
      </p:sp>
      <p:sp>
        <p:nvSpPr>
          <p:cNvPr id="6" name="TextBox 5"/>
          <p:cNvSpPr txBox="1"/>
          <p:nvPr/>
        </p:nvSpPr>
        <p:spPr>
          <a:xfrm>
            <a:off x="1356654" y="3904738"/>
            <a:ext cx="801428"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6</a:t>
            </a:r>
            <a:r>
              <a:rPr lang="zh-CN" altLang="en-US" sz="2000" dirty="0">
                <a:solidFill>
                  <a:schemeClr val="accent2"/>
                </a:solidFill>
                <a:latin typeface="+mn-ea"/>
                <a:cs typeface="+mn-ea"/>
              </a:rPr>
              <a:t>月</a:t>
            </a:r>
          </a:p>
        </p:txBody>
      </p:sp>
      <p:sp>
        <p:nvSpPr>
          <p:cNvPr id="119" name="TextBox 118"/>
          <p:cNvSpPr txBox="1"/>
          <p:nvPr/>
        </p:nvSpPr>
        <p:spPr>
          <a:xfrm>
            <a:off x="2224509" y="3700040"/>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7</a:t>
            </a:r>
            <a:r>
              <a:rPr lang="zh-CN" altLang="en-US" sz="2000" dirty="0">
                <a:solidFill>
                  <a:schemeClr val="accent1"/>
                </a:solidFill>
                <a:latin typeface="+mn-ea"/>
                <a:cs typeface="+mn-ea"/>
              </a:rPr>
              <a:t>月</a:t>
            </a:r>
          </a:p>
        </p:txBody>
      </p:sp>
      <p:sp>
        <p:nvSpPr>
          <p:cNvPr id="120" name="TextBox 119"/>
          <p:cNvSpPr txBox="1"/>
          <p:nvPr/>
        </p:nvSpPr>
        <p:spPr>
          <a:xfrm>
            <a:off x="3037980" y="3323846"/>
            <a:ext cx="801428"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8</a:t>
            </a:r>
            <a:r>
              <a:rPr lang="zh-CN" altLang="en-US" sz="2000" dirty="0">
                <a:solidFill>
                  <a:schemeClr val="accent3"/>
                </a:solidFill>
                <a:latin typeface="+mn-ea"/>
                <a:cs typeface="+mn-ea"/>
              </a:rPr>
              <a:t>月</a:t>
            </a:r>
          </a:p>
        </p:txBody>
      </p:sp>
      <p:sp>
        <p:nvSpPr>
          <p:cNvPr id="126" name="TextBox 125"/>
          <p:cNvSpPr txBox="1"/>
          <p:nvPr/>
        </p:nvSpPr>
        <p:spPr>
          <a:xfrm>
            <a:off x="3918467" y="2871415"/>
            <a:ext cx="801428"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9</a:t>
            </a:r>
            <a:r>
              <a:rPr lang="zh-CN" altLang="en-US" sz="2000" dirty="0">
                <a:solidFill>
                  <a:schemeClr val="accent1"/>
                </a:solidFill>
                <a:latin typeface="+mn-ea"/>
                <a:cs typeface="+mn-ea"/>
              </a:rPr>
              <a:t>月</a:t>
            </a:r>
          </a:p>
        </p:txBody>
      </p:sp>
      <p:sp>
        <p:nvSpPr>
          <p:cNvPr id="127" name="TextBox 126"/>
          <p:cNvSpPr txBox="1"/>
          <p:nvPr/>
        </p:nvSpPr>
        <p:spPr>
          <a:xfrm>
            <a:off x="4757779" y="3274867"/>
            <a:ext cx="954232" cy="430815"/>
          </a:xfrm>
          <a:prstGeom prst="rect">
            <a:avLst/>
          </a:prstGeom>
          <a:noFill/>
        </p:spPr>
        <p:txBody>
          <a:bodyPr wrap="square" lIns="121836" tIns="60918" rIns="121836" bIns="60918" rtlCol="0">
            <a:spAutoFit/>
          </a:bodyPr>
          <a:lstStyle/>
          <a:p>
            <a:r>
              <a:rPr lang="en-US" altLang="zh-CN" sz="2000" dirty="0">
                <a:solidFill>
                  <a:schemeClr val="accent2"/>
                </a:solidFill>
                <a:latin typeface="+mn-ea"/>
                <a:cs typeface="+mn-ea"/>
              </a:rPr>
              <a:t>10</a:t>
            </a:r>
            <a:r>
              <a:rPr lang="zh-CN" altLang="en-US" sz="2000" dirty="0">
                <a:solidFill>
                  <a:schemeClr val="accent2"/>
                </a:solidFill>
                <a:latin typeface="+mn-ea"/>
                <a:cs typeface="+mn-ea"/>
              </a:rPr>
              <a:t>月</a:t>
            </a:r>
          </a:p>
        </p:txBody>
      </p:sp>
      <p:sp>
        <p:nvSpPr>
          <p:cNvPr id="128" name="TextBox 127"/>
          <p:cNvSpPr txBox="1"/>
          <p:nvPr/>
        </p:nvSpPr>
        <p:spPr>
          <a:xfrm>
            <a:off x="5578763" y="2823460"/>
            <a:ext cx="876759" cy="430815"/>
          </a:xfrm>
          <a:prstGeom prst="rect">
            <a:avLst/>
          </a:prstGeom>
          <a:noFill/>
        </p:spPr>
        <p:txBody>
          <a:bodyPr wrap="square" lIns="121836" tIns="60918" rIns="121836" bIns="60918" rtlCol="0">
            <a:spAutoFit/>
          </a:bodyPr>
          <a:lstStyle/>
          <a:p>
            <a:r>
              <a:rPr lang="en-US" altLang="zh-CN" sz="2000" dirty="0">
                <a:solidFill>
                  <a:schemeClr val="accent1"/>
                </a:solidFill>
                <a:latin typeface="+mn-ea"/>
                <a:cs typeface="+mn-ea"/>
              </a:rPr>
              <a:t>11</a:t>
            </a:r>
            <a:r>
              <a:rPr lang="zh-CN" altLang="en-US" sz="2000" dirty="0">
                <a:solidFill>
                  <a:schemeClr val="accent1"/>
                </a:solidFill>
                <a:latin typeface="+mn-ea"/>
                <a:cs typeface="+mn-ea"/>
              </a:rPr>
              <a:t>月</a:t>
            </a:r>
          </a:p>
        </p:txBody>
      </p:sp>
      <p:sp>
        <p:nvSpPr>
          <p:cNvPr id="129" name="TextBox 128"/>
          <p:cNvSpPr txBox="1"/>
          <p:nvPr/>
        </p:nvSpPr>
        <p:spPr>
          <a:xfrm>
            <a:off x="6455516" y="2130906"/>
            <a:ext cx="936486" cy="430815"/>
          </a:xfrm>
          <a:prstGeom prst="rect">
            <a:avLst/>
          </a:prstGeom>
          <a:noFill/>
        </p:spPr>
        <p:txBody>
          <a:bodyPr wrap="square" lIns="121836" tIns="60918" rIns="121836" bIns="60918" rtlCol="0">
            <a:spAutoFit/>
          </a:bodyPr>
          <a:lstStyle/>
          <a:p>
            <a:r>
              <a:rPr lang="en-US" altLang="zh-CN" sz="2000" dirty="0">
                <a:solidFill>
                  <a:schemeClr val="accent3"/>
                </a:solidFill>
                <a:latin typeface="+mn-ea"/>
                <a:cs typeface="+mn-ea"/>
              </a:rPr>
              <a:t>12</a:t>
            </a:r>
            <a:r>
              <a:rPr lang="zh-CN" altLang="en-US" sz="2000" dirty="0">
                <a:solidFill>
                  <a:schemeClr val="accent3"/>
                </a:solidFill>
                <a:latin typeface="+mn-ea"/>
                <a:cs typeface="+mn-ea"/>
              </a:rPr>
              <a:t>月</a:t>
            </a:r>
          </a:p>
        </p:txBody>
      </p:sp>
      <p:sp>
        <p:nvSpPr>
          <p:cNvPr id="130" name="矩形 30"/>
          <p:cNvSpPr>
            <a:spLocks noChangeArrowheads="1"/>
          </p:cNvSpPr>
          <p:nvPr/>
        </p:nvSpPr>
        <p:spPr bwMode="auto">
          <a:xfrm>
            <a:off x="7919968" y="2852510"/>
            <a:ext cx="3043650" cy="2299075"/>
          </a:xfrm>
          <a:prstGeom prst="rect">
            <a:avLst/>
          </a:prstGeom>
          <a:noFill/>
          <a:ln w="9525">
            <a:noFill/>
            <a:miter lim="800000"/>
          </a:ln>
        </p:spPr>
        <p:txBody>
          <a:bodyPr wrap="square" lIns="137129" tIns="68565" rIns="137129" bIns="68565">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200" dirty="0">
              <a:solidFill>
                <a:schemeClr val="bg1">
                  <a:lumMod val="50000"/>
                </a:schemeClr>
              </a:solidFill>
              <a:latin typeface="+mn-ea"/>
              <a:cs typeface="+mn-ea"/>
            </a:endParaRPr>
          </a:p>
        </p:txBody>
      </p:sp>
      <p:grpSp>
        <p:nvGrpSpPr>
          <p:cNvPr id="131" name="组合 130"/>
          <p:cNvGrpSpPr/>
          <p:nvPr/>
        </p:nvGrpSpPr>
        <p:grpSpPr>
          <a:xfrm>
            <a:off x="8012038" y="2232807"/>
            <a:ext cx="2951578" cy="485412"/>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33" name="组合 132"/>
            <p:cNvGrpSpPr/>
            <p:nvPr/>
          </p:nvGrpSpPr>
          <p:grpSpPr>
            <a:xfrm>
              <a:off x="1244794" y="1445954"/>
              <a:ext cx="2159223" cy="265457"/>
              <a:chOff x="1244794" y="1445954"/>
              <a:chExt cx="2159223" cy="265457"/>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endParaRPr>
              </a:p>
            </p:txBody>
          </p:sp>
          <p:sp>
            <p:nvSpPr>
              <p:cNvPr id="135" name="TextBox 134"/>
              <p:cNvSpPr txBox="1"/>
              <p:nvPr/>
            </p:nvSpPr>
            <p:spPr>
              <a:xfrm>
                <a:off x="1277382" y="1445954"/>
                <a:ext cx="677196" cy="230832"/>
              </a:xfrm>
              <a:prstGeom prst="rect">
                <a:avLst/>
              </a:prstGeom>
              <a:noFill/>
            </p:spPr>
            <p:txBody>
              <a:bodyPr wrap="none" rtlCol="0">
                <a:spAutoFit/>
              </a:bodyPr>
              <a:lstStyle/>
              <a:p>
                <a:pPr algn="ctr"/>
                <a:r>
                  <a:rPr lang="zh-CN" altLang="en-US" sz="1400" dirty="0">
                    <a:solidFill>
                      <a:schemeClr val="bg1"/>
                    </a:solidFill>
                    <a:latin typeface="+mn-ea"/>
                    <a:cs typeface="+mn-ea"/>
                  </a:rPr>
                  <a:t>添加内容</a:t>
                </a:r>
                <a:endParaRPr lang="id-ID" sz="1400" dirty="0">
                  <a:solidFill>
                    <a:schemeClr val="bg1"/>
                  </a:solidFill>
                  <a:latin typeface="+mn-ea"/>
                  <a:cs typeface="+mn-ea"/>
                </a:endParaRPr>
              </a:p>
            </p:txBody>
          </p:sp>
          <p:sp>
            <p:nvSpPr>
              <p:cNvPr id="136" name="TextBox 135"/>
              <p:cNvSpPr txBox="1"/>
              <p:nvPr/>
            </p:nvSpPr>
            <p:spPr>
              <a:xfrm>
                <a:off x="1953945" y="1445954"/>
                <a:ext cx="1450072" cy="265457"/>
              </a:xfrm>
              <a:prstGeom prst="rect">
                <a:avLst/>
              </a:prstGeom>
              <a:noFill/>
            </p:spPr>
            <p:txBody>
              <a:bodyPr wrap="square" rtlCol="0">
                <a:spAutoFit/>
              </a:bodyPr>
              <a:lstStyle/>
              <a:p>
                <a:r>
                  <a:rPr lang="en-US" altLang="zh-CN" sz="1700" dirty="0">
                    <a:solidFill>
                      <a:schemeClr val="accent2"/>
                    </a:solidFill>
                    <a:latin typeface="+mn-ea"/>
                    <a:cs typeface="+mn-ea"/>
                  </a:rPr>
                  <a:t>Add Content</a:t>
                </a:r>
                <a:endParaRPr lang="zh-CN" altLang="en-US" sz="1700" dirty="0">
                  <a:solidFill>
                    <a:schemeClr val="accent2"/>
                  </a:solidFill>
                  <a:latin typeface="+mn-ea"/>
                  <a:cs typeface="+mn-ea"/>
                </a:endParaRPr>
              </a:p>
            </p:txBody>
          </p:sp>
        </p:grpSp>
      </p:grpSp>
      <p:sp>
        <p:nvSpPr>
          <p:cNvPr id="7" name="TextBox 6"/>
          <p:cNvSpPr txBox="1"/>
          <p:nvPr/>
        </p:nvSpPr>
        <p:spPr>
          <a:xfrm>
            <a:off x="1331098"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20%</a:t>
            </a:r>
            <a:endParaRPr lang="zh-CN" altLang="en-US" sz="1900" dirty="0">
              <a:solidFill>
                <a:schemeClr val="bg1"/>
              </a:solidFill>
              <a:cs typeface="+mn-ea"/>
            </a:endParaRPr>
          </a:p>
        </p:txBody>
      </p:sp>
      <p:sp>
        <p:nvSpPr>
          <p:cNvPr id="137" name="TextBox 136"/>
          <p:cNvSpPr txBox="1"/>
          <p:nvPr/>
        </p:nvSpPr>
        <p:spPr>
          <a:xfrm>
            <a:off x="2194529"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30%</a:t>
            </a:r>
            <a:endParaRPr lang="zh-CN" altLang="en-US" sz="1900" dirty="0">
              <a:solidFill>
                <a:schemeClr val="bg1"/>
              </a:solidFill>
              <a:cs typeface="+mn-ea"/>
            </a:endParaRPr>
          </a:p>
        </p:txBody>
      </p:sp>
      <p:sp>
        <p:nvSpPr>
          <p:cNvPr id="138" name="TextBox 137"/>
          <p:cNvSpPr txBox="1"/>
          <p:nvPr/>
        </p:nvSpPr>
        <p:spPr>
          <a:xfrm>
            <a:off x="3061471"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40%</a:t>
            </a:r>
            <a:endParaRPr lang="zh-CN" altLang="en-US" sz="1900" dirty="0">
              <a:solidFill>
                <a:schemeClr val="bg1"/>
              </a:solidFill>
              <a:cs typeface="+mn-ea"/>
            </a:endParaRPr>
          </a:p>
        </p:txBody>
      </p:sp>
      <p:sp>
        <p:nvSpPr>
          <p:cNvPr id="139" name="TextBox 138"/>
          <p:cNvSpPr txBox="1"/>
          <p:nvPr/>
        </p:nvSpPr>
        <p:spPr>
          <a:xfrm>
            <a:off x="3938745"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65%</a:t>
            </a:r>
            <a:endParaRPr lang="zh-CN" altLang="en-US" sz="1900" dirty="0">
              <a:solidFill>
                <a:schemeClr val="bg1"/>
              </a:solidFill>
              <a:cs typeface="+mn-ea"/>
            </a:endParaRPr>
          </a:p>
        </p:txBody>
      </p:sp>
      <p:sp>
        <p:nvSpPr>
          <p:cNvPr id="140" name="TextBox 139"/>
          <p:cNvSpPr txBox="1"/>
          <p:nvPr/>
        </p:nvSpPr>
        <p:spPr>
          <a:xfrm>
            <a:off x="4805794"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50%</a:t>
            </a:r>
            <a:endParaRPr lang="zh-CN" altLang="en-US" sz="1900" dirty="0">
              <a:solidFill>
                <a:schemeClr val="bg1"/>
              </a:solidFill>
              <a:cs typeface="+mn-ea"/>
            </a:endParaRPr>
          </a:p>
        </p:txBody>
      </p:sp>
      <p:sp>
        <p:nvSpPr>
          <p:cNvPr id="141" name="TextBox 140"/>
          <p:cNvSpPr txBox="1"/>
          <p:nvPr/>
        </p:nvSpPr>
        <p:spPr>
          <a:xfrm>
            <a:off x="5639917"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cs typeface="+mn-ea"/>
              </a:rPr>
              <a:t>63%</a:t>
            </a:r>
            <a:endParaRPr lang="zh-CN" altLang="en-US" sz="1900" dirty="0">
              <a:solidFill>
                <a:schemeClr val="bg1"/>
              </a:solidFill>
              <a:cs typeface="+mn-ea"/>
            </a:endParaRPr>
          </a:p>
        </p:txBody>
      </p:sp>
      <p:sp>
        <p:nvSpPr>
          <p:cNvPr id="142" name="TextBox 141"/>
          <p:cNvSpPr txBox="1"/>
          <p:nvPr/>
        </p:nvSpPr>
        <p:spPr>
          <a:xfrm>
            <a:off x="6490470" y="4707908"/>
            <a:ext cx="754443" cy="415414"/>
          </a:xfrm>
          <a:prstGeom prst="rect">
            <a:avLst/>
          </a:prstGeom>
          <a:noFill/>
        </p:spPr>
        <p:txBody>
          <a:bodyPr wrap="square" lIns="121836" tIns="60918" rIns="121836" bIns="60918" rtlCol="0">
            <a:spAutoFit/>
          </a:bodyPr>
          <a:lstStyle/>
          <a:p>
            <a:r>
              <a:rPr lang="en-US" altLang="zh-CN" sz="1900" dirty="0">
                <a:solidFill>
                  <a:schemeClr val="bg1"/>
                </a:solidFill>
                <a:latin typeface="+mn-ea"/>
                <a:cs typeface="+mn-ea"/>
              </a:rPr>
              <a:t>80%</a:t>
            </a:r>
            <a:endParaRPr lang="zh-CN" altLang="en-US" sz="1900" dirty="0">
              <a:solidFill>
                <a:schemeClr val="bg1"/>
              </a:solidFill>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p14:dur="9" advTm="6459">
        <p:random/>
      </p:transition>
    </mc:Choice>
    <mc:Fallback xmlns="">
      <p:transition advTm="645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131"/>
                                        </p:tgtEl>
                                        <p:attrNameLst>
                                          <p:attrName>style.visibility</p:attrName>
                                        </p:attrNameLst>
                                      </p:cBhvr>
                                      <p:to>
                                        <p:strVal val="visible"/>
                                      </p:to>
                                    </p:set>
                                    <p:animEffect transition="in" filter="randombar(horizontal)">
                                      <p:cBhvr>
                                        <p:cTn id="85" dur="500"/>
                                        <p:tgtEl>
                                          <p:spTgt spid="131"/>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4" grpId="0" bldLvl="0" animBg="1"/>
      <p:bldP spid="95" grpId="0" bldLvl="0" animBg="1"/>
      <p:bldP spid="113" grpId="0" bldLvl="0" animBg="1"/>
      <p:bldP spid="114" grpId="0" bldLvl="0" animBg="1"/>
      <p:bldP spid="115" grpId="0" bldLvl="0" animBg="1"/>
      <p:bldP spid="116" grpId="0" bldLvl="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20" name="组合 19"/>
          <p:cNvGrpSpPr/>
          <p:nvPr/>
        </p:nvGrpSpPr>
        <p:grpSpPr>
          <a:xfrm>
            <a:off x="3911799" y="2609667"/>
            <a:ext cx="2416371" cy="2423555"/>
            <a:chOff x="2933422" y="1885386"/>
            <a:chExt cx="1812750" cy="1818140"/>
          </a:xfrm>
        </p:grpSpPr>
        <p:sp>
          <p:nvSpPr>
            <p:cNvPr id="21" name="Freeform 71"/>
            <p:cNvSpPr/>
            <p:nvPr/>
          </p:nvSpPr>
          <p:spPr bwMode="auto">
            <a:xfrm>
              <a:off x="2933422"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2" name="Freeform 71"/>
            <p:cNvSpPr/>
            <p:nvPr/>
          </p:nvSpPr>
          <p:spPr bwMode="auto">
            <a:xfrm>
              <a:off x="3056718"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3" name="组合 22"/>
          <p:cNvGrpSpPr/>
          <p:nvPr/>
        </p:nvGrpSpPr>
        <p:grpSpPr>
          <a:xfrm>
            <a:off x="2119541" y="2609667"/>
            <a:ext cx="2425949" cy="2423555"/>
            <a:chOff x="1733092" y="1885386"/>
            <a:chExt cx="1819936" cy="1818140"/>
          </a:xfrm>
        </p:grpSpPr>
        <p:sp>
          <p:nvSpPr>
            <p:cNvPr id="24" name="Freeform 72"/>
            <p:cNvSpPr/>
            <p:nvPr/>
          </p:nvSpPr>
          <p:spPr bwMode="auto">
            <a:xfrm>
              <a:off x="1733092" y="1885386"/>
              <a:ext cx="1819936" cy="1818140"/>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5" name="Freeform 72"/>
            <p:cNvSpPr/>
            <p:nvPr/>
          </p:nvSpPr>
          <p:spPr bwMode="auto">
            <a:xfrm>
              <a:off x="1856877" y="2009049"/>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6" name="组合 25"/>
          <p:cNvGrpSpPr/>
          <p:nvPr/>
        </p:nvGrpSpPr>
        <p:grpSpPr>
          <a:xfrm>
            <a:off x="336861" y="2609667"/>
            <a:ext cx="2416371" cy="2423555"/>
            <a:chOff x="468549" y="1885386"/>
            <a:chExt cx="1812750" cy="1818140"/>
          </a:xfrm>
        </p:grpSpPr>
        <p:sp>
          <p:nvSpPr>
            <p:cNvPr id="27" name="Freeform 73"/>
            <p:cNvSpPr/>
            <p:nvPr/>
          </p:nvSpPr>
          <p:spPr bwMode="auto">
            <a:xfrm>
              <a:off x="468549"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8" name="Freeform 73"/>
            <p:cNvSpPr/>
            <p:nvPr/>
          </p:nvSpPr>
          <p:spPr bwMode="auto">
            <a:xfrm>
              <a:off x="591845"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sp>
        <p:nvSpPr>
          <p:cNvPr id="29" name="矩形 83"/>
          <p:cNvSpPr>
            <a:spLocks noChangeArrowheads="1"/>
          </p:cNvSpPr>
          <p:nvPr/>
        </p:nvSpPr>
        <p:spPr bwMode="auto">
          <a:xfrm>
            <a:off x="6705219" y="1609663"/>
            <a:ext cx="4859973" cy="4535655"/>
          </a:xfrm>
          <a:prstGeom prst="rect">
            <a:avLst/>
          </a:prstGeom>
          <a:solidFill>
            <a:srgbClr val="F2F2F2"/>
          </a:solidFill>
          <a:ln w="9525" cmpd="sng">
            <a:solidFill>
              <a:schemeClr val="bg1">
                <a:lumMod val="75000"/>
              </a:schemeClr>
            </a:solidFill>
            <a:miter lim="800000"/>
          </a:ln>
        </p:spPr>
        <p:txBody>
          <a:bodyPr lIns="91392" tIns="45696" rIns="91392" bIns="45696"/>
          <a:lstStyle/>
          <a:p>
            <a:endParaRPr lang="zh-CN" altLang="en-US" sz="3200">
              <a:solidFill>
                <a:schemeClr val="tx1">
                  <a:lumMod val="50000"/>
                  <a:lumOff val="50000"/>
                </a:schemeClr>
              </a:solidFill>
            </a:endParaRPr>
          </a:p>
        </p:txBody>
      </p:sp>
      <p:sp>
        <p:nvSpPr>
          <p:cNvPr id="30" name="TextBox 84"/>
          <p:cNvSpPr txBox="1">
            <a:spLocks noChangeArrowheads="1"/>
          </p:cNvSpPr>
          <p:nvPr/>
        </p:nvSpPr>
        <p:spPr bwMode="auto">
          <a:xfrm>
            <a:off x="7055857" y="1894894"/>
            <a:ext cx="4222900" cy="41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r>
              <a:rPr lang="zh-CN" altLang="en-US"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添加适当文字，一页最好不要超过</a:t>
            </a:r>
            <a:r>
              <a:rPr lang="en-US" altLang="zh-CN" sz="16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rPr>
              <a:t>200</a:t>
            </a:r>
          </a:p>
        </p:txBody>
      </p:sp>
      <p:sp>
        <p:nvSpPr>
          <p:cNvPr id="31" name="Freeform 12"/>
          <p:cNvSpPr/>
          <p:nvPr/>
        </p:nvSpPr>
        <p:spPr bwMode="auto">
          <a:xfrm>
            <a:off x="6644288" y="1518229"/>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2" name="Freeform 12"/>
          <p:cNvSpPr/>
          <p:nvPr/>
        </p:nvSpPr>
        <p:spPr bwMode="auto">
          <a:xfrm flipH="1" flipV="1">
            <a:off x="11134874" y="5682501"/>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4" name="Text Box 7"/>
          <p:cNvSpPr txBox="1">
            <a:spLocks noChangeArrowheads="1"/>
          </p:cNvSpPr>
          <p:nvPr/>
        </p:nvSpPr>
        <p:spPr bwMode="auto">
          <a:xfrm>
            <a:off x="2724667"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1"/>
                </a:solidFill>
                <a:latin typeface="微软雅黑" panose="020B0503020204020204" charset="-122"/>
                <a:ea typeface="微软雅黑" panose="020B0503020204020204" charset="-122"/>
                <a:cs typeface="Open Sans" panose="020B0606030504020204" pitchFamily="34" charset="0"/>
              </a:rPr>
              <a:t>输入文本</a:t>
            </a:r>
            <a:endParaRPr lang="en-CA" sz="2135" b="1" spc="-200" dirty="0">
              <a:solidFill>
                <a:schemeClr val="accent1"/>
              </a:solidFill>
              <a:latin typeface="微软雅黑" panose="020B0503020204020204" charset="-122"/>
              <a:ea typeface="微软雅黑" panose="020B0503020204020204" charset="-122"/>
              <a:cs typeface="Open Sans" panose="020B0606030504020204" pitchFamily="34" charset="0"/>
            </a:endParaRPr>
          </a:p>
        </p:txBody>
      </p:sp>
      <p:sp>
        <p:nvSpPr>
          <p:cNvPr id="35" name="Text Box 7"/>
          <p:cNvSpPr txBox="1">
            <a:spLocks noChangeArrowheads="1"/>
          </p:cNvSpPr>
          <p:nvPr/>
        </p:nvSpPr>
        <p:spPr bwMode="auto">
          <a:xfrm>
            <a:off x="4545490"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2"/>
                </a:solidFill>
                <a:latin typeface="微软雅黑" panose="020B0503020204020204" charset="-122"/>
                <a:ea typeface="微软雅黑" panose="020B0503020204020204" charset="-122"/>
                <a:cs typeface="Open Sans" panose="020B0606030504020204" pitchFamily="34" charset="0"/>
              </a:rPr>
              <a:t>输入文本</a:t>
            </a:r>
            <a:endParaRPr lang="en-CA" sz="2135" b="1" spc="-200" dirty="0">
              <a:solidFill>
                <a:schemeClr val="accent2"/>
              </a:solidFill>
              <a:latin typeface="微软雅黑" panose="020B0503020204020204" charset="-122"/>
              <a:ea typeface="微软雅黑" panose="020B0503020204020204" charset="-122"/>
              <a:cs typeface="Open Sans" panose="020B0606030504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9" advTm="2808">
        <p:random/>
      </p:transition>
    </mc:Choice>
    <mc:Fallback xmlns="">
      <p:transition advTm="280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7" presetClass="entr" presetSubtype="0"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animBg="1"/>
      <p:bldP spid="32" grpId="0" animBg="1"/>
      <p:bldP spid="34" grpId="0"/>
      <p:bldP spid="3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cxnSp>
        <p:nvCxnSpPr>
          <p:cNvPr id="20" name="Straight Connector 36"/>
          <p:cNvCxnSpPr>
            <a:cxnSpLocks noChangeShapeType="1"/>
          </p:cNvCxnSpPr>
          <p:nvPr/>
        </p:nvCxnSpPr>
        <p:spPr bwMode="auto">
          <a:xfrm rot="5400000" flipH="1" flipV="1">
            <a:off x="3378205"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1" name="Straight Connector 37"/>
          <p:cNvCxnSpPr>
            <a:cxnSpLocks noChangeShapeType="1"/>
          </p:cNvCxnSpPr>
          <p:nvPr/>
        </p:nvCxnSpPr>
        <p:spPr bwMode="auto">
          <a:xfrm rot="5400000" flipH="1" flipV="1">
            <a:off x="6785491"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2" name="Straight Connector 38"/>
          <p:cNvCxnSpPr>
            <a:cxnSpLocks noChangeShapeType="1"/>
          </p:cNvCxnSpPr>
          <p:nvPr/>
        </p:nvCxnSpPr>
        <p:spPr bwMode="auto">
          <a:xfrm rot="5400000" flipH="1" flipV="1">
            <a:off x="10061726" y="4891765"/>
            <a:ext cx="70438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3" name="Straight Connector 33"/>
          <p:cNvCxnSpPr>
            <a:cxnSpLocks noChangeShapeType="1"/>
          </p:cNvCxnSpPr>
          <p:nvPr/>
        </p:nvCxnSpPr>
        <p:spPr bwMode="auto">
          <a:xfrm rot="5400000" flipH="1" flipV="1">
            <a:off x="5080483" y="2455076"/>
            <a:ext cx="70711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4" name="Straight Connector 34"/>
          <p:cNvCxnSpPr>
            <a:cxnSpLocks noChangeShapeType="1"/>
          </p:cNvCxnSpPr>
          <p:nvPr/>
        </p:nvCxnSpPr>
        <p:spPr bwMode="auto">
          <a:xfrm rot="5400000" flipH="1" flipV="1">
            <a:off x="8356719" y="2455076"/>
            <a:ext cx="707118" cy="273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cxnSp>
        <p:nvCxnSpPr>
          <p:cNvPr id="25" name="Straight Connector 32"/>
          <p:cNvCxnSpPr>
            <a:cxnSpLocks noChangeShapeType="1"/>
          </p:cNvCxnSpPr>
          <p:nvPr/>
        </p:nvCxnSpPr>
        <p:spPr bwMode="auto">
          <a:xfrm rot="5400000" flipH="1" flipV="1">
            <a:off x="1671833" y="2453712"/>
            <a:ext cx="707118" cy="5461"/>
          </a:xfrm>
          <a:prstGeom prst="line">
            <a:avLst/>
          </a:prstGeom>
          <a:noFill/>
          <a:ln w="25400">
            <a:solidFill>
              <a:schemeClr val="accent1"/>
            </a:solidFill>
            <a:round/>
          </a:ln>
          <a:extLst>
            <a:ext uri="{909E8E84-426E-40DD-AFC4-6F175D3DCCD1}">
              <a14:hiddenFill xmlns:a14="http://schemas.microsoft.com/office/drawing/2010/main">
                <a:noFill/>
              </a14:hiddenFill>
            </a:ext>
          </a:extLst>
        </p:spPr>
      </p:cxnSp>
      <p:sp>
        <p:nvSpPr>
          <p:cNvPr id="26" name="Oval 3"/>
          <p:cNvSpPr>
            <a:spLocks noChangeArrowheads="1"/>
          </p:cNvSpPr>
          <p:nvPr/>
        </p:nvSpPr>
        <p:spPr bwMode="auto">
          <a:xfrm>
            <a:off x="911471" y="2547901"/>
            <a:ext cx="2227840" cy="2227830"/>
          </a:xfrm>
          <a:prstGeom prst="ellipse">
            <a:avLst/>
          </a:pr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微软雅黑" panose="020B0503020204020204" charset="-122"/>
              <a:ea typeface="微软雅黑" panose="020B0503020204020204" charset="-122"/>
              <a:cs typeface="+mn-ea"/>
            </a:endParaRPr>
          </a:p>
        </p:txBody>
      </p:sp>
      <p:sp>
        <p:nvSpPr>
          <p:cNvPr id="27" name="任意多边形 26"/>
          <p:cNvSpPr>
            <a:spLocks noChangeArrowheads="1"/>
          </p:cNvSpPr>
          <p:nvPr/>
        </p:nvSpPr>
        <p:spPr bwMode="auto">
          <a:xfrm>
            <a:off x="2970041"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微软雅黑" panose="020B0503020204020204" charset="-122"/>
              <a:ea typeface="微软雅黑" panose="020B0503020204020204" charset="-122"/>
              <a:cs typeface="+mn-ea"/>
            </a:endParaRPr>
          </a:p>
        </p:txBody>
      </p:sp>
      <p:sp>
        <p:nvSpPr>
          <p:cNvPr id="28" name="任意多边形 27"/>
          <p:cNvSpPr>
            <a:spLocks noChangeArrowheads="1"/>
          </p:cNvSpPr>
          <p:nvPr/>
        </p:nvSpPr>
        <p:spPr bwMode="auto">
          <a:xfrm>
            <a:off x="4673685" y="2547901"/>
            <a:ext cx="1872915" cy="2227830"/>
          </a:xfrm>
          <a:custGeom>
            <a:avLst/>
            <a:gdLst>
              <a:gd name="connsiteX0" fmla="*/ 441458 w 1089158"/>
              <a:gd name="connsiteY0" fmla="*/ 0 h 1295400"/>
              <a:gd name="connsiteX1" fmla="*/ 1089158 w 1089158"/>
              <a:gd name="connsiteY1" fmla="*/ 647700 h 1295400"/>
              <a:gd name="connsiteX2" fmla="*/ 441458 w 1089158"/>
              <a:gd name="connsiteY2" fmla="*/ 1295400 h 1295400"/>
              <a:gd name="connsiteX3" fmla="*/ 79323 w 1089158"/>
              <a:gd name="connsiteY3" fmla="*/ 1184783 h 1295400"/>
              <a:gd name="connsiteX4" fmla="*/ 0 w 1089158"/>
              <a:gd name="connsiteY4" fmla="*/ 1119336 h 1295400"/>
              <a:gd name="connsiteX5" fmla="*/ 53741 w 1089158"/>
              <a:gd name="connsiteY5" fmla="*/ 1054202 h 1295400"/>
              <a:gd name="connsiteX6" fmla="*/ 177910 w 1089158"/>
              <a:gd name="connsiteY6" fmla="*/ 647700 h 1295400"/>
              <a:gd name="connsiteX7" fmla="*/ 53741 w 1089158"/>
              <a:gd name="connsiteY7" fmla="*/ 241198 h 1295400"/>
              <a:gd name="connsiteX8" fmla="*/ 0 w 1089158"/>
              <a:gd name="connsiteY8" fmla="*/ 176064 h 1295400"/>
              <a:gd name="connsiteX9" fmla="*/ 79323 w 1089158"/>
              <a:gd name="connsiteY9" fmla="*/ 110617 h 1295400"/>
              <a:gd name="connsiteX10" fmla="*/ 441458 w 1089158"/>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8" h="1295400">
                <a:moveTo>
                  <a:pt x="441458" y="0"/>
                </a:moveTo>
                <a:cubicBezTo>
                  <a:pt x="799173" y="0"/>
                  <a:pt x="1089158" y="289985"/>
                  <a:pt x="1089158" y="647700"/>
                </a:cubicBezTo>
                <a:cubicBezTo>
                  <a:pt x="1089158" y="1005415"/>
                  <a:pt x="799173" y="1295400"/>
                  <a:pt x="441458" y="1295400"/>
                </a:cubicBezTo>
                <a:cubicBezTo>
                  <a:pt x="307315" y="1295400"/>
                  <a:pt x="182696" y="1254621"/>
                  <a:pt x="79323" y="1184783"/>
                </a:cubicBezTo>
                <a:lnTo>
                  <a:pt x="0" y="1119336"/>
                </a:lnTo>
                <a:lnTo>
                  <a:pt x="53741" y="1054202"/>
                </a:lnTo>
                <a:cubicBezTo>
                  <a:pt x="132135" y="938164"/>
                  <a:pt x="177910" y="798278"/>
                  <a:pt x="177910" y="647700"/>
                </a:cubicBezTo>
                <a:cubicBezTo>
                  <a:pt x="177910" y="497123"/>
                  <a:pt x="132135" y="357237"/>
                  <a:pt x="53741" y="241198"/>
                </a:cubicBezTo>
                <a:lnTo>
                  <a:pt x="0" y="176064"/>
                </a:lnTo>
                <a:lnTo>
                  <a:pt x="79323" y="110617"/>
                </a:lnTo>
                <a:cubicBezTo>
                  <a:pt x="182696" y="40779"/>
                  <a:pt x="307315" y="0"/>
                  <a:pt x="441458"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微软雅黑" panose="020B0503020204020204" charset="-122"/>
              <a:ea typeface="微软雅黑" panose="020B0503020204020204" charset="-122"/>
              <a:cs typeface="+mn-ea"/>
            </a:endParaRPr>
          </a:p>
        </p:txBody>
      </p:sp>
      <p:sp>
        <p:nvSpPr>
          <p:cNvPr id="29" name="任意多边形 28"/>
          <p:cNvSpPr>
            <a:spLocks noChangeArrowheads="1"/>
          </p:cNvSpPr>
          <p:nvPr/>
        </p:nvSpPr>
        <p:spPr bwMode="auto">
          <a:xfrm>
            <a:off x="6377327"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微软雅黑" panose="020B0503020204020204" charset="-122"/>
              <a:ea typeface="微软雅黑" panose="020B0503020204020204" charset="-122"/>
              <a:cs typeface="+mn-ea"/>
            </a:endParaRPr>
          </a:p>
        </p:txBody>
      </p:sp>
      <p:sp>
        <p:nvSpPr>
          <p:cNvPr id="30" name="任意多边形 29"/>
          <p:cNvSpPr>
            <a:spLocks noChangeArrowheads="1"/>
          </p:cNvSpPr>
          <p:nvPr/>
        </p:nvSpPr>
        <p:spPr bwMode="auto">
          <a:xfrm>
            <a:off x="8029096" y="2547901"/>
            <a:ext cx="1793738" cy="2227830"/>
          </a:xfrm>
          <a:custGeom>
            <a:avLst/>
            <a:gdLst>
              <a:gd name="connsiteX0" fmla="*/ 396121 w 1043821"/>
              <a:gd name="connsiteY0" fmla="*/ 0 h 1295400"/>
              <a:gd name="connsiteX1" fmla="*/ 1043821 w 1043821"/>
              <a:gd name="connsiteY1" fmla="*/ 647700 h 1295400"/>
              <a:gd name="connsiteX2" fmla="*/ 396121 w 1043821"/>
              <a:gd name="connsiteY2" fmla="*/ 1295400 h 1295400"/>
              <a:gd name="connsiteX3" fmla="*/ 33986 w 1043821"/>
              <a:gd name="connsiteY3" fmla="*/ 1184783 h 1295400"/>
              <a:gd name="connsiteX4" fmla="*/ 0 w 1043821"/>
              <a:gd name="connsiteY4" fmla="*/ 1156743 h 1295400"/>
              <a:gd name="connsiteX5" fmla="*/ 84604 w 1043821"/>
              <a:gd name="connsiteY5" fmla="*/ 1054202 h 1295400"/>
              <a:gd name="connsiteX6" fmla="*/ 208773 w 1043821"/>
              <a:gd name="connsiteY6" fmla="*/ 647700 h 1295400"/>
              <a:gd name="connsiteX7" fmla="*/ 84604 w 1043821"/>
              <a:gd name="connsiteY7" fmla="*/ 241198 h 1295400"/>
              <a:gd name="connsiteX8" fmla="*/ 0 w 1043821"/>
              <a:gd name="connsiteY8" fmla="*/ 138658 h 1295400"/>
              <a:gd name="connsiteX9" fmla="*/ 33986 w 1043821"/>
              <a:gd name="connsiteY9" fmla="*/ 110617 h 1295400"/>
              <a:gd name="connsiteX10" fmla="*/ 396121 w 1043821"/>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821" h="1295400">
                <a:moveTo>
                  <a:pt x="396121" y="0"/>
                </a:moveTo>
                <a:cubicBezTo>
                  <a:pt x="753836" y="0"/>
                  <a:pt x="1043821" y="289985"/>
                  <a:pt x="1043821" y="647700"/>
                </a:cubicBezTo>
                <a:cubicBezTo>
                  <a:pt x="1043821" y="1005415"/>
                  <a:pt x="753836" y="1295400"/>
                  <a:pt x="396121" y="1295400"/>
                </a:cubicBezTo>
                <a:cubicBezTo>
                  <a:pt x="261978" y="1295400"/>
                  <a:pt x="137360" y="1254621"/>
                  <a:pt x="33986" y="1184783"/>
                </a:cubicBezTo>
                <a:lnTo>
                  <a:pt x="0" y="1156743"/>
                </a:lnTo>
                <a:lnTo>
                  <a:pt x="84604" y="1054202"/>
                </a:lnTo>
                <a:cubicBezTo>
                  <a:pt x="162998" y="938164"/>
                  <a:pt x="208773" y="798278"/>
                  <a:pt x="208773" y="647700"/>
                </a:cubicBezTo>
                <a:cubicBezTo>
                  <a:pt x="208773" y="497123"/>
                  <a:pt x="162998" y="357237"/>
                  <a:pt x="84604" y="241198"/>
                </a:cubicBezTo>
                <a:lnTo>
                  <a:pt x="0" y="138658"/>
                </a:lnTo>
                <a:lnTo>
                  <a:pt x="33986" y="110617"/>
                </a:lnTo>
                <a:cubicBezTo>
                  <a:pt x="137360" y="40779"/>
                  <a:pt x="261978" y="0"/>
                  <a:pt x="396121"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微软雅黑" panose="020B0503020204020204" charset="-122"/>
              <a:ea typeface="微软雅黑" panose="020B0503020204020204" charset="-122"/>
              <a:cs typeface="+mn-ea"/>
            </a:endParaRPr>
          </a:p>
        </p:txBody>
      </p:sp>
      <p:sp>
        <p:nvSpPr>
          <p:cNvPr id="31" name="任意多边形 30"/>
          <p:cNvSpPr>
            <a:spLocks noChangeArrowheads="1"/>
          </p:cNvSpPr>
          <p:nvPr/>
        </p:nvSpPr>
        <p:spPr bwMode="auto">
          <a:xfrm>
            <a:off x="9653562" y="2547901"/>
            <a:ext cx="1872915" cy="2227830"/>
          </a:xfrm>
          <a:custGeom>
            <a:avLst/>
            <a:gdLst>
              <a:gd name="connsiteX0" fmla="*/ 441457 w 1089157"/>
              <a:gd name="connsiteY0" fmla="*/ 0 h 1295400"/>
              <a:gd name="connsiteX1" fmla="*/ 1089157 w 1089157"/>
              <a:gd name="connsiteY1" fmla="*/ 647700 h 1295400"/>
              <a:gd name="connsiteX2" fmla="*/ 441457 w 1089157"/>
              <a:gd name="connsiteY2" fmla="*/ 1295400 h 1295400"/>
              <a:gd name="connsiteX3" fmla="*/ 79322 w 1089157"/>
              <a:gd name="connsiteY3" fmla="*/ 1184783 h 1295400"/>
              <a:gd name="connsiteX4" fmla="*/ 0 w 1089157"/>
              <a:gd name="connsiteY4" fmla="*/ 1119336 h 1295400"/>
              <a:gd name="connsiteX5" fmla="*/ 53740 w 1089157"/>
              <a:gd name="connsiteY5" fmla="*/ 1054202 h 1295400"/>
              <a:gd name="connsiteX6" fmla="*/ 177909 w 1089157"/>
              <a:gd name="connsiteY6" fmla="*/ 647700 h 1295400"/>
              <a:gd name="connsiteX7" fmla="*/ 53740 w 1089157"/>
              <a:gd name="connsiteY7" fmla="*/ 241198 h 1295400"/>
              <a:gd name="connsiteX8" fmla="*/ 0 w 1089157"/>
              <a:gd name="connsiteY8" fmla="*/ 176064 h 1295400"/>
              <a:gd name="connsiteX9" fmla="*/ 79322 w 1089157"/>
              <a:gd name="connsiteY9" fmla="*/ 110617 h 1295400"/>
              <a:gd name="connsiteX10" fmla="*/ 441457 w 1089157"/>
              <a:gd name="connsiteY10" fmla="*/ 0 h 129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9157" h="1295400">
                <a:moveTo>
                  <a:pt x="441457" y="0"/>
                </a:moveTo>
                <a:cubicBezTo>
                  <a:pt x="799172" y="0"/>
                  <a:pt x="1089157" y="289985"/>
                  <a:pt x="1089157" y="647700"/>
                </a:cubicBezTo>
                <a:cubicBezTo>
                  <a:pt x="1089157" y="1005415"/>
                  <a:pt x="799172" y="1295400"/>
                  <a:pt x="441457" y="1295400"/>
                </a:cubicBezTo>
                <a:cubicBezTo>
                  <a:pt x="307314" y="1295400"/>
                  <a:pt x="182696" y="1254621"/>
                  <a:pt x="79322" y="1184783"/>
                </a:cubicBezTo>
                <a:lnTo>
                  <a:pt x="0" y="1119336"/>
                </a:lnTo>
                <a:lnTo>
                  <a:pt x="53740" y="1054202"/>
                </a:lnTo>
                <a:cubicBezTo>
                  <a:pt x="132134" y="938164"/>
                  <a:pt x="177909" y="798278"/>
                  <a:pt x="177909" y="647700"/>
                </a:cubicBezTo>
                <a:cubicBezTo>
                  <a:pt x="177909" y="497123"/>
                  <a:pt x="132134" y="357237"/>
                  <a:pt x="53740" y="241198"/>
                </a:cubicBezTo>
                <a:lnTo>
                  <a:pt x="0" y="176064"/>
                </a:lnTo>
                <a:lnTo>
                  <a:pt x="79322" y="110617"/>
                </a:lnTo>
                <a:cubicBezTo>
                  <a:pt x="182696" y="40779"/>
                  <a:pt x="307314" y="0"/>
                  <a:pt x="441457" y="0"/>
                </a:cubicBezTo>
                <a:close/>
              </a:path>
            </a:pathLst>
          </a:custGeom>
          <a:solidFill>
            <a:schemeClr val="accent1"/>
          </a:solidFill>
          <a:ln w="6350" cap="flat" cmpd="sng" algn="ctr">
            <a:noFill/>
            <a:prstDash val="solid"/>
            <a:miter lim="800000"/>
          </a:ln>
          <a:effectLst/>
        </p:spPr>
        <p:txBody>
          <a:bodyPr lIns="91397" tIns="45701" rIns="91397" bIns="45701" rtlCol="0" anchor="ctr"/>
          <a:lstStyle/>
          <a:p>
            <a:pPr defTabSz="1217930"/>
            <a:endParaRPr lang="zh-CN" altLang="zh-CN" sz="1200" kern="0" dirty="0">
              <a:solidFill>
                <a:sysClr val="window" lastClr="FFFFFF"/>
              </a:solidFill>
              <a:latin typeface="微软雅黑" panose="020B0503020204020204" charset="-122"/>
              <a:ea typeface="微软雅黑" panose="020B0503020204020204" charset="-122"/>
              <a:cs typeface="+mn-ea"/>
            </a:endParaRPr>
          </a:p>
        </p:txBody>
      </p:sp>
      <p:grpSp>
        <p:nvGrpSpPr>
          <p:cNvPr id="3" name="组合 2"/>
          <p:cNvGrpSpPr/>
          <p:nvPr/>
        </p:nvGrpSpPr>
        <p:grpSpPr>
          <a:xfrm>
            <a:off x="1332891" y="3327432"/>
            <a:ext cx="1390464" cy="790399"/>
            <a:chOff x="999376" y="2496344"/>
            <a:chExt cx="1043165" cy="592982"/>
          </a:xfrm>
        </p:grpSpPr>
        <p:sp>
          <p:nvSpPr>
            <p:cNvPr id="4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微软雅黑" panose="020B0503020204020204" charset="-122"/>
                  <a:ea typeface="微软雅黑" panose="020B0503020204020204" charset="-122"/>
                  <a:cs typeface="+mn-ea"/>
                </a:rPr>
                <a:t>添加标题</a:t>
              </a:r>
            </a:p>
          </p:txBody>
        </p:sp>
        <p:sp>
          <p:nvSpPr>
            <p:cNvPr id="5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微软雅黑" panose="020B0503020204020204" charset="-122"/>
                  <a:ea typeface="微软雅黑" panose="020B0503020204020204" charset="-122"/>
                  <a:cs typeface="+mn-ea"/>
                </a:rPr>
                <a:t>此处输入相关文字内容</a:t>
              </a:r>
            </a:p>
          </p:txBody>
        </p:sp>
      </p:grpSp>
      <p:grpSp>
        <p:nvGrpSpPr>
          <p:cNvPr id="53" name="组合 52"/>
          <p:cNvGrpSpPr/>
          <p:nvPr/>
        </p:nvGrpSpPr>
        <p:grpSpPr>
          <a:xfrm>
            <a:off x="3288097" y="3327432"/>
            <a:ext cx="1390464" cy="790399"/>
            <a:chOff x="999376" y="2496344"/>
            <a:chExt cx="1043165" cy="592982"/>
          </a:xfrm>
        </p:grpSpPr>
        <p:sp>
          <p:nvSpPr>
            <p:cNvPr id="54"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微软雅黑" panose="020B0503020204020204" charset="-122"/>
                  <a:ea typeface="微软雅黑" panose="020B0503020204020204" charset="-122"/>
                  <a:cs typeface="+mn-ea"/>
                </a:rPr>
                <a:t>添加标题</a:t>
              </a:r>
            </a:p>
          </p:txBody>
        </p:sp>
        <p:sp>
          <p:nvSpPr>
            <p:cNvPr id="55"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微软雅黑" panose="020B0503020204020204" charset="-122"/>
                  <a:ea typeface="微软雅黑" panose="020B0503020204020204" charset="-122"/>
                  <a:cs typeface="+mn-ea"/>
                </a:rPr>
                <a:t>此处输入相关文字内容</a:t>
              </a:r>
            </a:p>
          </p:txBody>
        </p:sp>
      </p:grpSp>
      <p:grpSp>
        <p:nvGrpSpPr>
          <p:cNvPr id="56" name="组合 55"/>
          <p:cNvGrpSpPr/>
          <p:nvPr/>
        </p:nvGrpSpPr>
        <p:grpSpPr>
          <a:xfrm>
            <a:off x="5014772" y="3327432"/>
            <a:ext cx="1390464" cy="790399"/>
            <a:chOff x="999376" y="2496344"/>
            <a:chExt cx="1043165" cy="592982"/>
          </a:xfrm>
        </p:grpSpPr>
        <p:sp>
          <p:nvSpPr>
            <p:cNvPr id="57"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微软雅黑" panose="020B0503020204020204" charset="-122"/>
                  <a:ea typeface="微软雅黑" panose="020B0503020204020204" charset="-122"/>
                  <a:cs typeface="+mn-ea"/>
                </a:rPr>
                <a:t>添加标题</a:t>
              </a:r>
            </a:p>
          </p:txBody>
        </p:sp>
        <p:sp>
          <p:nvSpPr>
            <p:cNvPr id="58"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微软雅黑" panose="020B0503020204020204" charset="-122"/>
                  <a:ea typeface="微软雅黑" panose="020B0503020204020204" charset="-122"/>
                  <a:cs typeface="+mn-ea"/>
                </a:rPr>
                <a:t>此处输入相关文字内容</a:t>
              </a:r>
            </a:p>
          </p:txBody>
        </p:sp>
      </p:grpSp>
      <p:grpSp>
        <p:nvGrpSpPr>
          <p:cNvPr id="59" name="组合 58"/>
          <p:cNvGrpSpPr/>
          <p:nvPr/>
        </p:nvGrpSpPr>
        <p:grpSpPr>
          <a:xfrm>
            <a:off x="6716055" y="3327432"/>
            <a:ext cx="1390464" cy="790399"/>
            <a:chOff x="999376" y="2496344"/>
            <a:chExt cx="1043165" cy="592982"/>
          </a:xfrm>
        </p:grpSpPr>
        <p:sp>
          <p:nvSpPr>
            <p:cNvPr id="60"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微软雅黑" panose="020B0503020204020204" charset="-122"/>
                  <a:ea typeface="微软雅黑" panose="020B0503020204020204" charset="-122"/>
                  <a:cs typeface="+mn-ea"/>
                </a:rPr>
                <a:t>添加标题</a:t>
              </a:r>
            </a:p>
          </p:txBody>
        </p:sp>
        <p:sp>
          <p:nvSpPr>
            <p:cNvPr id="61"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微软雅黑" panose="020B0503020204020204" charset="-122"/>
                  <a:ea typeface="微软雅黑" panose="020B0503020204020204" charset="-122"/>
                  <a:cs typeface="+mn-ea"/>
                </a:rPr>
                <a:t>此处输入相关文字内容</a:t>
              </a:r>
            </a:p>
          </p:txBody>
        </p:sp>
      </p:grpSp>
      <p:grpSp>
        <p:nvGrpSpPr>
          <p:cNvPr id="62" name="组合 61"/>
          <p:cNvGrpSpPr/>
          <p:nvPr/>
        </p:nvGrpSpPr>
        <p:grpSpPr>
          <a:xfrm>
            <a:off x="8341162" y="3327432"/>
            <a:ext cx="1390464" cy="790399"/>
            <a:chOff x="999376" y="2496344"/>
            <a:chExt cx="1043165" cy="592982"/>
          </a:xfrm>
        </p:grpSpPr>
        <p:sp>
          <p:nvSpPr>
            <p:cNvPr id="63"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微软雅黑" panose="020B0503020204020204" charset="-122"/>
                  <a:ea typeface="微软雅黑" panose="020B0503020204020204" charset="-122"/>
                  <a:cs typeface="+mn-ea"/>
                </a:rPr>
                <a:t>添加标题</a:t>
              </a:r>
            </a:p>
          </p:txBody>
        </p:sp>
        <p:sp>
          <p:nvSpPr>
            <p:cNvPr id="64"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微软雅黑" panose="020B0503020204020204" charset="-122"/>
                  <a:ea typeface="微软雅黑" panose="020B0503020204020204" charset="-122"/>
                  <a:cs typeface="+mn-ea"/>
                </a:rPr>
                <a:t>此处输入相关文字内容</a:t>
              </a:r>
            </a:p>
          </p:txBody>
        </p:sp>
      </p:grpSp>
      <p:grpSp>
        <p:nvGrpSpPr>
          <p:cNvPr id="65" name="组合 64"/>
          <p:cNvGrpSpPr/>
          <p:nvPr/>
        </p:nvGrpSpPr>
        <p:grpSpPr>
          <a:xfrm>
            <a:off x="9987132" y="3327432"/>
            <a:ext cx="1390464" cy="790399"/>
            <a:chOff x="999376" y="2496344"/>
            <a:chExt cx="1043165" cy="592982"/>
          </a:xfrm>
        </p:grpSpPr>
        <p:sp>
          <p:nvSpPr>
            <p:cNvPr id="66" name="Content Placeholder 2"/>
            <p:cNvSpPr txBox="1"/>
            <p:nvPr/>
          </p:nvSpPr>
          <p:spPr>
            <a:xfrm>
              <a:off x="999376" y="2496344"/>
              <a:ext cx="1043165" cy="21198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2000" dirty="0">
                  <a:solidFill>
                    <a:schemeClr val="bg1"/>
                  </a:solidFill>
                  <a:latin typeface="微软雅黑" panose="020B0503020204020204" charset="-122"/>
                  <a:ea typeface="微软雅黑" panose="020B0503020204020204" charset="-122"/>
                  <a:cs typeface="+mn-ea"/>
                </a:rPr>
                <a:t>添加标题</a:t>
              </a:r>
            </a:p>
          </p:txBody>
        </p:sp>
        <p:sp>
          <p:nvSpPr>
            <p:cNvPr id="67" name="Content Placeholder 2"/>
            <p:cNvSpPr txBox="1"/>
            <p:nvPr/>
          </p:nvSpPr>
          <p:spPr>
            <a:xfrm>
              <a:off x="999376" y="2759498"/>
              <a:ext cx="1043165" cy="32982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ctr" defTabSz="608965">
                <a:lnSpc>
                  <a:spcPct val="80000"/>
                </a:lnSpc>
                <a:buClr>
                  <a:srgbClr val="202F3D">
                    <a:lumMod val="75000"/>
                  </a:srgbClr>
                </a:buClr>
                <a:defRPr/>
              </a:pPr>
              <a:r>
                <a:rPr lang="zh-CN" altLang="en-US" sz="1300" dirty="0">
                  <a:solidFill>
                    <a:schemeClr val="bg1"/>
                  </a:solidFill>
                  <a:latin typeface="微软雅黑" panose="020B0503020204020204" charset="-122"/>
                  <a:ea typeface="微软雅黑" panose="020B0503020204020204" charset="-122"/>
                  <a:cs typeface="+mn-ea"/>
                </a:rPr>
                <a:t>此处输入相关文字内容</a:t>
              </a:r>
            </a:p>
          </p:txBody>
        </p:sp>
      </p:grpSp>
      <p:sp>
        <p:nvSpPr>
          <p:cNvPr id="73" name="矩形 72"/>
          <p:cNvSpPr/>
          <p:nvPr/>
        </p:nvSpPr>
        <p:spPr>
          <a:xfrm>
            <a:off x="1005301"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a:t>
            </a:r>
          </a:p>
        </p:txBody>
      </p:sp>
      <p:sp>
        <p:nvSpPr>
          <p:cNvPr id="74" name="矩形 73"/>
          <p:cNvSpPr/>
          <p:nvPr/>
        </p:nvSpPr>
        <p:spPr>
          <a:xfrm>
            <a:off x="43672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a:t>
            </a:r>
          </a:p>
        </p:txBody>
      </p:sp>
      <p:sp>
        <p:nvSpPr>
          <p:cNvPr id="75" name="矩形 74"/>
          <p:cNvSpPr/>
          <p:nvPr/>
        </p:nvSpPr>
        <p:spPr>
          <a:xfrm>
            <a:off x="7549739" y="1296059"/>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a:t>
            </a:r>
          </a:p>
        </p:txBody>
      </p:sp>
      <p:sp>
        <p:nvSpPr>
          <p:cNvPr id="76" name="矩形 75"/>
          <p:cNvSpPr/>
          <p:nvPr/>
        </p:nvSpPr>
        <p:spPr>
          <a:xfrm>
            <a:off x="9244644"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a:t>
            </a:r>
          </a:p>
        </p:txBody>
      </p:sp>
      <p:sp>
        <p:nvSpPr>
          <p:cNvPr id="77" name="矩形 76"/>
          <p:cNvSpPr/>
          <p:nvPr/>
        </p:nvSpPr>
        <p:spPr>
          <a:xfrm>
            <a:off x="6096001"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a:t>
            </a:r>
          </a:p>
        </p:txBody>
      </p:sp>
      <p:sp>
        <p:nvSpPr>
          <p:cNvPr id="78" name="矩形 77"/>
          <p:cNvSpPr/>
          <p:nvPr/>
        </p:nvSpPr>
        <p:spPr>
          <a:xfrm>
            <a:off x="2591865" y="5245324"/>
            <a:ext cx="2134010" cy="732468"/>
          </a:xfrm>
          <a:prstGeom prst="rect">
            <a:avLst/>
          </a:prstGeom>
        </p:spPr>
        <p:txBody>
          <a:bodyPr wrap="square" lIns="121880" tIns="60940" rIns="121880" bIns="60940">
            <a:spAutoFit/>
          </a:bodyPr>
          <a:lstStyle/>
          <a:p>
            <a:pPr>
              <a:lnSpc>
                <a:spcPct val="120000"/>
              </a:lnSpc>
              <a:defRPr/>
            </a:pPr>
            <a:r>
              <a:rPr lang="zh-CN" altLang="en-US" sz="1100" kern="0" dirty="0">
                <a:solidFill>
                  <a:srgbClr val="7F7F7F"/>
                </a:solidFill>
                <a:latin typeface="微软雅黑" panose="020B0503020204020204" charset="-122"/>
                <a:ea typeface="微软雅黑" panose="020B0503020204020204" charset="-122"/>
                <a:cs typeface="+mn-ea"/>
                <a:sym typeface="方正兰亭黑_GBK" pitchFamily="2" charset="-122"/>
              </a:rPr>
              <a:t>在此录入上述图表的综合描述说明，在此录入上述图表的综合描述说明在此录入</a:t>
            </a:r>
          </a:p>
        </p:txBody>
      </p:sp>
    </p:spTree>
  </p:cSld>
  <p:clrMapOvr>
    <a:masterClrMapping/>
  </p:clrMapOvr>
  <mc:AlternateContent xmlns:mc="http://schemas.openxmlformats.org/markup-compatibility/2006" xmlns:p14="http://schemas.microsoft.com/office/powerpoint/2010/main">
    <mc:Choice Requires="p14">
      <p:transition p14:dur="9" advTm="3183">
        <p:random/>
      </p:transition>
    </mc:Choice>
    <mc:Fallback xmlns="">
      <p:transition advTm="318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fltVal val="0"/>
                                          </p:val>
                                        </p:tav>
                                        <p:tav tm="100000">
                                          <p:val>
                                            <p:strVal val="#ppt_w"/>
                                          </p:val>
                                        </p:tav>
                                      </p:tavLst>
                                    </p:anim>
                                    <p:anim calcmode="lin" valueType="num">
                                      <p:cBhvr>
                                        <p:cTn id="8" dur="1000" fill="hold"/>
                                        <p:tgtEl>
                                          <p:spTgt spid="26"/>
                                        </p:tgtEl>
                                        <p:attrNameLst>
                                          <p:attrName>ppt_h</p:attrName>
                                        </p:attrNameLst>
                                      </p:cBhvr>
                                      <p:tavLst>
                                        <p:tav tm="0">
                                          <p:val>
                                            <p:fltVal val="0"/>
                                          </p:val>
                                        </p:tav>
                                        <p:tav tm="100000">
                                          <p:val>
                                            <p:strVal val="#ppt_h"/>
                                          </p:val>
                                        </p:tav>
                                      </p:tavLst>
                                    </p:anim>
                                    <p:anim calcmode="lin" valueType="num">
                                      <p:cBhvr>
                                        <p:cTn id="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6"/>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1000" fill="hold"/>
                                        <p:tgtEl>
                                          <p:spTgt spid="27"/>
                                        </p:tgtEl>
                                        <p:attrNameLst>
                                          <p:attrName>ppt_w</p:attrName>
                                        </p:attrNameLst>
                                      </p:cBhvr>
                                      <p:tavLst>
                                        <p:tav tm="0">
                                          <p:val>
                                            <p:fltVal val="0"/>
                                          </p:val>
                                        </p:tav>
                                        <p:tav tm="100000">
                                          <p:val>
                                            <p:strVal val="#ppt_w"/>
                                          </p:val>
                                        </p:tav>
                                      </p:tavLst>
                                    </p:anim>
                                    <p:anim calcmode="lin" valueType="num">
                                      <p:cBhvr>
                                        <p:cTn id="14" dur="1000" fill="hold"/>
                                        <p:tgtEl>
                                          <p:spTgt spid="27"/>
                                        </p:tgtEl>
                                        <p:attrNameLst>
                                          <p:attrName>ppt_h</p:attrName>
                                        </p:attrNameLst>
                                      </p:cBhvr>
                                      <p:tavLst>
                                        <p:tav tm="0">
                                          <p:val>
                                            <p:fltVal val="0"/>
                                          </p:val>
                                        </p:tav>
                                        <p:tav tm="100000">
                                          <p:val>
                                            <p:strVal val="#ppt_h"/>
                                          </p:val>
                                        </p:tav>
                                      </p:tavLst>
                                    </p:anim>
                                    <p:anim calcmode="lin" valueType="num">
                                      <p:cBhvr>
                                        <p:cTn id="15"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fltVal val="0"/>
                                          </p:val>
                                        </p:tav>
                                        <p:tav tm="100000">
                                          <p:val>
                                            <p:strVal val="#ppt_w"/>
                                          </p:val>
                                        </p:tav>
                                      </p:tavLst>
                                    </p:anim>
                                    <p:anim calcmode="lin" valueType="num">
                                      <p:cBhvr>
                                        <p:cTn id="20" dur="1000" fill="hold"/>
                                        <p:tgtEl>
                                          <p:spTgt spid="28"/>
                                        </p:tgtEl>
                                        <p:attrNameLst>
                                          <p:attrName>ppt_h</p:attrName>
                                        </p:attrNameLst>
                                      </p:cBhvr>
                                      <p:tavLst>
                                        <p:tav tm="0">
                                          <p:val>
                                            <p:fltVal val="0"/>
                                          </p:val>
                                        </p:tav>
                                        <p:tav tm="100000">
                                          <p:val>
                                            <p:strVal val="#ppt_h"/>
                                          </p:val>
                                        </p:tav>
                                      </p:tavLst>
                                    </p:anim>
                                    <p:anim calcmode="lin" valueType="num">
                                      <p:cBhvr>
                                        <p:cTn id="21"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fltVal val="0"/>
                                          </p:val>
                                        </p:tav>
                                        <p:tav tm="100000">
                                          <p:val>
                                            <p:strVal val="#ppt_w"/>
                                          </p:val>
                                        </p:tav>
                                      </p:tavLst>
                                    </p:anim>
                                    <p:anim calcmode="lin" valueType="num">
                                      <p:cBhvr>
                                        <p:cTn id="32" dur="1000" fill="hold"/>
                                        <p:tgtEl>
                                          <p:spTgt spid="30"/>
                                        </p:tgtEl>
                                        <p:attrNameLst>
                                          <p:attrName>ppt_h</p:attrName>
                                        </p:attrNameLst>
                                      </p:cBhvr>
                                      <p:tavLst>
                                        <p:tav tm="0">
                                          <p:val>
                                            <p:fltVal val="0"/>
                                          </p:val>
                                        </p:tav>
                                        <p:tav tm="100000">
                                          <p:val>
                                            <p:strVal val="#ppt_h"/>
                                          </p:val>
                                        </p:tav>
                                      </p:tavLst>
                                    </p:anim>
                                    <p:anim calcmode="lin" valueType="num">
                                      <p:cBhvr>
                                        <p:cTn id="33"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1000" fill="hold"/>
                                        <p:tgtEl>
                                          <p:spTgt spid="31"/>
                                        </p:tgtEl>
                                        <p:attrNameLst>
                                          <p:attrName>ppt_w</p:attrName>
                                        </p:attrNameLst>
                                      </p:cBhvr>
                                      <p:tavLst>
                                        <p:tav tm="0">
                                          <p:val>
                                            <p:fltVal val="0"/>
                                          </p:val>
                                        </p:tav>
                                        <p:tav tm="100000">
                                          <p:val>
                                            <p:strVal val="#ppt_w"/>
                                          </p:val>
                                        </p:tav>
                                      </p:tavLst>
                                    </p:anim>
                                    <p:anim calcmode="lin" valueType="num">
                                      <p:cBhvr>
                                        <p:cTn id="38" dur="1000" fill="hold"/>
                                        <p:tgtEl>
                                          <p:spTgt spid="31"/>
                                        </p:tgtEl>
                                        <p:attrNameLst>
                                          <p:attrName>ppt_h</p:attrName>
                                        </p:attrNameLst>
                                      </p:cBhvr>
                                      <p:tavLst>
                                        <p:tav tm="0">
                                          <p:val>
                                            <p:fltVal val="0"/>
                                          </p:val>
                                        </p:tav>
                                        <p:tav tm="100000">
                                          <p:val>
                                            <p:strVal val="#ppt_h"/>
                                          </p:val>
                                        </p:tav>
                                      </p:tavLst>
                                    </p:anim>
                                    <p:anim calcmode="lin" valueType="num">
                                      <p:cBhvr>
                                        <p:cTn id="3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000"/>
                            </p:stCondLst>
                            <p:childTnLst>
                              <p:par>
                                <p:cTn id="42" presetID="22" presetClass="entr" presetSubtype="4"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down)">
                                      <p:cBhvr>
                                        <p:cTn id="44" dur="500"/>
                                        <p:tgtEl>
                                          <p:spTgt spid="25"/>
                                        </p:tgtEl>
                                      </p:cBhvr>
                                    </p:animEffect>
                                  </p:childTnLst>
                                </p:cTn>
                              </p:par>
                              <p:par>
                                <p:cTn id="45" presetID="22" presetClass="entr" presetSubtype="4"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down)">
                                      <p:cBhvr>
                                        <p:cTn id="47" dur="500"/>
                                        <p:tgtEl>
                                          <p:spTgt spid="23"/>
                                        </p:tgtEl>
                                      </p:cBhvr>
                                    </p:animEffect>
                                  </p:childTnLst>
                                </p:cTn>
                              </p:par>
                              <p:par>
                                <p:cTn id="48" presetID="22" presetClass="entr" presetSubtype="4"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down)">
                                      <p:cBhvr>
                                        <p:cTn id="50" dur="500"/>
                                        <p:tgtEl>
                                          <p:spTgt spid="24"/>
                                        </p:tgtEl>
                                      </p:cBhvr>
                                    </p:animEffect>
                                  </p:childTnLst>
                                </p:cTn>
                              </p:par>
                              <p:par>
                                <p:cTn id="51" presetID="22" presetClass="entr" presetSubtype="1"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par>
                                <p:cTn id="54" presetID="22" presetClass="entr" presetSubtype="1"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par>
                                <p:cTn id="57" presetID="22" presetClass="entr" presetSubtype="1"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up)">
                                      <p:cBhvr>
                                        <p:cTn id="59" dur="500"/>
                                        <p:tgtEl>
                                          <p:spTgt spid="22"/>
                                        </p:tgtEl>
                                      </p:cBhvr>
                                    </p:animEffect>
                                  </p:childTnLst>
                                </p:cTn>
                              </p:par>
                            </p:childTnLst>
                          </p:cTn>
                        </p:par>
                        <p:par>
                          <p:cTn id="60" fill="hold">
                            <p:stCondLst>
                              <p:cond delay="1500"/>
                            </p:stCondLst>
                            <p:childTnLst>
                              <p:par>
                                <p:cTn id="61" presetID="53" presetClass="entr" presetSubtype="16"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animEffect transition="in" filter="fade">
                                      <p:cBhvr>
                                        <p:cTn id="70" dur="500"/>
                                        <p:tgtEl>
                                          <p:spTgt spid="53"/>
                                        </p:tgtEl>
                                      </p:cBhvr>
                                    </p:animEffect>
                                  </p:childTnLst>
                                </p:cTn>
                              </p:par>
                              <p:par>
                                <p:cTn id="71" presetID="53" presetClass="entr" presetSubtype="16" fill="hold" nodeType="with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p:cTn id="73" dur="500" fill="hold"/>
                                        <p:tgtEl>
                                          <p:spTgt spid="56"/>
                                        </p:tgtEl>
                                        <p:attrNameLst>
                                          <p:attrName>ppt_w</p:attrName>
                                        </p:attrNameLst>
                                      </p:cBhvr>
                                      <p:tavLst>
                                        <p:tav tm="0">
                                          <p:val>
                                            <p:fltVal val="0"/>
                                          </p:val>
                                        </p:tav>
                                        <p:tav tm="100000">
                                          <p:val>
                                            <p:strVal val="#ppt_w"/>
                                          </p:val>
                                        </p:tav>
                                      </p:tavLst>
                                    </p:anim>
                                    <p:anim calcmode="lin" valueType="num">
                                      <p:cBhvr>
                                        <p:cTn id="74" dur="500" fill="hold"/>
                                        <p:tgtEl>
                                          <p:spTgt spid="56"/>
                                        </p:tgtEl>
                                        <p:attrNameLst>
                                          <p:attrName>ppt_h</p:attrName>
                                        </p:attrNameLst>
                                      </p:cBhvr>
                                      <p:tavLst>
                                        <p:tav tm="0">
                                          <p:val>
                                            <p:fltVal val="0"/>
                                          </p:val>
                                        </p:tav>
                                        <p:tav tm="100000">
                                          <p:val>
                                            <p:strVal val="#ppt_h"/>
                                          </p:val>
                                        </p:tav>
                                      </p:tavLst>
                                    </p:anim>
                                    <p:animEffect transition="in" filter="fade">
                                      <p:cBhvr>
                                        <p:cTn id="75" dur="500"/>
                                        <p:tgtEl>
                                          <p:spTgt spid="56"/>
                                        </p:tgtEl>
                                      </p:cBhvr>
                                    </p:animEffect>
                                  </p:childTnLst>
                                </p:cTn>
                              </p:par>
                              <p:par>
                                <p:cTn id="76" presetID="53" presetClass="entr" presetSubtype="16" fill="hold" nodeType="with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p:cTn id="78" dur="500" fill="hold"/>
                                        <p:tgtEl>
                                          <p:spTgt spid="59"/>
                                        </p:tgtEl>
                                        <p:attrNameLst>
                                          <p:attrName>ppt_w</p:attrName>
                                        </p:attrNameLst>
                                      </p:cBhvr>
                                      <p:tavLst>
                                        <p:tav tm="0">
                                          <p:val>
                                            <p:fltVal val="0"/>
                                          </p:val>
                                        </p:tav>
                                        <p:tav tm="100000">
                                          <p:val>
                                            <p:strVal val="#ppt_w"/>
                                          </p:val>
                                        </p:tav>
                                      </p:tavLst>
                                    </p:anim>
                                    <p:anim calcmode="lin" valueType="num">
                                      <p:cBhvr>
                                        <p:cTn id="79" dur="500" fill="hold"/>
                                        <p:tgtEl>
                                          <p:spTgt spid="59"/>
                                        </p:tgtEl>
                                        <p:attrNameLst>
                                          <p:attrName>ppt_h</p:attrName>
                                        </p:attrNameLst>
                                      </p:cBhvr>
                                      <p:tavLst>
                                        <p:tav tm="0">
                                          <p:val>
                                            <p:fltVal val="0"/>
                                          </p:val>
                                        </p:tav>
                                        <p:tav tm="100000">
                                          <p:val>
                                            <p:strVal val="#ppt_h"/>
                                          </p:val>
                                        </p:tav>
                                      </p:tavLst>
                                    </p:anim>
                                    <p:animEffect transition="in" filter="fade">
                                      <p:cBhvr>
                                        <p:cTn id="80" dur="500"/>
                                        <p:tgtEl>
                                          <p:spTgt spid="59"/>
                                        </p:tgtEl>
                                      </p:cBhvr>
                                    </p:animEffect>
                                  </p:childTnLst>
                                </p:cTn>
                              </p:par>
                              <p:par>
                                <p:cTn id="81" presetID="53" presetClass="entr" presetSubtype="16"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par>
                                <p:cTn id="86" presetID="53" presetClass="entr" presetSubtype="16" fill="hold" nodeType="withEffect">
                                  <p:stCondLst>
                                    <p:cond delay="0"/>
                                  </p:stCondLst>
                                  <p:childTnLst>
                                    <p:set>
                                      <p:cBhvr>
                                        <p:cTn id="87" dur="1" fill="hold">
                                          <p:stCondLst>
                                            <p:cond delay="0"/>
                                          </p:stCondLst>
                                        </p:cTn>
                                        <p:tgtEl>
                                          <p:spTgt spid="65"/>
                                        </p:tgtEl>
                                        <p:attrNameLst>
                                          <p:attrName>style.visibility</p:attrName>
                                        </p:attrNameLst>
                                      </p:cBhvr>
                                      <p:to>
                                        <p:strVal val="visible"/>
                                      </p:to>
                                    </p:set>
                                    <p:anim calcmode="lin" valueType="num">
                                      <p:cBhvr>
                                        <p:cTn id="88" dur="500" fill="hold"/>
                                        <p:tgtEl>
                                          <p:spTgt spid="65"/>
                                        </p:tgtEl>
                                        <p:attrNameLst>
                                          <p:attrName>ppt_w</p:attrName>
                                        </p:attrNameLst>
                                      </p:cBhvr>
                                      <p:tavLst>
                                        <p:tav tm="0">
                                          <p:val>
                                            <p:fltVal val="0"/>
                                          </p:val>
                                        </p:tav>
                                        <p:tav tm="100000">
                                          <p:val>
                                            <p:strVal val="#ppt_w"/>
                                          </p:val>
                                        </p:tav>
                                      </p:tavLst>
                                    </p:anim>
                                    <p:anim calcmode="lin" valueType="num">
                                      <p:cBhvr>
                                        <p:cTn id="89" dur="500" fill="hold"/>
                                        <p:tgtEl>
                                          <p:spTgt spid="65"/>
                                        </p:tgtEl>
                                        <p:attrNameLst>
                                          <p:attrName>ppt_h</p:attrName>
                                        </p:attrNameLst>
                                      </p:cBhvr>
                                      <p:tavLst>
                                        <p:tav tm="0">
                                          <p:val>
                                            <p:fltVal val="0"/>
                                          </p:val>
                                        </p:tav>
                                        <p:tav tm="100000">
                                          <p:val>
                                            <p:strVal val="#ppt_h"/>
                                          </p:val>
                                        </p:tav>
                                      </p:tavLst>
                                    </p:anim>
                                    <p:animEffect transition="in" filter="fade">
                                      <p:cBhvr>
                                        <p:cTn id="90" dur="500"/>
                                        <p:tgtEl>
                                          <p:spTgt spid="65"/>
                                        </p:tgtEl>
                                      </p:cBhvr>
                                    </p:animEffect>
                                  </p:childTnLst>
                                </p:cTn>
                              </p:par>
                            </p:childTnLst>
                          </p:cTn>
                        </p:par>
                        <p:par>
                          <p:cTn id="91" fill="hold">
                            <p:stCondLst>
                              <p:cond delay="2000"/>
                            </p:stCondLst>
                            <p:childTnLst>
                              <p:par>
                                <p:cTn id="92" presetID="16" presetClass="entr" presetSubtype="21" fill="hold" grpId="0" nodeType="after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barn(inVertical)">
                                      <p:cBhvr>
                                        <p:cTn id="94" dur="500"/>
                                        <p:tgtEl>
                                          <p:spTgt spid="73"/>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barn(inVertical)">
                                      <p:cBhvr>
                                        <p:cTn id="97" dur="500"/>
                                        <p:tgtEl>
                                          <p:spTgt spid="74"/>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barn(inVertical)">
                                      <p:cBhvr>
                                        <p:cTn id="100" dur="500"/>
                                        <p:tgtEl>
                                          <p:spTgt spid="75"/>
                                        </p:tgtEl>
                                      </p:cBhvr>
                                    </p:animEffect>
                                  </p:childTnLst>
                                </p:cTn>
                              </p:par>
                              <p:par>
                                <p:cTn id="101" presetID="16" presetClass="entr" presetSubtype="21" fill="hold" grpId="0" nodeType="with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barn(inVertical)">
                                      <p:cBhvr>
                                        <p:cTn id="103" dur="500"/>
                                        <p:tgtEl>
                                          <p:spTgt spid="76"/>
                                        </p:tgtEl>
                                      </p:cBhvr>
                                    </p:animEffect>
                                  </p:childTnLst>
                                </p:cTn>
                              </p:par>
                              <p:par>
                                <p:cTn id="104" presetID="16" presetClass="entr" presetSubtype="21" fill="hold" grpId="0" nodeType="withEffect">
                                  <p:stCondLst>
                                    <p:cond delay="0"/>
                                  </p:stCondLst>
                                  <p:childTnLst>
                                    <p:set>
                                      <p:cBhvr>
                                        <p:cTn id="105" dur="1" fill="hold">
                                          <p:stCondLst>
                                            <p:cond delay="0"/>
                                          </p:stCondLst>
                                        </p:cTn>
                                        <p:tgtEl>
                                          <p:spTgt spid="77"/>
                                        </p:tgtEl>
                                        <p:attrNameLst>
                                          <p:attrName>style.visibility</p:attrName>
                                        </p:attrNameLst>
                                      </p:cBhvr>
                                      <p:to>
                                        <p:strVal val="visible"/>
                                      </p:to>
                                    </p:set>
                                    <p:animEffect transition="in" filter="barn(inVertical)">
                                      <p:cBhvr>
                                        <p:cTn id="106" dur="500"/>
                                        <p:tgtEl>
                                          <p:spTgt spid="77"/>
                                        </p:tgtEl>
                                      </p:cBhvr>
                                    </p:animEffect>
                                  </p:childTnLst>
                                </p:cTn>
                              </p:par>
                              <p:par>
                                <p:cTn id="107" presetID="16" presetClass="entr" presetSubtype="21" fill="hold" grpId="0" nodeType="withEffect">
                                  <p:stCondLst>
                                    <p:cond delay="0"/>
                                  </p:stCondLst>
                                  <p:childTnLst>
                                    <p:set>
                                      <p:cBhvr>
                                        <p:cTn id="108" dur="1" fill="hold">
                                          <p:stCondLst>
                                            <p:cond delay="0"/>
                                          </p:stCondLst>
                                        </p:cTn>
                                        <p:tgtEl>
                                          <p:spTgt spid="78"/>
                                        </p:tgtEl>
                                        <p:attrNameLst>
                                          <p:attrName>style.visibility</p:attrName>
                                        </p:attrNameLst>
                                      </p:cBhvr>
                                      <p:to>
                                        <p:strVal val="visible"/>
                                      </p:to>
                                    </p:set>
                                    <p:animEffect transition="in" filter="barn(inVertical)">
                                      <p:cBhvr>
                                        <p:cTn id="10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bldLvl="0" animBg="1"/>
      <p:bldP spid="29" grpId="0" bldLvl="0" animBg="1"/>
      <p:bldP spid="30" grpId="0" bldLvl="0" animBg="1"/>
      <p:bldP spid="31" grpId="0" bldLvl="0" animBg="1"/>
      <p:bldP spid="73" grpId="0"/>
      <p:bldP spid="74" grpId="0"/>
      <p:bldP spid="75" grpId="0"/>
      <p:bldP spid="76" grpId="0"/>
      <p:bldP spid="77" grpId="0"/>
      <p:bldP spid="78"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000" b="-2000"/>
          </a:stretch>
        </a:blipFill>
        <a:effectLst/>
      </p:bgPr>
    </p:bg>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1645285" y="2597150"/>
            <a:ext cx="8900160" cy="958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5000" b="1" dirty="0">
                <a:solidFill>
                  <a:srgbClr val="CC0D2E"/>
                </a:solidFill>
                <a:latin typeface="微软雅黑" panose="020B0503020204020204" charset="-122"/>
                <a:ea typeface="微软雅黑" panose="020B0503020204020204" charset="-122"/>
              </a:rPr>
              <a:t>中国共青团</a:t>
            </a:r>
            <a:r>
              <a:rPr lang="zh-CN" altLang="en-US" sz="10000" dirty="0">
                <a:solidFill>
                  <a:srgbClr val="CC0D2E"/>
                </a:solidFill>
                <a:latin typeface="方正大标宋简体" panose="02010601030101010101" charset="-122"/>
                <a:ea typeface="方正大标宋简体" panose="02010601030101010101" charset="-122"/>
              </a:rPr>
              <a:t>一学一做</a:t>
            </a:r>
          </a:p>
        </p:txBody>
      </p:sp>
      <p:sp>
        <p:nvSpPr>
          <p:cNvPr id="3" name="TextBox 27"/>
          <p:cNvSpPr txBox="1"/>
          <p:nvPr/>
        </p:nvSpPr>
        <p:spPr>
          <a:xfrm>
            <a:off x="5253334" y="4594763"/>
            <a:ext cx="876820" cy="369188"/>
          </a:xfrm>
          <a:prstGeom prst="rect">
            <a:avLst/>
          </a:prstGeom>
          <a:solidFill>
            <a:srgbClr val="CC0D2E"/>
          </a:solidFill>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汇报人</a:t>
            </a:r>
          </a:p>
        </p:txBody>
      </p:sp>
      <p:sp>
        <p:nvSpPr>
          <p:cNvPr id="4" name="TextBox 28"/>
          <p:cNvSpPr txBox="1"/>
          <p:nvPr/>
        </p:nvSpPr>
        <p:spPr>
          <a:xfrm>
            <a:off x="6433823" y="4594763"/>
            <a:ext cx="876820" cy="369188"/>
          </a:xfrm>
          <a:prstGeom prst="rect">
            <a:avLst/>
          </a:prstGeom>
          <a:solidFill>
            <a:srgbClr val="CC0D2E"/>
          </a:solidFill>
        </p:spPr>
        <p:txBody>
          <a:bodyPr wrap="none" rtlCol="0">
            <a:spAutoFit/>
          </a:bodyPr>
          <a:lstStyle/>
          <a:p>
            <a:r>
              <a:rPr lang="zh-CN" altLang="en-US" sz="1800" dirty="0">
                <a:solidFill>
                  <a:schemeClr val="bg1"/>
                </a:solidFill>
                <a:latin typeface="微软雅黑" panose="020B0503020204020204" charset="-122"/>
                <a:ea typeface="微软雅黑" panose="020B0503020204020204" charset="-122"/>
              </a:rPr>
              <a:t>某某某</a:t>
            </a:r>
          </a:p>
        </p:txBody>
      </p:sp>
      <p:sp>
        <p:nvSpPr>
          <p:cNvPr id="6" name="Rectangle 4"/>
          <p:cNvSpPr txBox="1">
            <a:spLocks noChangeArrowheads="1"/>
          </p:cNvSpPr>
          <p:nvPr/>
        </p:nvSpPr>
        <p:spPr bwMode="auto">
          <a:xfrm>
            <a:off x="2619058" y="3818255"/>
            <a:ext cx="6952615" cy="3727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dist"/>
            <a:r>
              <a:rPr lang="zh-CN" altLang="zh-CN" sz="2400" dirty="0">
                <a:solidFill>
                  <a:srgbClr val="CC0D2E"/>
                </a:solidFill>
                <a:latin typeface="微软雅黑" panose="020B0503020204020204" charset="-122"/>
                <a:ea typeface="微软雅黑" panose="020B0503020204020204" charset="-122"/>
              </a:rPr>
              <a:t>内容完毕 感谢聆听</a:t>
            </a:r>
          </a:p>
        </p:txBody>
      </p:sp>
      <p:pic>
        <p:nvPicPr>
          <p:cNvPr id="8" name="图片 7" descr="8b2aa8cd0ee32ba7e508288bd027fd0c"/>
          <p:cNvPicPr>
            <a:picLocks noChangeAspect="1"/>
          </p:cNvPicPr>
          <p:nvPr/>
        </p:nvPicPr>
        <p:blipFill>
          <a:blip r:embed="rId4"/>
          <a:stretch>
            <a:fillRect/>
          </a:stretch>
        </p:blipFill>
        <p:spPr>
          <a:xfrm>
            <a:off x="5254625" y="721995"/>
            <a:ext cx="1682750" cy="1755775"/>
          </a:xfrm>
          <a:prstGeom prst="rect">
            <a:avLst/>
          </a:prstGeom>
        </p:spPr>
      </p:pic>
      <p:cxnSp>
        <p:nvCxnSpPr>
          <p:cNvPr id="9" name="直接连接符 8"/>
          <p:cNvCxnSpPr/>
          <p:nvPr/>
        </p:nvCxnSpPr>
        <p:spPr>
          <a:xfrm flipV="1">
            <a:off x="2023745" y="3715385"/>
            <a:ext cx="8521700" cy="13970"/>
          </a:xfrm>
          <a:prstGeom prst="line">
            <a:avLst/>
          </a:prstGeom>
          <a:ln>
            <a:solidFill>
              <a:srgbClr val="CC0D2E"/>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2023745" y="4246880"/>
            <a:ext cx="8521700" cy="13970"/>
          </a:xfrm>
          <a:prstGeom prst="line">
            <a:avLst/>
          </a:prstGeom>
          <a:ln>
            <a:solidFill>
              <a:srgbClr val="CC0D2E"/>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6552">
        <p:random/>
      </p:transition>
    </mc:Choice>
    <mc:Fallback xmlns="">
      <p:transition advTm="655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by="(-#ppt_w*2)" calcmode="lin" valueType="num">
                                      <p:cBhvr rctx="PPT">
                                        <p:cTn id="13" dur="500" autoRev="1" fill="hold">
                                          <p:stCondLst>
                                            <p:cond delay="0"/>
                                          </p:stCondLst>
                                        </p:cTn>
                                        <p:tgtEl>
                                          <p:spTgt spid="2"/>
                                        </p:tgtEl>
                                        <p:attrNameLst>
                                          <p:attrName>ppt_w</p:attrName>
                                        </p:attrNameLst>
                                      </p:cBhvr>
                                    </p:anim>
                                    <p:anim by="(#ppt_w*0.50)" calcmode="lin" valueType="num">
                                      <p:cBhvr>
                                        <p:cTn id="14" dur="500" decel="50000" autoRev="1" fill="hold">
                                          <p:stCondLst>
                                            <p:cond delay="0"/>
                                          </p:stCondLst>
                                        </p:cTn>
                                        <p:tgtEl>
                                          <p:spTgt spid="2"/>
                                        </p:tgtEl>
                                        <p:attrNameLst>
                                          <p:attrName>ppt_x</p:attrName>
                                        </p:attrNameLst>
                                      </p:cBhvr>
                                    </p:anim>
                                    <p:anim from="(-#ppt_h/2)" to="(#ppt_y)" calcmode="lin" valueType="num">
                                      <p:cBhvr>
                                        <p:cTn id="15" dur="1000" fill="hold">
                                          <p:stCondLst>
                                            <p:cond delay="0"/>
                                          </p:stCondLst>
                                        </p:cTn>
                                        <p:tgtEl>
                                          <p:spTgt spid="2"/>
                                        </p:tgtEl>
                                        <p:attrNameLst>
                                          <p:attrName>ppt_y</p:attrName>
                                        </p:attrNameLst>
                                      </p:cBhvr>
                                    </p:anim>
                                    <p:animRot by="21600000">
                                      <p:cBhvr>
                                        <p:cTn id="16" dur="1000" fill="hold">
                                          <p:stCondLst>
                                            <p:cond delay="0"/>
                                          </p:stCondLst>
                                        </p:cTn>
                                        <p:tgtEl>
                                          <p:spTgt spid="2"/>
                                        </p:tgtEl>
                                        <p:attrNameLst>
                                          <p:attrName>r</p:attrName>
                                        </p:attrNameLst>
                                      </p:cBhvr>
                                    </p:animRot>
                                  </p:childTnLst>
                                </p:cTn>
                              </p:par>
                            </p:childTnLst>
                          </p:cTn>
                        </p:par>
                        <p:par>
                          <p:cTn id="17" fill="hold">
                            <p:stCondLst>
                              <p:cond delay="2799"/>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3299"/>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3799"/>
                            </p:stCondLst>
                            <p:childTnLst>
                              <p:par>
                                <p:cTn id="30" presetID="31"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400" fill="hold"/>
                                        <p:tgtEl>
                                          <p:spTgt spid="6"/>
                                        </p:tgtEl>
                                        <p:attrNameLst>
                                          <p:attrName>ppt_w</p:attrName>
                                        </p:attrNameLst>
                                      </p:cBhvr>
                                      <p:tavLst>
                                        <p:tav tm="0">
                                          <p:val>
                                            <p:fltVal val="0"/>
                                          </p:val>
                                        </p:tav>
                                        <p:tav tm="100000">
                                          <p:val>
                                            <p:strVal val="#ppt_w"/>
                                          </p:val>
                                        </p:tav>
                                      </p:tavLst>
                                    </p:anim>
                                    <p:anim calcmode="lin" valueType="num">
                                      <p:cBhvr>
                                        <p:cTn id="33" dur="400" fill="hold"/>
                                        <p:tgtEl>
                                          <p:spTgt spid="6"/>
                                        </p:tgtEl>
                                        <p:attrNameLst>
                                          <p:attrName>ppt_h</p:attrName>
                                        </p:attrNameLst>
                                      </p:cBhvr>
                                      <p:tavLst>
                                        <p:tav tm="0">
                                          <p:val>
                                            <p:fltVal val="0"/>
                                          </p:val>
                                        </p:tav>
                                        <p:tav tm="100000">
                                          <p:val>
                                            <p:strVal val="#ppt_h"/>
                                          </p:val>
                                        </p:tav>
                                      </p:tavLst>
                                    </p:anim>
                                    <p:anim calcmode="lin" valueType="num">
                                      <p:cBhvr>
                                        <p:cTn id="34" dur="400" fill="hold"/>
                                        <p:tgtEl>
                                          <p:spTgt spid="6"/>
                                        </p:tgtEl>
                                        <p:attrNameLst>
                                          <p:attrName>style.rotation</p:attrName>
                                        </p:attrNameLst>
                                      </p:cBhvr>
                                      <p:tavLst>
                                        <p:tav tm="0">
                                          <p:val>
                                            <p:fltVal val="90"/>
                                          </p:val>
                                        </p:tav>
                                        <p:tav tm="100000">
                                          <p:val>
                                            <p:fltVal val="0"/>
                                          </p:val>
                                        </p:tav>
                                      </p:tavLst>
                                    </p:anim>
                                    <p:animEffect transition="in" filter="fade">
                                      <p:cBhvr>
                                        <p:cTn id="35" dur="400"/>
                                        <p:tgtEl>
                                          <p:spTgt spid="6"/>
                                        </p:tgtEl>
                                      </p:cBhvr>
                                    </p:animEffect>
                                  </p:childTnLst>
                                </p:cTn>
                              </p:par>
                            </p:childTnLst>
                          </p:cTn>
                        </p:par>
                        <p:par>
                          <p:cTn id="36" fill="hold">
                            <p:stCondLst>
                              <p:cond delay="4299"/>
                            </p:stCondLst>
                            <p:childTnLst>
                              <p:par>
                                <p:cTn id="37" presetID="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000" b="-2000"/>
          </a:stretch>
        </a:blipFill>
        <a:effectLst/>
      </p:bgPr>
    </p:bg>
    <p:spTree>
      <p:nvGrpSpPr>
        <p:cNvPr id="1" name=""/>
        <p:cNvGrpSpPr/>
        <p:nvPr/>
      </p:nvGrpSpPr>
      <p:grpSpPr>
        <a:xfrm>
          <a:off x="0" y="0"/>
          <a:ext cx="0" cy="0"/>
          <a:chOff x="0" y="0"/>
          <a:chExt cx="0" cy="0"/>
        </a:xfrm>
      </p:grpSpPr>
      <p:sp>
        <p:nvSpPr>
          <p:cNvPr id="2" name="TextBox 64"/>
          <p:cNvSpPr txBox="1"/>
          <p:nvPr/>
        </p:nvSpPr>
        <p:spPr>
          <a:xfrm>
            <a:off x="5230779" y="2127585"/>
            <a:ext cx="3840480" cy="1432560"/>
          </a:xfrm>
          <a:prstGeom prst="rect">
            <a:avLst/>
          </a:prstGeom>
          <a:noFill/>
        </p:spPr>
        <p:txBody>
          <a:bodyPr wrap="none" rtlCol="0">
            <a:spAutoFit/>
          </a:bodyPr>
          <a:lstStyle/>
          <a:p>
            <a:pPr marL="0" lvl="1" algn="l"/>
            <a:r>
              <a:rPr lang="zh-CN" altLang="en-US" sz="1865" b="1" dirty="0">
                <a:solidFill>
                  <a:srgbClr val="CC0D2E"/>
                </a:solidFill>
                <a:latin typeface="微软雅黑" panose="020B0503020204020204" charset="-122"/>
                <a:ea typeface="微软雅黑" panose="020B0503020204020204" charset="-122"/>
              </a:rPr>
              <a:t> </a:t>
            </a:r>
            <a:r>
              <a:rPr lang="zh-CN" altLang="en-US" sz="3735" b="1" dirty="0">
                <a:solidFill>
                  <a:srgbClr val="CC0D2E"/>
                </a:solidFill>
                <a:latin typeface="微软雅黑" panose="020B0503020204020204" charset="-122"/>
                <a:ea typeface="微软雅黑" panose="020B0503020204020204" charset="-122"/>
              </a:rPr>
              <a:t>第一部分</a:t>
            </a:r>
            <a:endParaRPr lang="en-US" altLang="zh-CN" sz="3735" b="1" dirty="0">
              <a:solidFill>
                <a:srgbClr val="CC0D2E"/>
              </a:solidFill>
              <a:latin typeface="微软雅黑" panose="020B0503020204020204" charset="-122"/>
              <a:ea typeface="微软雅黑" panose="020B0503020204020204" charset="-122"/>
            </a:endParaRPr>
          </a:p>
          <a:p>
            <a:pPr marL="0" lvl="1" algn="l"/>
            <a:r>
              <a:rPr lang="zh-CN" altLang="en-US" sz="4800" b="1" dirty="0">
                <a:solidFill>
                  <a:srgbClr val="CC0D2E"/>
                </a:solidFill>
                <a:latin typeface="微软雅黑" panose="020B0503020204020204" charset="-122"/>
                <a:ea typeface="微软雅黑" panose="020B0503020204020204" charset="-122"/>
              </a:rPr>
              <a:t>此处添加名称</a:t>
            </a:r>
          </a:p>
        </p:txBody>
      </p:sp>
      <p:cxnSp>
        <p:nvCxnSpPr>
          <p:cNvPr id="3" name="直接连接符 2"/>
          <p:cNvCxnSpPr/>
          <p:nvPr/>
        </p:nvCxnSpPr>
        <p:spPr>
          <a:xfrm flipV="1">
            <a:off x="4942745" y="2031573"/>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4" name="TextBox 66"/>
          <p:cNvSpPr txBox="1"/>
          <p:nvPr/>
        </p:nvSpPr>
        <p:spPr>
          <a:xfrm>
            <a:off x="3204072" y="4045053"/>
            <a:ext cx="1203795" cy="328231"/>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01</a:t>
            </a:r>
          </a:p>
        </p:txBody>
      </p:sp>
      <p:grpSp>
        <p:nvGrpSpPr>
          <p:cNvPr id="5" name="组合 4"/>
          <p:cNvGrpSpPr/>
          <p:nvPr/>
        </p:nvGrpSpPr>
        <p:grpSpPr>
          <a:xfrm>
            <a:off x="2926522" y="2127588"/>
            <a:ext cx="1596233" cy="1596233"/>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grpSp>
      <p:sp>
        <p:nvSpPr>
          <p:cNvPr id="8" name="TextBox 70"/>
          <p:cNvSpPr txBox="1"/>
          <p:nvPr/>
        </p:nvSpPr>
        <p:spPr>
          <a:xfrm>
            <a:off x="5359673"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9" name="TextBox 71"/>
          <p:cNvSpPr txBox="1"/>
          <p:nvPr/>
        </p:nvSpPr>
        <p:spPr>
          <a:xfrm>
            <a:off x="6763234" y="3567745"/>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0" name="TextBox 72"/>
          <p:cNvSpPr txBox="1"/>
          <p:nvPr/>
        </p:nvSpPr>
        <p:spPr>
          <a:xfrm>
            <a:off x="8109936"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1" name="TextBox 73"/>
          <p:cNvSpPr txBox="1"/>
          <p:nvPr/>
        </p:nvSpPr>
        <p:spPr>
          <a:xfrm>
            <a:off x="5359673"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2" name="TextBox 74"/>
          <p:cNvSpPr txBox="1"/>
          <p:nvPr/>
        </p:nvSpPr>
        <p:spPr>
          <a:xfrm>
            <a:off x="6763235"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3" name="TextBox 75"/>
          <p:cNvSpPr txBox="1"/>
          <p:nvPr/>
        </p:nvSpPr>
        <p:spPr>
          <a:xfrm>
            <a:off x="8109421"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4" name="TextBox 13"/>
          <p:cNvSpPr txBox="1"/>
          <p:nvPr/>
        </p:nvSpPr>
        <p:spPr>
          <a:xfrm>
            <a:off x="3220667" y="2412741"/>
            <a:ext cx="1203795" cy="1025987"/>
          </a:xfrm>
          <a:prstGeom prst="rect">
            <a:avLst/>
          </a:prstGeom>
          <a:noFill/>
        </p:spPr>
        <p:txBody>
          <a:bodyPr wrap="square" lIns="0" tIns="0" rIns="0" bIns="0" rtlCol="0">
            <a:spAutoFit/>
          </a:bodyPr>
          <a:lstStyle/>
          <a:p>
            <a:r>
              <a:rPr lang="en-US" altLang="zh-CN" sz="6665" b="1" dirty="0">
                <a:solidFill>
                  <a:srgbClr val="CC0D2E"/>
                </a:solidFill>
                <a:latin typeface="微软雅黑" panose="020B0503020204020204" charset="-122"/>
                <a:ea typeface="微软雅黑" panose="020B0503020204020204" charset="-122"/>
              </a:rPr>
              <a:t>01</a:t>
            </a:r>
          </a:p>
        </p:txBody>
      </p:sp>
    </p:spTree>
  </p:cSld>
  <p:clrMapOvr>
    <a:masterClrMapping/>
  </p:clrMapOvr>
  <mc:AlternateContent xmlns:mc="http://schemas.openxmlformats.org/markup-compatibility/2006" xmlns:p14="http://schemas.microsoft.com/office/powerpoint/2010/main">
    <mc:Choice Requires="p14">
      <p:transition p14:dur="9" advTm="6365">
        <p:random/>
      </p:transition>
    </mc:Choice>
    <mc:Fallback xmlns="">
      <p:transition advTm="6365">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P spid="11" grpId="0"/>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2" name="矩形 1"/>
          <p:cNvSpPr/>
          <p:nvPr/>
        </p:nvSpPr>
        <p:spPr>
          <a:xfrm>
            <a:off x="672813"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grpSp>
        <p:nvGrpSpPr>
          <p:cNvPr id="9" name="组合 8"/>
          <p:cNvGrpSpPr/>
          <p:nvPr/>
        </p:nvGrpSpPr>
        <p:grpSpPr>
          <a:xfrm>
            <a:off x="672813" y="4403565"/>
            <a:ext cx="2575664" cy="961684"/>
            <a:chOff x="503548" y="3302863"/>
            <a:chExt cx="1932251" cy="721451"/>
          </a:xfrm>
        </p:grpSpPr>
        <p:sp>
          <p:nvSpPr>
            <p:cNvPr id="10" name="矩形 9"/>
            <p:cNvSpPr/>
            <p:nvPr/>
          </p:nvSpPr>
          <p:spPr>
            <a:xfrm>
              <a:off x="503548" y="3554929"/>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charset="-122"/>
                  <a:ea typeface="微软雅黑" panose="020B0503020204020204" charset="-122"/>
                </a:rPr>
                <a:t>根据自己的需要添加适当的文字，文字最好不要超过</a:t>
              </a:r>
              <a:r>
                <a:rPr lang="en-US" altLang="zh-CN" sz="1335" dirty="0">
                  <a:solidFill>
                    <a:schemeClr val="tx1">
                      <a:lumMod val="50000"/>
                      <a:lumOff val="50000"/>
                    </a:schemeClr>
                  </a:solidFill>
                  <a:latin typeface="微软雅黑" panose="020B0503020204020204" charset="-122"/>
                  <a:ea typeface="微软雅黑" panose="020B0503020204020204" charset="-122"/>
                </a:rPr>
                <a:t>200</a:t>
              </a:r>
              <a:r>
                <a:rPr lang="zh-CN" altLang="en-US" sz="1335" dirty="0">
                  <a:solidFill>
                    <a:schemeClr val="tx1">
                      <a:lumMod val="50000"/>
                      <a:lumOff val="50000"/>
                    </a:schemeClr>
                  </a:solidFill>
                  <a:latin typeface="微软雅黑" panose="020B0503020204020204" charset="-122"/>
                  <a:ea typeface="微软雅黑" panose="020B0503020204020204" charset="-122"/>
                </a:rPr>
                <a:t>字</a:t>
              </a:r>
            </a:p>
          </p:txBody>
        </p:sp>
        <p:sp>
          <p:nvSpPr>
            <p:cNvPr id="11" name="TextBox 30"/>
            <p:cNvSpPr txBox="1"/>
            <p:nvPr/>
          </p:nvSpPr>
          <p:spPr>
            <a:xfrm>
              <a:off x="503548" y="3302863"/>
              <a:ext cx="1932251" cy="253982"/>
            </a:xfrm>
            <a:prstGeom prst="rect">
              <a:avLst/>
            </a:prstGeom>
            <a:noFill/>
            <a:effectLst/>
          </p:spPr>
          <p:txBody>
            <a:bodyPr wrap="square" rtlCol="0">
              <a:spAutoFit/>
            </a:bodyPr>
            <a:lstStyle/>
            <a:p>
              <a:pPr algn="ctr"/>
              <a:r>
                <a:rPr lang="zh-CN" altLang="en-US" sz="1600" b="1" dirty="0">
                  <a:solidFill>
                    <a:schemeClr val="tx1">
                      <a:lumMod val="50000"/>
                      <a:lumOff val="50000"/>
                    </a:schemeClr>
                  </a:solidFill>
                  <a:latin typeface="微软雅黑" panose="020B0503020204020204" charset="-122"/>
                  <a:ea typeface="微软雅黑" panose="020B0503020204020204" charset="-122"/>
                </a:rPr>
                <a:t>点击此处添加文本信息</a:t>
              </a:r>
            </a:p>
          </p:txBody>
        </p:sp>
      </p:grpSp>
      <p:sp>
        <p:nvSpPr>
          <p:cNvPr id="12" name="矩形 11"/>
          <p:cNvSpPr/>
          <p:nvPr/>
        </p:nvSpPr>
        <p:spPr>
          <a:xfrm>
            <a:off x="3413721"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grpSp>
        <p:nvGrpSpPr>
          <p:cNvPr id="13" name="组合 12"/>
          <p:cNvGrpSpPr/>
          <p:nvPr/>
        </p:nvGrpSpPr>
        <p:grpSpPr>
          <a:xfrm>
            <a:off x="3412486" y="1941225"/>
            <a:ext cx="2575664" cy="1009626"/>
            <a:chOff x="2558838" y="1455626"/>
            <a:chExt cx="1932251" cy="757417"/>
          </a:xfrm>
        </p:grpSpPr>
        <p:sp>
          <p:nvSpPr>
            <p:cNvPr id="14" name="矩形 13"/>
            <p:cNvSpPr/>
            <p:nvPr/>
          </p:nvSpPr>
          <p:spPr>
            <a:xfrm>
              <a:off x="2558838" y="1743658"/>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charset="-122"/>
                  <a:ea typeface="微软雅黑" panose="020B0503020204020204" charset="-122"/>
                </a:rPr>
                <a:t>根据自己的需要添加适当的文字，文字最好不要超过</a:t>
              </a:r>
              <a:r>
                <a:rPr lang="en-US" altLang="zh-CN" sz="1335" dirty="0">
                  <a:solidFill>
                    <a:schemeClr val="tx1">
                      <a:lumMod val="50000"/>
                      <a:lumOff val="50000"/>
                    </a:schemeClr>
                  </a:solidFill>
                  <a:latin typeface="微软雅黑" panose="020B0503020204020204" charset="-122"/>
                  <a:ea typeface="微软雅黑" panose="020B0503020204020204" charset="-122"/>
                </a:rPr>
                <a:t>200</a:t>
              </a:r>
              <a:r>
                <a:rPr lang="zh-CN" altLang="en-US" sz="1335" dirty="0">
                  <a:solidFill>
                    <a:schemeClr val="tx1">
                      <a:lumMod val="50000"/>
                      <a:lumOff val="50000"/>
                    </a:schemeClr>
                  </a:solidFill>
                  <a:latin typeface="微软雅黑" panose="020B0503020204020204" charset="-122"/>
                  <a:ea typeface="微软雅黑" panose="020B0503020204020204" charset="-122"/>
                </a:rPr>
                <a:t>字</a:t>
              </a:r>
            </a:p>
          </p:txBody>
        </p:sp>
        <p:sp>
          <p:nvSpPr>
            <p:cNvPr id="15" name="TextBox 32"/>
            <p:cNvSpPr txBox="1"/>
            <p:nvPr/>
          </p:nvSpPr>
          <p:spPr>
            <a:xfrm>
              <a:off x="2558838" y="1455626"/>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charset="-122"/>
                  <a:ea typeface="微软雅黑" panose="020B0503020204020204" charset="-122"/>
                </a:rPr>
                <a:t>点击此处添加文本信息</a:t>
              </a:r>
            </a:p>
          </p:txBody>
        </p:sp>
      </p:grpSp>
      <p:sp>
        <p:nvSpPr>
          <p:cNvPr id="16" name="矩形 15"/>
          <p:cNvSpPr/>
          <p:nvPr/>
        </p:nvSpPr>
        <p:spPr>
          <a:xfrm>
            <a:off x="6154629"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grpSp>
        <p:nvGrpSpPr>
          <p:cNvPr id="17" name="组合 16"/>
          <p:cNvGrpSpPr/>
          <p:nvPr/>
        </p:nvGrpSpPr>
        <p:grpSpPr>
          <a:xfrm>
            <a:off x="6163000" y="4388858"/>
            <a:ext cx="2575664" cy="1009626"/>
            <a:chOff x="4622261" y="3291830"/>
            <a:chExt cx="1932251" cy="757417"/>
          </a:xfrm>
        </p:grpSpPr>
        <p:sp>
          <p:nvSpPr>
            <p:cNvPr id="18" name="矩形 17"/>
            <p:cNvSpPr/>
            <p:nvPr/>
          </p:nvSpPr>
          <p:spPr>
            <a:xfrm>
              <a:off x="4622261" y="3579862"/>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charset="-122"/>
                  <a:ea typeface="微软雅黑" panose="020B0503020204020204" charset="-122"/>
                </a:rPr>
                <a:t>根据自己的需要添加适当的文字，文字最好不要超过</a:t>
              </a:r>
              <a:r>
                <a:rPr lang="en-US" altLang="zh-CN" sz="1335" dirty="0">
                  <a:solidFill>
                    <a:schemeClr val="tx1">
                      <a:lumMod val="50000"/>
                      <a:lumOff val="50000"/>
                    </a:schemeClr>
                  </a:solidFill>
                  <a:latin typeface="微软雅黑" panose="020B0503020204020204" charset="-122"/>
                  <a:ea typeface="微软雅黑" panose="020B0503020204020204" charset="-122"/>
                </a:rPr>
                <a:t>200</a:t>
              </a:r>
              <a:r>
                <a:rPr lang="zh-CN" altLang="en-US" sz="1335" dirty="0">
                  <a:solidFill>
                    <a:schemeClr val="tx1">
                      <a:lumMod val="50000"/>
                      <a:lumOff val="50000"/>
                    </a:schemeClr>
                  </a:solidFill>
                  <a:latin typeface="微软雅黑" panose="020B0503020204020204" charset="-122"/>
                  <a:ea typeface="微软雅黑" panose="020B0503020204020204" charset="-122"/>
                </a:rPr>
                <a:t>字</a:t>
              </a:r>
            </a:p>
          </p:txBody>
        </p:sp>
        <p:sp>
          <p:nvSpPr>
            <p:cNvPr id="19" name="TextBox 34"/>
            <p:cNvSpPr txBox="1"/>
            <p:nvPr/>
          </p:nvSpPr>
          <p:spPr>
            <a:xfrm>
              <a:off x="4622261" y="3291830"/>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charset="-122"/>
                  <a:ea typeface="微软雅黑" panose="020B0503020204020204" charset="-122"/>
                </a:rPr>
                <a:t>点击此处添加文本信息</a:t>
              </a:r>
            </a:p>
          </p:txBody>
        </p:sp>
      </p:grpSp>
      <p:sp>
        <p:nvSpPr>
          <p:cNvPr id="20" name="矩形 19"/>
          <p:cNvSpPr/>
          <p:nvPr/>
        </p:nvSpPr>
        <p:spPr>
          <a:xfrm>
            <a:off x="8895537"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grpSp>
        <p:nvGrpSpPr>
          <p:cNvPr id="21" name="组合 20"/>
          <p:cNvGrpSpPr/>
          <p:nvPr/>
        </p:nvGrpSpPr>
        <p:grpSpPr>
          <a:xfrm>
            <a:off x="8895534" y="1941224"/>
            <a:ext cx="2575664" cy="1009626"/>
            <a:chOff x="6672195" y="1455625"/>
            <a:chExt cx="1932251" cy="757417"/>
          </a:xfrm>
        </p:grpSpPr>
        <p:sp>
          <p:nvSpPr>
            <p:cNvPr id="22" name="矩形 21"/>
            <p:cNvSpPr/>
            <p:nvPr/>
          </p:nvSpPr>
          <p:spPr>
            <a:xfrm>
              <a:off x="6672195" y="1743657"/>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charset="-122"/>
                  <a:ea typeface="微软雅黑" panose="020B0503020204020204" charset="-122"/>
                </a:rPr>
                <a:t>根据自己的需要添加适当的文字，文字最好不要超过</a:t>
              </a:r>
              <a:r>
                <a:rPr lang="en-US" altLang="zh-CN" sz="1335" dirty="0">
                  <a:solidFill>
                    <a:schemeClr val="tx1">
                      <a:lumMod val="50000"/>
                      <a:lumOff val="50000"/>
                    </a:schemeClr>
                  </a:solidFill>
                  <a:latin typeface="微软雅黑" panose="020B0503020204020204" charset="-122"/>
                  <a:ea typeface="微软雅黑" panose="020B0503020204020204" charset="-122"/>
                </a:rPr>
                <a:t>200</a:t>
              </a:r>
              <a:r>
                <a:rPr lang="zh-CN" altLang="en-US" sz="1335" dirty="0">
                  <a:solidFill>
                    <a:schemeClr val="tx1">
                      <a:lumMod val="50000"/>
                      <a:lumOff val="50000"/>
                    </a:schemeClr>
                  </a:solidFill>
                  <a:latin typeface="微软雅黑" panose="020B0503020204020204" charset="-122"/>
                  <a:ea typeface="微软雅黑" panose="020B0503020204020204" charset="-122"/>
                </a:rPr>
                <a:t>字</a:t>
              </a:r>
            </a:p>
          </p:txBody>
        </p:sp>
        <p:sp>
          <p:nvSpPr>
            <p:cNvPr id="23" name="TextBox 36"/>
            <p:cNvSpPr txBox="1"/>
            <p:nvPr/>
          </p:nvSpPr>
          <p:spPr>
            <a:xfrm>
              <a:off x="6672195" y="1455625"/>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charset="-122"/>
                  <a:ea typeface="微软雅黑" panose="020B0503020204020204" charset="-122"/>
                </a:rPr>
                <a:t>点击此处添加文本信息</a:t>
              </a:r>
            </a:p>
          </p:txBody>
        </p:sp>
      </p:grpSp>
      <p:sp>
        <p:nvSpPr>
          <p:cNvPr id="24" name="矩形 23"/>
          <p:cNvSpPr/>
          <p:nvPr/>
        </p:nvSpPr>
        <p:spPr>
          <a:xfrm>
            <a:off x="760823" y="1893229"/>
            <a:ext cx="2399643" cy="239964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sp>
        <p:nvSpPr>
          <p:cNvPr id="25" name="矩形 24"/>
          <p:cNvSpPr/>
          <p:nvPr/>
        </p:nvSpPr>
        <p:spPr>
          <a:xfrm>
            <a:off x="3501731" y="3121237"/>
            <a:ext cx="2399643" cy="239964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sp>
        <p:nvSpPr>
          <p:cNvPr id="26" name="矩形 25"/>
          <p:cNvSpPr/>
          <p:nvPr/>
        </p:nvSpPr>
        <p:spPr>
          <a:xfrm>
            <a:off x="6242639" y="1880490"/>
            <a:ext cx="2399643" cy="239964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sp>
        <p:nvSpPr>
          <p:cNvPr id="27" name="矩形 26"/>
          <p:cNvSpPr/>
          <p:nvPr/>
        </p:nvSpPr>
        <p:spPr>
          <a:xfrm>
            <a:off x="8983547" y="3141043"/>
            <a:ext cx="2399643" cy="2399642"/>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p14:dur="9" advTm="8190">
        <p:random/>
      </p:transition>
    </mc:Choice>
    <mc:Fallback xmlns="">
      <p:transition advTm="819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5500"/>
                            </p:stCondLst>
                            <p:childTnLst>
                              <p:par>
                                <p:cTn id="53" presetID="22" presetClass="entr" presetSubtype="4"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 grpId="0" bldLvl="0" animBg="1"/>
      <p:bldP spid="16" grpId="0" bldLvl="0" animBg="1"/>
      <p:bldP spid="20" grpId="0" bldLvl="0" animBg="1"/>
      <p:bldP spid="24" grpId="0" bldLvl="0" animBg="1"/>
      <p:bldP spid="25" grpId="0" bldLvl="0" animBg="1"/>
      <p:bldP spid="26" grpId="0" bldLvl="0" animBg="1"/>
      <p:bldP spid="2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14" name="未知"/>
          <p:cNvSpPr/>
          <p:nvPr/>
        </p:nvSpPr>
        <p:spPr bwMode="auto">
          <a:xfrm>
            <a:off x="3824774" y="3400245"/>
            <a:ext cx="1304755" cy="638175"/>
          </a:xfrm>
          <a:custGeom>
            <a:avLst/>
            <a:gdLst>
              <a:gd name="T0" fmla="*/ 1281113 w 822"/>
              <a:gd name="T1" fmla="*/ 0 h 402"/>
              <a:gd name="T2" fmla="*/ 0 w 822"/>
              <a:gd name="T3" fmla="*/ 447675 h 402"/>
              <a:gd name="T4" fmla="*/ 1304925 w 822"/>
              <a:gd name="T5" fmla="*/ 638175 h 402"/>
              <a:gd name="T6" fmla="*/ 1281113 w 822"/>
              <a:gd name="T7" fmla="*/ 0 h 40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2" h="402">
                <a:moveTo>
                  <a:pt x="807" y="0"/>
                </a:moveTo>
                <a:lnTo>
                  <a:pt x="0" y="282"/>
                </a:lnTo>
                <a:lnTo>
                  <a:pt x="822" y="402"/>
                </a:lnTo>
                <a:lnTo>
                  <a:pt x="807"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未知"/>
          <p:cNvSpPr/>
          <p:nvPr/>
        </p:nvSpPr>
        <p:spPr bwMode="auto">
          <a:xfrm>
            <a:off x="5315243" y="2804932"/>
            <a:ext cx="1295231" cy="728663"/>
          </a:xfrm>
          <a:custGeom>
            <a:avLst/>
            <a:gdLst>
              <a:gd name="T0" fmla="*/ 1293813 w 816"/>
              <a:gd name="T1" fmla="*/ 0 h 459"/>
              <a:gd name="T2" fmla="*/ 0 w 816"/>
              <a:gd name="T3" fmla="*/ 533400 h 459"/>
              <a:gd name="T4" fmla="*/ 1295400 w 816"/>
              <a:gd name="T5" fmla="*/ 728663 h 459"/>
              <a:gd name="T6" fmla="*/ 1293813 w 816"/>
              <a:gd name="T7" fmla="*/ 0 h 4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6" h="459">
                <a:moveTo>
                  <a:pt x="815" y="0"/>
                </a:moveTo>
                <a:lnTo>
                  <a:pt x="0" y="336"/>
                </a:lnTo>
                <a:lnTo>
                  <a:pt x="816" y="459"/>
                </a:lnTo>
                <a:lnTo>
                  <a:pt x="815"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未知"/>
          <p:cNvSpPr/>
          <p:nvPr/>
        </p:nvSpPr>
        <p:spPr bwMode="auto">
          <a:xfrm>
            <a:off x="6777139" y="2262007"/>
            <a:ext cx="1314279" cy="733425"/>
          </a:xfrm>
          <a:custGeom>
            <a:avLst/>
            <a:gdLst>
              <a:gd name="T0" fmla="*/ 1298575 w 828"/>
              <a:gd name="T1" fmla="*/ 0 h 462"/>
              <a:gd name="T2" fmla="*/ 0 w 828"/>
              <a:gd name="T3" fmla="*/ 523875 h 462"/>
              <a:gd name="T4" fmla="*/ 1314450 w 828"/>
              <a:gd name="T5" fmla="*/ 733425 h 462"/>
              <a:gd name="T6" fmla="*/ 1298575 w 828"/>
              <a:gd name="T7" fmla="*/ 0 h 4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8" h="462">
                <a:moveTo>
                  <a:pt x="818" y="0"/>
                </a:moveTo>
                <a:lnTo>
                  <a:pt x="0" y="330"/>
                </a:lnTo>
                <a:lnTo>
                  <a:pt x="828" y="462"/>
                </a:lnTo>
                <a:lnTo>
                  <a:pt x="818"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未知"/>
          <p:cNvSpPr/>
          <p:nvPr/>
        </p:nvSpPr>
        <p:spPr bwMode="auto">
          <a:xfrm>
            <a:off x="8291418" y="1642880"/>
            <a:ext cx="1323803" cy="762000"/>
          </a:xfrm>
          <a:custGeom>
            <a:avLst/>
            <a:gdLst>
              <a:gd name="T0" fmla="*/ 1323975 w 834"/>
              <a:gd name="T1" fmla="*/ 0 h 480"/>
              <a:gd name="T2" fmla="*/ 0 w 834"/>
              <a:gd name="T3" fmla="*/ 566738 h 480"/>
              <a:gd name="T4" fmla="*/ 1323975 w 834"/>
              <a:gd name="T5" fmla="*/ 762000 h 480"/>
              <a:gd name="T6" fmla="*/ 1323975 w 834"/>
              <a:gd name="T7" fmla="*/ 0 h 4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4" h="480">
                <a:moveTo>
                  <a:pt x="834" y="0"/>
                </a:moveTo>
                <a:lnTo>
                  <a:pt x="0" y="357"/>
                </a:lnTo>
                <a:lnTo>
                  <a:pt x="834" y="480"/>
                </a:lnTo>
                <a:lnTo>
                  <a:pt x="834" y="0"/>
                </a:lnTo>
                <a:close/>
              </a:path>
            </a:pathLst>
          </a:custGeom>
          <a:gradFill rotWithShape="1">
            <a:gsLst>
              <a:gs pos="0">
                <a:schemeClr val="bg1">
                  <a:alpha val="23997"/>
                </a:schemeClr>
              </a:gs>
              <a:gs pos="100000">
                <a:schemeClr val="bg1">
                  <a:alpha val="1999"/>
                </a:schemeClr>
              </a:gs>
            </a:gsLst>
            <a:lin ang="54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 name="Group 31"/>
          <p:cNvGrpSpPr/>
          <p:nvPr/>
        </p:nvGrpSpPr>
        <p:grpSpPr bwMode="auto">
          <a:xfrm>
            <a:off x="3812075" y="3400244"/>
            <a:ext cx="1331740" cy="1108075"/>
            <a:chOff x="1498" y="2667"/>
            <a:chExt cx="839" cy="698"/>
          </a:xfrm>
        </p:grpSpPr>
        <p:sp>
          <p:nvSpPr>
            <p:cNvPr id="21" name="未知"/>
            <p:cNvSpPr/>
            <p:nvPr/>
          </p:nvSpPr>
          <p:spPr bwMode="auto">
            <a:xfrm>
              <a:off x="1498" y="2667"/>
              <a:ext cx="839" cy="589"/>
            </a:xfrm>
            <a:custGeom>
              <a:avLst/>
              <a:gdLst>
                <a:gd name="T0" fmla="*/ 0 w 963"/>
                <a:gd name="T1" fmla="*/ 280 h 691"/>
                <a:gd name="T2" fmla="*/ 822 w 963"/>
                <a:gd name="T3" fmla="*/ 0 h 691"/>
                <a:gd name="T4" fmla="*/ 839 w 963"/>
                <a:gd name="T5" fmla="*/ 589 h 691"/>
                <a:gd name="T6" fmla="*/ 3 w 963"/>
                <a:gd name="T7" fmla="*/ 589 h 691"/>
                <a:gd name="T8" fmla="*/ 0 w 963"/>
                <a:gd name="T9" fmla="*/ 28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3" h="691">
                  <a:moveTo>
                    <a:pt x="0" y="328"/>
                  </a:moveTo>
                  <a:lnTo>
                    <a:pt x="944" y="0"/>
                  </a:lnTo>
                  <a:lnTo>
                    <a:pt x="963" y="691"/>
                  </a:lnTo>
                  <a:lnTo>
                    <a:pt x="3" y="691"/>
                  </a:lnTo>
                  <a:lnTo>
                    <a:pt x="0" y="328"/>
                  </a:lnTo>
                  <a:close/>
                </a:path>
              </a:pathLst>
            </a:custGeom>
            <a:solidFill>
              <a:schemeClr val="accent4"/>
            </a:solid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Text Box 17"/>
            <p:cNvSpPr txBox="1">
              <a:spLocks noChangeArrowheads="1"/>
            </p:cNvSpPr>
            <p:nvPr/>
          </p:nvSpPr>
          <p:spPr bwMode="auto">
            <a:xfrm>
              <a:off x="2007" y="2923"/>
              <a:ext cx="31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a:solidFill>
                    <a:schemeClr val="bg1"/>
                  </a:solidFill>
                  <a:ea typeface="黑体" panose="02010600030101010101" charset="-122"/>
                </a:rPr>
                <a:t>1</a:t>
              </a:r>
            </a:p>
          </p:txBody>
        </p:sp>
      </p:grpSp>
      <p:grpSp>
        <p:nvGrpSpPr>
          <p:cNvPr id="23" name="Group 32"/>
          <p:cNvGrpSpPr/>
          <p:nvPr/>
        </p:nvGrpSpPr>
        <p:grpSpPr bwMode="auto">
          <a:xfrm>
            <a:off x="5299370" y="2798580"/>
            <a:ext cx="1326977" cy="1709738"/>
            <a:chOff x="2435" y="2288"/>
            <a:chExt cx="836" cy="1077"/>
          </a:xfrm>
        </p:grpSpPr>
        <p:sp>
          <p:nvSpPr>
            <p:cNvPr id="24" name="未知"/>
            <p:cNvSpPr/>
            <p:nvPr/>
          </p:nvSpPr>
          <p:spPr bwMode="auto">
            <a:xfrm>
              <a:off x="2435" y="2288"/>
              <a:ext cx="836" cy="968"/>
            </a:xfrm>
            <a:custGeom>
              <a:avLst/>
              <a:gdLst>
                <a:gd name="T0" fmla="*/ 0 w 960"/>
                <a:gd name="T1" fmla="*/ 340 h 1110"/>
                <a:gd name="T2" fmla="*/ 829 w 960"/>
                <a:gd name="T3" fmla="*/ 0 h 1110"/>
                <a:gd name="T4" fmla="*/ 836 w 960"/>
                <a:gd name="T5" fmla="*/ 968 h 1110"/>
                <a:gd name="T6" fmla="*/ 0 w 960"/>
                <a:gd name="T7" fmla="*/ 968 h 1110"/>
                <a:gd name="T8" fmla="*/ 0 w 960"/>
                <a:gd name="T9" fmla="*/ 340 h 1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0" h="1110">
                  <a:moveTo>
                    <a:pt x="0" y="390"/>
                  </a:moveTo>
                  <a:lnTo>
                    <a:pt x="952" y="0"/>
                  </a:lnTo>
                  <a:lnTo>
                    <a:pt x="960" y="1110"/>
                  </a:lnTo>
                  <a:lnTo>
                    <a:pt x="0" y="1110"/>
                  </a:lnTo>
                  <a:lnTo>
                    <a:pt x="0" y="390"/>
                  </a:lnTo>
                  <a:close/>
                </a:path>
              </a:pathLst>
            </a:custGeom>
            <a:solidFill>
              <a:schemeClr val="accent3"/>
            </a:solid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Text Box 18"/>
            <p:cNvSpPr txBox="1">
              <a:spLocks noChangeArrowheads="1"/>
            </p:cNvSpPr>
            <p:nvPr/>
          </p:nvSpPr>
          <p:spPr bwMode="auto">
            <a:xfrm>
              <a:off x="2949" y="2923"/>
              <a:ext cx="31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a:solidFill>
                    <a:schemeClr val="bg1"/>
                  </a:solidFill>
                  <a:ea typeface="黑体" panose="02010600030101010101" charset="-122"/>
                </a:rPr>
                <a:t>2</a:t>
              </a:r>
            </a:p>
          </p:txBody>
        </p:sp>
      </p:grpSp>
      <p:grpSp>
        <p:nvGrpSpPr>
          <p:cNvPr id="26" name="Group 33"/>
          <p:cNvGrpSpPr/>
          <p:nvPr/>
        </p:nvGrpSpPr>
        <p:grpSpPr bwMode="auto">
          <a:xfrm>
            <a:off x="6773965" y="2249307"/>
            <a:ext cx="1336501" cy="2259013"/>
            <a:chOff x="3364" y="1942"/>
            <a:chExt cx="842" cy="1423"/>
          </a:xfrm>
        </p:grpSpPr>
        <p:sp>
          <p:nvSpPr>
            <p:cNvPr id="27" name="未知"/>
            <p:cNvSpPr/>
            <p:nvPr/>
          </p:nvSpPr>
          <p:spPr bwMode="auto">
            <a:xfrm>
              <a:off x="3364" y="1942"/>
              <a:ext cx="842" cy="1314"/>
            </a:xfrm>
            <a:custGeom>
              <a:avLst/>
              <a:gdLst>
                <a:gd name="T0" fmla="*/ 0 w 967"/>
                <a:gd name="T1" fmla="*/ 332 h 1507"/>
                <a:gd name="T2" fmla="*/ 826 w 967"/>
                <a:gd name="T3" fmla="*/ 0 h 1507"/>
                <a:gd name="T4" fmla="*/ 842 w 967"/>
                <a:gd name="T5" fmla="*/ 1314 h 1507"/>
                <a:gd name="T6" fmla="*/ 6 w 967"/>
                <a:gd name="T7" fmla="*/ 1314 h 1507"/>
                <a:gd name="T8" fmla="*/ 0 w 967"/>
                <a:gd name="T9" fmla="*/ 332 h 15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7" h="1507">
                  <a:moveTo>
                    <a:pt x="0" y="381"/>
                  </a:moveTo>
                  <a:lnTo>
                    <a:pt x="949" y="0"/>
                  </a:lnTo>
                  <a:lnTo>
                    <a:pt x="967" y="1507"/>
                  </a:lnTo>
                  <a:lnTo>
                    <a:pt x="7" y="1507"/>
                  </a:lnTo>
                  <a:lnTo>
                    <a:pt x="0" y="381"/>
                  </a:lnTo>
                  <a:close/>
                </a:path>
              </a:pathLst>
            </a:custGeom>
            <a:solidFill>
              <a:schemeClr val="accent2"/>
            </a:solid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Text Box 19"/>
            <p:cNvSpPr txBox="1">
              <a:spLocks noChangeArrowheads="1"/>
            </p:cNvSpPr>
            <p:nvPr/>
          </p:nvSpPr>
          <p:spPr bwMode="auto">
            <a:xfrm>
              <a:off x="3873" y="2923"/>
              <a:ext cx="31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a:solidFill>
                    <a:schemeClr val="bg1"/>
                  </a:solidFill>
                  <a:ea typeface="黑体" panose="02010600030101010101" charset="-122"/>
                </a:rPr>
                <a:t>3</a:t>
              </a:r>
            </a:p>
          </p:txBody>
        </p:sp>
      </p:grpSp>
      <p:grpSp>
        <p:nvGrpSpPr>
          <p:cNvPr id="2" name="Group 34"/>
          <p:cNvGrpSpPr/>
          <p:nvPr/>
        </p:nvGrpSpPr>
        <p:grpSpPr bwMode="auto">
          <a:xfrm>
            <a:off x="8264434" y="1634945"/>
            <a:ext cx="1358723" cy="2873375"/>
            <a:chOff x="4303" y="1555"/>
            <a:chExt cx="856" cy="1810"/>
          </a:xfrm>
        </p:grpSpPr>
        <p:sp>
          <p:nvSpPr>
            <p:cNvPr id="30" name="未知"/>
            <p:cNvSpPr/>
            <p:nvPr/>
          </p:nvSpPr>
          <p:spPr bwMode="auto">
            <a:xfrm>
              <a:off x="4303" y="1555"/>
              <a:ext cx="856" cy="1702"/>
            </a:xfrm>
            <a:custGeom>
              <a:avLst/>
              <a:gdLst>
                <a:gd name="T0" fmla="*/ 0 w 982"/>
                <a:gd name="T1" fmla="*/ 368 h 1953"/>
                <a:gd name="T2" fmla="*/ 856 w 982"/>
                <a:gd name="T3" fmla="*/ 0 h 1953"/>
                <a:gd name="T4" fmla="*/ 853 w 982"/>
                <a:gd name="T5" fmla="*/ 1702 h 1953"/>
                <a:gd name="T6" fmla="*/ 16 w 982"/>
                <a:gd name="T7" fmla="*/ 1702 h 1953"/>
                <a:gd name="T8" fmla="*/ 0 w 982"/>
                <a:gd name="T9" fmla="*/ 368 h 1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82" h="1953">
                  <a:moveTo>
                    <a:pt x="0" y="422"/>
                  </a:moveTo>
                  <a:lnTo>
                    <a:pt x="982" y="0"/>
                  </a:lnTo>
                  <a:lnTo>
                    <a:pt x="978" y="1953"/>
                  </a:lnTo>
                  <a:lnTo>
                    <a:pt x="18" y="1953"/>
                  </a:lnTo>
                  <a:lnTo>
                    <a:pt x="0" y="422"/>
                  </a:lnTo>
                  <a:close/>
                </a:path>
              </a:pathLst>
            </a:custGeom>
            <a:solidFill>
              <a:schemeClr val="accent1"/>
            </a:solidFill>
            <a:ln w="28575" cmpd="sng">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Text Box 20"/>
            <p:cNvSpPr txBox="1">
              <a:spLocks noChangeArrowheads="1"/>
            </p:cNvSpPr>
            <p:nvPr/>
          </p:nvSpPr>
          <p:spPr bwMode="auto">
            <a:xfrm>
              <a:off x="4833" y="2923"/>
              <a:ext cx="316"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a:solidFill>
                    <a:schemeClr val="bg1"/>
                  </a:solidFill>
                  <a:ea typeface="黑体" panose="02010600030101010101" charset="-122"/>
                </a:rPr>
                <a:t>4</a:t>
              </a:r>
            </a:p>
          </p:txBody>
        </p:sp>
      </p:grpSp>
      <p:sp>
        <p:nvSpPr>
          <p:cNvPr id="32" name="Line 21"/>
          <p:cNvSpPr>
            <a:spLocks noChangeShapeType="1"/>
          </p:cNvSpPr>
          <p:nvPr/>
        </p:nvSpPr>
        <p:spPr bwMode="auto">
          <a:xfrm flipH="1">
            <a:off x="2039070" y="3671705"/>
            <a:ext cx="2828557"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Rectangle 22"/>
          <p:cNvSpPr>
            <a:spLocks noChangeArrowheads="1"/>
          </p:cNvSpPr>
          <p:nvPr/>
        </p:nvSpPr>
        <p:spPr bwMode="auto">
          <a:xfrm>
            <a:off x="1950181" y="3341507"/>
            <a:ext cx="2709509"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400" dirty="0">
                <a:solidFill>
                  <a:schemeClr val="tx1">
                    <a:lumMod val="50000"/>
                    <a:lumOff val="50000"/>
                  </a:schemeClr>
                </a:solidFill>
                <a:ea typeface="黑体" panose="02010600030101010101" charset="-122"/>
              </a:rPr>
              <a:t>添加文字描述</a:t>
            </a:r>
            <a:endParaRPr lang="en-US" altLang="zh-CN" sz="1400" dirty="0">
              <a:solidFill>
                <a:schemeClr val="tx1">
                  <a:lumMod val="50000"/>
                  <a:lumOff val="50000"/>
                </a:schemeClr>
              </a:solidFill>
              <a:ea typeface="黑体" panose="02010600030101010101" charset="-122"/>
            </a:endParaRPr>
          </a:p>
        </p:txBody>
      </p:sp>
      <p:sp>
        <p:nvSpPr>
          <p:cNvPr id="34" name="Line 23"/>
          <p:cNvSpPr>
            <a:spLocks noChangeShapeType="1"/>
          </p:cNvSpPr>
          <p:nvPr/>
        </p:nvSpPr>
        <p:spPr bwMode="auto">
          <a:xfrm flipH="1">
            <a:off x="2039069" y="3057343"/>
            <a:ext cx="4352358"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Rectangle 24"/>
          <p:cNvSpPr>
            <a:spLocks noChangeArrowheads="1"/>
          </p:cNvSpPr>
          <p:nvPr/>
        </p:nvSpPr>
        <p:spPr bwMode="auto">
          <a:xfrm>
            <a:off x="1950181" y="2727145"/>
            <a:ext cx="2709509"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400" dirty="0">
                <a:solidFill>
                  <a:schemeClr val="tx1">
                    <a:lumMod val="50000"/>
                    <a:lumOff val="50000"/>
                  </a:schemeClr>
                </a:solidFill>
                <a:ea typeface="黑体" panose="02010600030101010101" charset="-122"/>
              </a:rPr>
              <a:t>添加文字描述</a:t>
            </a:r>
            <a:endParaRPr lang="en-US" altLang="zh-CN" sz="1400" dirty="0">
              <a:solidFill>
                <a:schemeClr val="tx1">
                  <a:lumMod val="50000"/>
                  <a:lumOff val="50000"/>
                </a:schemeClr>
              </a:solidFill>
              <a:ea typeface="黑体" panose="02010600030101010101" charset="-122"/>
            </a:endParaRPr>
          </a:p>
        </p:txBody>
      </p:sp>
      <p:sp>
        <p:nvSpPr>
          <p:cNvPr id="36" name="Line 25"/>
          <p:cNvSpPr>
            <a:spLocks noChangeShapeType="1"/>
          </p:cNvSpPr>
          <p:nvPr/>
        </p:nvSpPr>
        <p:spPr bwMode="auto">
          <a:xfrm flipH="1">
            <a:off x="2039069" y="2476318"/>
            <a:ext cx="5846001"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Rectangle 26"/>
          <p:cNvSpPr>
            <a:spLocks noChangeArrowheads="1"/>
          </p:cNvSpPr>
          <p:nvPr/>
        </p:nvSpPr>
        <p:spPr bwMode="auto">
          <a:xfrm>
            <a:off x="1950181" y="2146120"/>
            <a:ext cx="2709509"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400" dirty="0">
                <a:solidFill>
                  <a:schemeClr val="tx1">
                    <a:lumMod val="50000"/>
                    <a:lumOff val="50000"/>
                  </a:schemeClr>
                </a:solidFill>
                <a:ea typeface="黑体" panose="02010600030101010101" charset="-122"/>
              </a:rPr>
              <a:t>添加文字描述</a:t>
            </a:r>
            <a:endParaRPr lang="en-US" altLang="zh-CN" sz="1400" dirty="0">
              <a:solidFill>
                <a:schemeClr val="tx1">
                  <a:lumMod val="50000"/>
                  <a:lumOff val="50000"/>
                </a:schemeClr>
              </a:solidFill>
              <a:ea typeface="黑体" panose="02010600030101010101" charset="-122"/>
            </a:endParaRPr>
          </a:p>
        </p:txBody>
      </p:sp>
      <p:sp>
        <p:nvSpPr>
          <p:cNvPr id="3" name="Line 27"/>
          <p:cNvSpPr>
            <a:spLocks noChangeShapeType="1"/>
          </p:cNvSpPr>
          <p:nvPr/>
        </p:nvSpPr>
        <p:spPr bwMode="auto">
          <a:xfrm flipH="1">
            <a:off x="2039069" y="1925455"/>
            <a:ext cx="7369803" cy="0"/>
          </a:xfrm>
          <a:prstGeom prst="line">
            <a:avLst/>
          </a:prstGeom>
          <a:noFill/>
          <a:ln w="9525">
            <a:solidFill>
              <a:srgbClr val="C0C0C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 name="Rectangle 28"/>
          <p:cNvSpPr>
            <a:spLocks noChangeArrowheads="1"/>
          </p:cNvSpPr>
          <p:nvPr/>
        </p:nvSpPr>
        <p:spPr bwMode="auto">
          <a:xfrm>
            <a:off x="1950181" y="1595257"/>
            <a:ext cx="2709509" cy="350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buFontTx/>
              <a:buChar char="•"/>
            </a:pPr>
            <a:r>
              <a:rPr lang="zh-CN" altLang="en-US" sz="1400" dirty="0">
                <a:solidFill>
                  <a:schemeClr val="tx1">
                    <a:lumMod val="50000"/>
                    <a:lumOff val="50000"/>
                  </a:schemeClr>
                </a:solidFill>
                <a:ea typeface="黑体" panose="02010600030101010101" charset="-122"/>
              </a:rPr>
              <a:t>添加文字描述</a:t>
            </a:r>
            <a:endParaRPr lang="en-US" altLang="zh-CN" sz="1400" dirty="0">
              <a:solidFill>
                <a:schemeClr val="tx1">
                  <a:lumMod val="50000"/>
                  <a:lumOff val="50000"/>
                </a:schemeClr>
              </a:solidFill>
              <a:ea typeface="黑体" panose="02010600030101010101" charset="-122"/>
            </a:endParaRPr>
          </a:p>
        </p:txBody>
      </p:sp>
      <p:sp>
        <p:nvSpPr>
          <p:cNvPr id="40" name="文本框 39"/>
          <p:cNvSpPr txBox="1"/>
          <p:nvPr/>
        </p:nvSpPr>
        <p:spPr>
          <a:xfrm>
            <a:off x="2039070" y="4864434"/>
            <a:ext cx="8236199" cy="1200329"/>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cxnSp>
        <p:nvCxnSpPr>
          <p:cNvPr id="5" name="直接连接符 4"/>
          <p:cNvCxnSpPr/>
          <p:nvPr/>
        </p:nvCxnSpPr>
        <p:spPr>
          <a:xfrm>
            <a:off x="983433" y="4562760"/>
            <a:ext cx="1026361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9" advTm="14415">
        <p:random/>
      </p:transition>
    </mc:Choice>
    <mc:Fallback xmlns="">
      <p:transition advTm="14415">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Bottom)">
                                      <p:cBhvr>
                                        <p:cTn id="7" dur="500"/>
                                        <p:tgtEl>
                                          <p:spTgt spid="2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500"/>
                                        <p:tgtEl>
                                          <p:spTgt spid="3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000"/>
                                        <p:tgtEl>
                                          <p:spTgt spid="33"/>
                                        </p:tgtEl>
                                      </p:cBhvr>
                                    </p:animEffect>
                                    <p:anim calcmode="lin" valueType="num">
                                      <p:cBhvr>
                                        <p:cTn id="16" dur="1000" fill="hold"/>
                                        <p:tgtEl>
                                          <p:spTgt spid="33"/>
                                        </p:tgtEl>
                                        <p:attrNameLst>
                                          <p:attrName>ppt_x</p:attrName>
                                        </p:attrNameLst>
                                      </p:cBhvr>
                                      <p:tavLst>
                                        <p:tav tm="0">
                                          <p:val>
                                            <p:strVal val="#ppt_x"/>
                                          </p:val>
                                        </p:tav>
                                        <p:tav tm="100000">
                                          <p:val>
                                            <p:strVal val="#ppt_x"/>
                                          </p:val>
                                        </p:tav>
                                      </p:tavLst>
                                    </p:anim>
                                    <p:anim calcmode="lin" valueType="num">
                                      <p:cBhvr>
                                        <p:cTn id="17" dur="1000" fill="hold"/>
                                        <p:tgtEl>
                                          <p:spTgt spid="3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2" presetClass="entr" presetSubtype="4"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slide(fromBottom)">
                                      <p:cBhvr>
                                        <p:cTn id="21" dur="500"/>
                                        <p:tgtEl>
                                          <p:spTgt spid="23"/>
                                        </p:tgtEl>
                                      </p:cBhvr>
                                    </p:animEffect>
                                  </p:childTnLst>
                                </p:cTn>
                              </p:par>
                            </p:childTnLst>
                          </p:cTn>
                        </p:par>
                        <p:par>
                          <p:cTn id="22" fill="hold">
                            <p:stCondLst>
                              <p:cond delay="2500"/>
                            </p:stCondLst>
                            <p:childTnLst>
                              <p:par>
                                <p:cTn id="23" presetID="22" presetClass="entr" presetSubtype="2"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right)">
                                      <p:cBhvr>
                                        <p:cTn id="25" dur="500"/>
                                        <p:tgtEl>
                                          <p:spTgt spid="34"/>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2" presetClass="entr" presetSubtype="4"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slide(fromBottom)">
                                      <p:cBhvr>
                                        <p:cTn id="35" dur="500"/>
                                        <p:tgtEl>
                                          <p:spTgt spid="26"/>
                                        </p:tgtEl>
                                      </p:cBhvr>
                                    </p:animEffect>
                                  </p:childTnLst>
                                </p:cTn>
                              </p:par>
                            </p:childTnLst>
                          </p:cTn>
                        </p:par>
                        <p:par>
                          <p:cTn id="36" fill="hold">
                            <p:stCondLst>
                              <p:cond delay="4500"/>
                            </p:stCondLst>
                            <p:childTnLst>
                              <p:par>
                                <p:cTn id="37" presetID="22" presetClass="entr" presetSubtype="2"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0"/>
                                        <p:tgtEl>
                                          <p:spTgt spid="37"/>
                                        </p:tgtEl>
                                      </p:cBhvr>
                                    </p:animEffect>
                                    <p:anim calcmode="lin" valueType="num">
                                      <p:cBhvr>
                                        <p:cTn id="44" dur="1000" fill="hold"/>
                                        <p:tgtEl>
                                          <p:spTgt spid="37"/>
                                        </p:tgtEl>
                                        <p:attrNameLst>
                                          <p:attrName>ppt_x</p:attrName>
                                        </p:attrNameLst>
                                      </p:cBhvr>
                                      <p:tavLst>
                                        <p:tav tm="0">
                                          <p:val>
                                            <p:strVal val="#ppt_x"/>
                                          </p:val>
                                        </p:tav>
                                        <p:tav tm="100000">
                                          <p:val>
                                            <p:strVal val="#ppt_x"/>
                                          </p:val>
                                        </p:tav>
                                      </p:tavLst>
                                    </p:anim>
                                    <p:anim calcmode="lin" valueType="num">
                                      <p:cBhvr>
                                        <p:cTn id="45" dur="10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12" presetClass="entr" presetSubtype="4"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slide(fromBottom)">
                                      <p:cBhvr>
                                        <p:cTn id="49" dur="500"/>
                                        <p:tgtEl>
                                          <p:spTgt spid="2"/>
                                        </p:tgtEl>
                                      </p:cBhvr>
                                    </p:animEffect>
                                  </p:childTnLst>
                                </p:cTn>
                              </p:par>
                            </p:childTnLst>
                          </p:cTn>
                        </p:par>
                        <p:par>
                          <p:cTn id="50" fill="hold">
                            <p:stCondLst>
                              <p:cond delay="6500"/>
                            </p:stCondLst>
                            <p:childTnLst>
                              <p:par>
                                <p:cTn id="51" presetID="22" presetClass="entr" presetSubtype="2" fill="hold" grpId="0"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ipe(right)">
                                      <p:cBhvr>
                                        <p:cTn id="53" dur="500"/>
                                        <p:tgtEl>
                                          <p:spTgt spid="3"/>
                                        </p:tgtEl>
                                      </p:cBhvr>
                                    </p:animEffect>
                                  </p:childTnLst>
                                </p:cTn>
                              </p:par>
                            </p:childTnLst>
                          </p:cTn>
                        </p:par>
                        <p:par>
                          <p:cTn id="54" fill="hold">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ipe(left)">
                                      <p:cBhvr>
                                        <p:cTn id="64" dur="500"/>
                                        <p:tgtEl>
                                          <p:spTgt spid="5"/>
                                        </p:tgtEl>
                                      </p:cBhvr>
                                    </p:animEffect>
                                  </p:childTnLst>
                                </p:cTn>
                              </p:par>
                            </p:childTnLst>
                          </p:cTn>
                        </p:par>
                        <p:par>
                          <p:cTn id="65" fill="hold">
                            <p:stCondLst>
                              <p:cond delay="500"/>
                            </p:stCondLst>
                            <p:childTnLst>
                              <p:par>
                                <p:cTn id="66" presetID="10" presetClass="entr" presetSubtype="0" fill="hold" grpId="0" nodeType="afterEffect">
                                  <p:stCondLst>
                                    <p:cond delay="0"/>
                                  </p:stCondLst>
                                  <p:iterate type="wd">
                                    <p:tmPct val="10000"/>
                                  </p:iterate>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4" grpId="0" bldLvl="0" animBg="1"/>
      <p:bldP spid="35" grpId="0" bldLvl="0" animBg="1"/>
      <p:bldP spid="36" grpId="0" bldLvl="0" animBg="1"/>
      <p:bldP spid="37" grpId="0" bldLvl="0" animBg="1"/>
      <p:bldP spid="3" grpId="0" bldLvl="0" animBg="1"/>
      <p:bldP spid="4" grpId="0" bldLvl="0" animBg="1"/>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14" name="AutoShape 18"/>
          <p:cNvSpPr>
            <a:spLocks noChangeArrowheads="1"/>
          </p:cNvSpPr>
          <p:nvPr/>
        </p:nvSpPr>
        <p:spPr bwMode="auto">
          <a:xfrm>
            <a:off x="3222112" y="2955131"/>
            <a:ext cx="2666653" cy="533400"/>
          </a:xfrm>
          <a:prstGeom prst="roundRect">
            <a:avLst>
              <a:gd name="adj" fmla="val 16667"/>
            </a:avLst>
          </a:prstGeom>
          <a:solidFill>
            <a:schemeClr val="accent1"/>
          </a:solidFill>
          <a:ln w="25400">
            <a:solidFill>
              <a:srgbClr val="C0C0C0"/>
            </a:solidFill>
            <a:round/>
          </a:ln>
          <a:effectLst>
            <a:outerShdw dist="35921" dir="2700000" algn="ctr" rotWithShape="0">
              <a:schemeClr val="bg2"/>
            </a:outerShdw>
          </a:effectLst>
        </p:spPr>
        <p:txBody>
          <a:bodyPr wrap="none" lIns="90000" tIns="46800" rIns="90000" bIns="46800" anchor="ctr"/>
          <a:lstStyle/>
          <a:p>
            <a:pPr algn="ctr">
              <a:buFont typeface="Wingdings" panose="05000000000000000000"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16" name="Rectangle 22"/>
          <p:cNvSpPr>
            <a:spLocks noChangeArrowheads="1"/>
          </p:cNvSpPr>
          <p:nvPr/>
        </p:nvSpPr>
        <p:spPr bwMode="auto">
          <a:xfrm>
            <a:off x="6612570" y="2929731"/>
            <a:ext cx="4723785" cy="609600"/>
          </a:xfrm>
          <a:prstGeom prst="rect">
            <a:avLst/>
          </a:prstGeom>
          <a:noFill/>
          <a:ln w="25400">
            <a:solidFill>
              <a:srgbClr val="C0C0C0"/>
            </a:solidFill>
            <a:miter lim="800000"/>
          </a:ln>
          <a:extLst>
            <a:ext uri="{909E8E84-426E-40DD-AFC4-6F175D3DCCD1}">
              <a14:hiddenFill xmlns:a14="http://schemas.microsoft.com/office/drawing/2010/main">
                <a:solidFill>
                  <a:srgbClr val="FFCC00"/>
                </a:solidFill>
              </a14:hiddenFill>
            </a:ext>
          </a:extLst>
        </p:spPr>
        <p:txBody>
          <a:bodyPr wrap="none" anchor="ctr"/>
          <a:lstStyle/>
          <a:p>
            <a:pPr marL="101600" latinLnBrk="1">
              <a:buFontTx/>
              <a:buChar char="•"/>
            </a:pPr>
            <a:r>
              <a:rPr lang="zh-CN" altLang="en-US" sz="1100" dirty="0">
                <a:solidFill>
                  <a:schemeClr val="tx1">
                    <a:lumMod val="50000"/>
                    <a:lumOff val="50000"/>
                  </a:schemeClr>
                </a:solidFill>
                <a:sym typeface="微软雅黑" panose="020B050302020402020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17" name="AutoShape 34"/>
          <p:cNvSpPr>
            <a:spLocks noChangeArrowheads="1"/>
          </p:cNvSpPr>
          <p:nvPr/>
        </p:nvSpPr>
        <p:spPr bwMode="auto">
          <a:xfrm>
            <a:off x="3222112" y="1985169"/>
            <a:ext cx="2666653" cy="381000"/>
          </a:xfrm>
          <a:prstGeom prst="roundRect">
            <a:avLst>
              <a:gd name="adj" fmla="val 50000"/>
            </a:avLst>
          </a:prstGeom>
          <a:solidFill>
            <a:schemeClr val="accent1"/>
          </a:solidFill>
          <a:ln w="25400">
            <a:solidFill>
              <a:srgbClr val="C0C0C0"/>
            </a:solidFill>
            <a:round/>
          </a:ln>
          <a:effectLst>
            <a:outerShdw dist="35921" dir="2700000" algn="ctr" rotWithShape="0">
              <a:schemeClr val="bg2"/>
            </a:outerShdw>
          </a:effectLst>
        </p:spPr>
        <p:txBody>
          <a:bodyPr wrap="none" lIns="90000" tIns="46800" rIns="90000" bIns="46800" anchor="ctr"/>
          <a:lstStyle/>
          <a:p>
            <a:pPr algn="ctr">
              <a:buFont typeface="Wingdings" panose="05000000000000000000"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18" name="AutoShape 35"/>
          <p:cNvSpPr>
            <a:spLocks noChangeArrowheads="1"/>
          </p:cNvSpPr>
          <p:nvPr/>
        </p:nvSpPr>
        <p:spPr bwMode="auto">
          <a:xfrm>
            <a:off x="6612570" y="1985169"/>
            <a:ext cx="4723785" cy="381000"/>
          </a:xfrm>
          <a:prstGeom prst="roundRect">
            <a:avLst>
              <a:gd name="adj" fmla="val 50000"/>
            </a:avLst>
          </a:prstGeom>
          <a:noFill/>
          <a:ln w="25400">
            <a:solidFill>
              <a:srgbClr val="C0C0C0"/>
            </a:solidFill>
            <a:round/>
          </a:ln>
          <a:extLst>
            <a:ext uri="{909E8E84-426E-40DD-AFC4-6F175D3DCCD1}">
              <a14:hiddenFill xmlns:a14="http://schemas.microsoft.com/office/drawing/2010/main">
                <a:solidFill>
                  <a:srgbClr val="FF9900"/>
                </a:solidFill>
              </a14:hiddenFill>
            </a:ext>
          </a:extLst>
        </p:spPr>
        <p:txBody>
          <a:bodyPr wrap="none" lIns="90000" tIns="46800" rIns="90000" bIns="46800" anchor="ctr"/>
          <a:lstStyle/>
          <a:p>
            <a:pPr algn="ctr" latinLnBrk="1"/>
            <a:r>
              <a:rPr lang="zh-CN" altLang="en-US" sz="1100" dirty="0">
                <a:solidFill>
                  <a:schemeClr val="tx1">
                    <a:lumMod val="50000"/>
                    <a:lumOff val="50000"/>
                  </a:schemeClr>
                </a:solidFill>
                <a:sym typeface="微软雅黑" panose="020B050302020402020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20" name="Line 22"/>
          <p:cNvSpPr>
            <a:spLocks noChangeShapeType="1"/>
          </p:cNvSpPr>
          <p:nvPr/>
        </p:nvSpPr>
        <p:spPr bwMode="auto">
          <a:xfrm>
            <a:off x="5747496" y="2170906"/>
            <a:ext cx="865074" cy="0"/>
          </a:xfrm>
          <a:prstGeom prst="line">
            <a:avLst/>
          </a:prstGeom>
          <a:noFill/>
          <a:ln w="19050">
            <a:solidFill>
              <a:srgbClr val="C0C0C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23"/>
          <p:cNvSpPr>
            <a:spLocks noChangeShapeType="1"/>
          </p:cNvSpPr>
          <p:nvPr/>
        </p:nvSpPr>
        <p:spPr bwMode="auto">
          <a:xfrm>
            <a:off x="5747496" y="3225006"/>
            <a:ext cx="865074" cy="0"/>
          </a:xfrm>
          <a:prstGeom prst="line">
            <a:avLst/>
          </a:prstGeom>
          <a:noFill/>
          <a:ln w="19050">
            <a:solidFill>
              <a:srgbClr val="C0C0C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AutoShape 18"/>
          <p:cNvSpPr>
            <a:spLocks noChangeArrowheads="1"/>
          </p:cNvSpPr>
          <p:nvPr/>
        </p:nvSpPr>
        <p:spPr bwMode="auto">
          <a:xfrm>
            <a:off x="3222112" y="4067969"/>
            <a:ext cx="2666653" cy="533400"/>
          </a:xfrm>
          <a:prstGeom prst="roundRect">
            <a:avLst>
              <a:gd name="adj" fmla="val 16667"/>
            </a:avLst>
          </a:prstGeom>
          <a:solidFill>
            <a:schemeClr val="accent2"/>
          </a:solidFill>
          <a:ln w="25400">
            <a:solidFill>
              <a:srgbClr val="C0C0C0"/>
            </a:solidFill>
            <a:round/>
          </a:ln>
          <a:effectLst>
            <a:outerShdw dist="35921" dir="2700000" algn="ctr" rotWithShape="0">
              <a:schemeClr val="bg2"/>
            </a:outerShdw>
          </a:effectLst>
        </p:spPr>
        <p:txBody>
          <a:bodyPr wrap="none" lIns="90000" tIns="46800" rIns="90000" bIns="46800" anchor="ctr"/>
          <a:lstStyle/>
          <a:p>
            <a:pPr algn="ctr">
              <a:buFont typeface="Wingdings" panose="05000000000000000000"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23" name="Rectangle 22"/>
          <p:cNvSpPr>
            <a:spLocks noChangeArrowheads="1"/>
          </p:cNvSpPr>
          <p:nvPr/>
        </p:nvSpPr>
        <p:spPr bwMode="auto">
          <a:xfrm>
            <a:off x="6612570" y="4042569"/>
            <a:ext cx="4723785" cy="609600"/>
          </a:xfrm>
          <a:prstGeom prst="rect">
            <a:avLst/>
          </a:prstGeom>
          <a:noFill/>
          <a:ln w="25400">
            <a:solidFill>
              <a:srgbClr val="C0C0C0"/>
            </a:solidFill>
            <a:miter lim="800000"/>
          </a:ln>
          <a:extLst>
            <a:ext uri="{909E8E84-426E-40DD-AFC4-6F175D3DCCD1}">
              <a14:hiddenFill xmlns:a14="http://schemas.microsoft.com/office/drawing/2010/main">
                <a:solidFill>
                  <a:srgbClr val="FFCC00"/>
                </a:solidFill>
              </a14:hiddenFill>
            </a:ext>
          </a:extLst>
        </p:spPr>
        <p:txBody>
          <a:bodyPr wrap="none" anchor="ctr"/>
          <a:lstStyle/>
          <a:p>
            <a:pPr marL="101600" latinLnBrk="1">
              <a:buFontTx/>
              <a:buChar char="•"/>
            </a:pPr>
            <a:r>
              <a:rPr lang="zh-CN" altLang="en-US" sz="1100" dirty="0">
                <a:solidFill>
                  <a:schemeClr val="tx1">
                    <a:lumMod val="50000"/>
                    <a:lumOff val="50000"/>
                  </a:schemeClr>
                </a:solidFill>
                <a:sym typeface="微软雅黑" panose="020B050302020402020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24" name="Line 26"/>
          <p:cNvSpPr>
            <a:spLocks noChangeShapeType="1"/>
          </p:cNvSpPr>
          <p:nvPr/>
        </p:nvSpPr>
        <p:spPr bwMode="auto">
          <a:xfrm>
            <a:off x="5747496" y="4337844"/>
            <a:ext cx="865074" cy="0"/>
          </a:xfrm>
          <a:prstGeom prst="line">
            <a:avLst/>
          </a:prstGeom>
          <a:noFill/>
          <a:ln w="19050">
            <a:solidFill>
              <a:srgbClr val="C0C0C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AutoShape 18"/>
          <p:cNvSpPr>
            <a:spLocks noChangeArrowheads="1"/>
          </p:cNvSpPr>
          <p:nvPr/>
        </p:nvSpPr>
        <p:spPr bwMode="auto">
          <a:xfrm>
            <a:off x="3222112" y="5149056"/>
            <a:ext cx="2666653" cy="533400"/>
          </a:xfrm>
          <a:prstGeom prst="roundRect">
            <a:avLst>
              <a:gd name="adj" fmla="val 16667"/>
            </a:avLst>
          </a:prstGeom>
          <a:solidFill>
            <a:schemeClr val="accent3"/>
          </a:solidFill>
          <a:ln w="25400">
            <a:solidFill>
              <a:srgbClr val="C0C0C0"/>
            </a:solidFill>
            <a:round/>
          </a:ln>
          <a:effectLst>
            <a:outerShdw dist="35921" dir="2700000" algn="ctr" rotWithShape="0">
              <a:schemeClr val="bg2"/>
            </a:outerShdw>
          </a:effectLst>
        </p:spPr>
        <p:txBody>
          <a:bodyPr wrap="none" lIns="90000" tIns="46800" rIns="90000" bIns="46800" anchor="ctr"/>
          <a:lstStyle/>
          <a:p>
            <a:pPr algn="ctr">
              <a:buFont typeface="Wingdings" panose="05000000000000000000" pitchFamily="2" charset="2"/>
              <a:buNone/>
            </a:pPr>
            <a:r>
              <a:rPr lang="zh-CN" altLang="en-US" sz="1400" dirty="0">
                <a:solidFill>
                  <a:schemeClr val="bg1"/>
                </a:solidFill>
                <a:latin typeface="+mj-ea"/>
              </a:rPr>
              <a:t>添加标题</a:t>
            </a:r>
            <a:endParaRPr lang="en-US" altLang="zh-CN" sz="1400" dirty="0">
              <a:solidFill>
                <a:schemeClr val="bg1"/>
              </a:solidFill>
              <a:latin typeface="+mj-ea"/>
            </a:endParaRPr>
          </a:p>
        </p:txBody>
      </p:sp>
      <p:sp>
        <p:nvSpPr>
          <p:cNvPr id="26" name="Rectangle 22"/>
          <p:cNvSpPr>
            <a:spLocks noChangeArrowheads="1"/>
          </p:cNvSpPr>
          <p:nvPr/>
        </p:nvSpPr>
        <p:spPr bwMode="auto">
          <a:xfrm>
            <a:off x="6612570" y="5123656"/>
            <a:ext cx="4723785" cy="609600"/>
          </a:xfrm>
          <a:prstGeom prst="rect">
            <a:avLst/>
          </a:prstGeom>
          <a:noFill/>
          <a:ln w="25400">
            <a:solidFill>
              <a:srgbClr val="C0C0C0"/>
            </a:solidFill>
            <a:miter lim="800000"/>
          </a:ln>
          <a:extLst>
            <a:ext uri="{909E8E84-426E-40DD-AFC4-6F175D3DCCD1}">
              <a14:hiddenFill xmlns:a14="http://schemas.microsoft.com/office/drawing/2010/main">
                <a:solidFill>
                  <a:srgbClr val="FFCC00"/>
                </a:solidFill>
              </a14:hiddenFill>
            </a:ext>
          </a:extLst>
        </p:spPr>
        <p:txBody>
          <a:bodyPr wrap="none" anchor="ctr"/>
          <a:lstStyle/>
          <a:p>
            <a:pPr marL="101600" latinLnBrk="1">
              <a:buFontTx/>
              <a:buChar char="•"/>
            </a:pPr>
            <a:r>
              <a:rPr lang="zh-CN" altLang="en-US" sz="1100" dirty="0">
                <a:solidFill>
                  <a:schemeClr val="tx1">
                    <a:lumMod val="50000"/>
                    <a:lumOff val="50000"/>
                  </a:schemeClr>
                </a:solidFill>
                <a:sym typeface="微软雅黑" panose="020B0503020204020204" charset="-122"/>
              </a:rPr>
              <a:t>在此录入上述图表的综合描述说明，在此录入上述图表的综合描述说明。</a:t>
            </a:r>
            <a:endParaRPr kumimoji="1" lang="en-US" altLang="ko-KR" sz="1100" dirty="0">
              <a:solidFill>
                <a:schemeClr val="tx1">
                  <a:lumMod val="50000"/>
                  <a:lumOff val="50000"/>
                </a:schemeClr>
              </a:solidFill>
              <a:ea typeface="HY견고딕" pitchFamily="18" charset="-127"/>
            </a:endParaRPr>
          </a:p>
        </p:txBody>
      </p:sp>
      <p:sp>
        <p:nvSpPr>
          <p:cNvPr id="27" name="Line 29"/>
          <p:cNvSpPr>
            <a:spLocks noChangeShapeType="1"/>
          </p:cNvSpPr>
          <p:nvPr/>
        </p:nvSpPr>
        <p:spPr bwMode="auto">
          <a:xfrm>
            <a:off x="5747496" y="5418931"/>
            <a:ext cx="865074" cy="0"/>
          </a:xfrm>
          <a:prstGeom prst="line">
            <a:avLst/>
          </a:prstGeom>
          <a:noFill/>
          <a:ln w="19050">
            <a:solidFill>
              <a:srgbClr val="C0C0C0"/>
            </a:solidFill>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cxnSp>
        <p:nvCxnSpPr>
          <p:cNvPr id="29" name="直接连接符 28"/>
          <p:cNvCxnSpPr/>
          <p:nvPr/>
        </p:nvCxnSpPr>
        <p:spPr>
          <a:xfrm>
            <a:off x="2891808" y="1909143"/>
            <a:ext cx="0" cy="362381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30091" y="2417812"/>
            <a:ext cx="2350460" cy="2677656"/>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b="1"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p14:dur="9" advTm="13432">
        <p:random/>
      </p:transition>
    </mc:Choice>
    <mc:Fallback xmlns="">
      <p:transition advTm="1343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900" decel="100000" fill="hold"/>
                                        <p:tgtEl>
                                          <p:spTgt spid="1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500"/>
                                        <p:tgtEl>
                                          <p:spTgt spid="18"/>
                                        </p:tgtEl>
                                      </p:cBhvr>
                                    </p:animEffect>
                                  </p:childTnLst>
                                </p:cTn>
                              </p:par>
                            </p:childTnLst>
                          </p:cTn>
                        </p:par>
                        <p:par>
                          <p:cTn id="19" fill="hold">
                            <p:stCondLst>
                              <p:cond delay="2000"/>
                            </p:stCondLst>
                            <p:childTnLst>
                              <p:par>
                                <p:cTn id="20" presetID="37"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900" decel="100000" fill="hold"/>
                                        <p:tgtEl>
                                          <p:spTgt spid="1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4000"/>
                            </p:stCondLst>
                            <p:childTnLst>
                              <p:par>
                                <p:cTn id="35" presetID="37"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900" decel="100000" fill="hold"/>
                                        <p:tgtEl>
                                          <p:spTgt spid="2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6000"/>
                            </p:stCondLst>
                            <p:childTnLst>
                              <p:par>
                                <p:cTn id="50" presetID="37"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900" decel="100000" fill="hold"/>
                                        <p:tgtEl>
                                          <p:spTgt spid="2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8000"/>
                            </p:stCondLst>
                            <p:childTnLst>
                              <p:par>
                                <p:cTn id="65" presetID="22" presetClass="entr" presetSubtype="1"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up)">
                                      <p:cBhvr>
                                        <p:cTn id="67" dur="500"/>
                                        <p:tgtEl>
                                          <p:spTgt spid="29"/>
                                        </p:tgtEl>
                                      </p:cBhvr>
                                    </p:animEffect>
                                  </p:childTnLst>
                                </p:cTn>
                              </p:par>
                            </p:childTnLst>
                          </p:cTn>
                        </p:par>
                        <p:par>
                          <p:cTn id="68" fill="hold">
                            <p:stCondLst>
                              <p:cond delay="8500"/>
                            </p:stCondLst>
                            <p:childTnLst>
                              <p:par>
                                <p:cTn id="69" presetID="10" presetClass="entr" presetSubtype="0" fill="hold" grpId="0" nodeType="afterEffect">
                                  <p:stCondLst>
                                    <p:cond delay="0"/>
                                  </p:stCondLst>
                                  <p:iterate type="wd">
                                    <p:tmPct val="10000"/>
                                  </p:iterate>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7" grpId="0" bldLvl="0" animBg="1"/>
      <p:bldP spid="18"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grpSp>
        <p:nvGrpSpPr>
          <p:cNvPr id="5" name="组合 4"/>
          <p:cNvGrpSpPr/>
          <p:nvPr/>
        </p:nvGrpSpPr>
        <p:grpSpPr>
          <a:xfrm>
            <a:off x="1290214" y="2106495"/>
            <a:ext cx="1918657" cy="1704667"/>
            <a:chOff x="967190" y="1347614"/>
            <a:chExt cx="1439180" cy="1278500"/>
          </a:xfrm>
        </p:grpSpPr>
        <p:sp>
          <p:nvSpPr>
            <p:cNvPr id="10" name="椭圆 9"/>
            <p:cNvSpPr/>
            <p:nvPr/>
          </p:nvSpPr>
          <p:spPr>
            <a:xfrm>
              <a:off x="1127870" y="1347614"/>
              <a:ext cx="1278500" cy="127850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1" name="椭圆 10"/>
            <p:cNvSpPr/>
            <p:nvPr/>
          </p:nvSpPr>
          <p:spPr>
            <a:xfrm>
              <a:off x="967190" y="1347614"/>
              <a:ext cx="432048" cy="43204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A</a:t>
              </a:r>
              <a:endParaRPr lang="zh-CN" altLang="en-US" dirty="0">
                <a:cs typeface="+mn-ea"/>
              </a:endParaRPr>
            </a:p>
          </p:txBody>
        </p:sp>
        <p:grpSp>
          <p:nvGrpSpPr>
            <p:cNvPr id="12" name="组合 11"/>
            <p:cNvGrpSpPr/>
            <p:nvPr/>
          </p:nvGrpSpPr>
          <p:grpSpPr>
            <a:xfrm>
              <a:off x="1519470" y="1713814"/>
              <a:ext cx="495300" cy="546100"/>
              <a:chOff x="1917700" y="530225"/>
              <a:chExt cx="495300" cy="546100"/>
            </a:xfrm>
          </p:grpSpPr>
          <p:sp>
            <p:nvSpPr>
              <p:cNvPr id="13"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14" name="Freeform 24"/>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nvGrpSpPr>
          <p:cNvPr id="7" name="组合 6"/>
          <p:cNvGrpSpPr/>
          <p:nvPr/>
        </p:nvGrpSpPr>
        <p:grpSpPr>
          <a:xfrm>
            <a:off x="3978162" y="2106495"/>
            <a:ext cx="1918657" cy="1704667"/>
            <a:chOff x="2983414" y="1347614"/>
            <a:chExt cx="1439180" cy="1278500"/>
          </a:xfrm>
        </p:grpSpPr>
        <p:sp>
          <p:nvSpPr>
            <p:cNvPr id="15" name="椭圆 14"/>
            <p:cNvSpPr/>
            <p:nvPr/>
          </p:nvSpPr>
          <p:spPr>
            <a:xfrm>
              <a:off x="3144094" y="1347614"/>
              <a:ext cx="1278500" cy="127850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pSp>
          <p:nvGrpSpPr>
            <p:cNvPr id="6" name="组合 5"/>
            <p:cNvGrpSpPr/>
            <p:nvPr/>
          </p:nvGrpSpPr>
          <p:grpSpPr>
            <a:xfrm>
              <a:off x="2983414" y="1347614"/>
              <a:ext cx="1048122" cy="891663"/>
              <a:chOff x="2983414" y="1347614"/>
              <a:chExt cx="1048122" cy="891663"/>
            </a:xfrm>
          </p:grpSpPr>
          <p:sp>
            <p:nvSpPr>
              <p:cNvPr id="16" name="椭圆 15"/>
              <p:cNvSpPr/>
              <p:nvPr/>
            </p:nvSpPr>
            <p:spPr>
              <a:xfrm>
                <a:off x="2983414" y="1347614"/>
                <a:ext cx="432048" cy="43204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B</a:t>
                </a:r>
                <a:endParaRPr lang="zh-CN" altLang="en-US" dirty="0">
                  <a:cs typeface="+mn-ea"/>
                </a:endParaRPr>
              </a:p>
            </p:txBody>
          </p:sp>
          <p:grpSp>
            <p:nvGrpSpPr>
              <p:cNvPr id="30" name="组合 29"/>
              <p:cNvGrpSpPr/>
              <p:nvPr/>
            </p:nvGrpSpPr>
            <p:grpSpPr>
              <a:xfrm>
                <a:off x="3604498" y="1696352"/>
                <a:ext cx="427038" cy="542925"/>
                <a:chOff x="3290888" y="533400"/>
                <a:chExt cx="427038" cy="542925"/>
              </a:xfrm>
            </p:grpSpPr>
            <p:sp>
              <p:nvSpPr>
                <p:cNvPr id="31"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32"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grpSp>
      <p:grpSp>
        <p:nvGrpSpPr>
          <p:cNvPr id="2" name="组合 1"/>
          <p:cNvGrpSpPr/>
          <p:nvPr/>
        </p:nvGrpSpPr>
        <p:grpSpPr>
          <a:xfrm>
            <a:off x="6367854" y="2106495"/>
            <a:ext cx="1918657" cy="1704667"/>
            <a:chOff x="4775916" y="1347614"/>
            <a:chExt cx="1439180" cy="1278500"/>
          </a:xfrm>
        </p:grpSpPr>
        <p:sp>
          <p:nvSpPr>
            <p:cNvPr id="20" name="椭圆 19"/>
            <p:cNvSpPr/>
            <p:nvPr/>
          </p:nvSpPr>
          <p:spPr>
            <a:xfrm>
              <a:off x="4936596" y="1347614"/>
              <a:ext cx="1278500" cy="127850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1" name="椭圆 20"/>
            <p:cNvSpPr/>
            <p:nvPr/>
          </p:nvSpPr>
          <p:spPr>
            <a:xfrm>
              <a:off x="4775916" y="1347614"/>
              <a:ext cx="432048" cy="43204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C</a:t>
              </a:r>
              <a:endParaRPr lang="zh-CN" altLang="en-US" dirty="0">
                <a:cs typeface="+mn-ea"/>
              </a:endParaRPr>
            </a:p>
          </p:txBody>
        </p:sp>
        <p:sp>
          <p:nvSpPr>
            <p:cNvPr id="33" name="Freeform 97"/>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grpSp>
        <p:nvGrpSpPr>
          <p:cNvPr id="9" name="组合 8"/>
          <p:cNvGrpSpPr/>
          <p:nvPr/>
        </p:nvGrpSpPr>
        <p:grpSpPr>
          <a:xfrm>
            <a:off x="8730821" y="2106495"/>
            <a:ext cx="1918657" cy="1704667"/>
            <a:chOff x="6548372" y="1347614"/>
            <a:chExt cx="1439180" cy="1278500"/>
          </a:xfrm>
        </p:grpSpPr>
        <p:sp>
          <p:nvSpPr>
            <p:cNvPr id="25" name="椭圆 24"/>
            <p:cNvSpPr/>
            <p:nvPr/>
          </p:nvSpPr>
          <p:spPr>
            <a:xfrm>
              <a:off x="6709052" y="1347614"/>
              <a:ext cx="1278500" cy="127850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26" name="椭圆 25"/>
            <p:cNvSpPr/>
            <p:nvPr/>
          </p:nvSpPr>
          <p:spPr>
            <a:xfrm>
              <a:off x="6548372" y="1347614"/>
              <a:ext cx="432048" cy="432048"/>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rPr>
                <a:t>D</a:t>
              </a:r>
              <a:endParaRPr lang="zh-CN" altLang="en-US" dirty="0">
                <a:cs typeface="+mn-ea"/>
              </a:endParaRPr>
            </a:p>
          </p:txBody>
        </p:sp>
        <p:sp>
          <p:nvSpPr>
            <p:cNvPr id="34"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endParaRPr>
            </a:p>
          </p:txBody>
        </p:sp>
      </p:grpSp>
      <p:grpSp>
        <p:nvGrpSpPr>
          <p:cNvPr id="17" name="组合 16"/>
          <p:cNvGrpSpPr/>
          <p:nvPr/>
        </p:nvGrpSpPr>
        <p:grpSpPr>
          <a:xfrm>
            <a:off x="1141179" y="4014005"/>
            <a:ext cx="2430936" cy="2079291"/>
            <a:chOff x="855400" y="2778246"/>
            <a:chExt cx="1823439" cy="1559468"/>
          </a:xfrm>
        </p:grpSpPr>
        <p:sp>
          <p:nvSpPr>
            <p:cNvPr id="35" name="TextBox 34"/>
            <p:cNvSpPr txBox="1"/>
            <p:nvPr/>
          </p:nvSpPr>
          <p:spPr>
            <a:xfrm>
              <a:off x="891437"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6" name="TextBox 35"/>
            <p:cNvSpPr txBox="1"/>
            <p:nvPr/>
          </p:nvSpPr>
          <p:spPr>
            <a:xfrm>
              <a:off x="855400" y="3160469"/>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8" name="组合 17"/>
          <p:cNvGrpSpPr/>
          <p:nvPr/>
        </p:nvGrpSpPr>
        <p:grpSpPr>
          <a:xfrm>
            <a:off x="3829128" y="4014004"/>
            <a:ext cx="2430936" cy="2079293"/>
            <a:chOff x="2871624" y="2778246"/>
            <a:chExt cx="1823439" cy="1559470"/>
          </a:xfrm>
        </p:grpSpPr>
        <p:sp>
          <p:nvSpPr>
            <p:cNvPr id="37" name="TextBox 36"/>
            <p:cNvSpPr txBox="1"/>
            <p:nvPr/>
          </p:nvSpPr>
          <p:spPr>
            <a:xfrm>
              <a:off x="2907661"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3" name="TextBox 37"/>
            <p:cNvSpPr txBox="1"/>
            <p:nvPr/>
          </p:nvSpPr>
          <p:spPr>
            <a:xfrm>
              <a:off x="2871624"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19" name="组合 18"/>
          <p:cNvGrpSpPr/>
          <p:nvPr/>
        </p:nvGrpSpPr>
        <p:grpSpPr>
          <a:xfrm>
            <a:off x="6275360" y="4014004"/>
            <a:ext cx="2430936" cy="2079293"/>
            <a:chOff x="4706537" y="2778246"/>
            <a:chExt cx="1823439" cy="1559470"/>
          </a:xfrm>
        </p:grpSpPr>
        <p:sp>
          <p:nvSpPr>
            <p:cNvPr id="4" name="TextBox 38"/>
            <p:cNvSpPr txBox="1"/>
            <p:nvPr/>
          </p:nvSpPr>
          <p:spPr>
            <a:xfrm>
              <a:off x="4742574"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0" name="TextBox 39"/>
            <p:cNvSpPr txBox="1"/>
            <p:nvPr/>
          </p:nvSpPr>
          <p:spPr>
            <a:xfrm>
              <a:off x="4706537"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grpSp>
        <p:nvGrpSpPr>
          <p:cNvPr id="22" name="组合 21"/>
          <p:cNvGrpSpPr/>
          <p:nvPr/>
        </p:nvGrpSpPr>
        <p:grpSpPr>
          <a:xfrm>
            <a:off x="8706296" y="4014004"/>
            <a:ext cx="2430936" cy="2079293"/>
            <a:chOff x="6529976" y="2778246"/>
            <a:chExt cx="1823439" cy="1559470"/>
          </a:xfrm>
        </p:grpSpPr>
        <p:sp>
          <p:nvSpPr>
            <p:cNvPr id="41" name="TextBox 40"/>
            <p:cNvSpPr txBox="1"/>
            <p:nvPr/>
          </p:nvSpPr>
          <p:spPr>
            <a:xfrm>
              <a:off x="6566013" y="2778246"/>
              <a:ext cx="1751366" cy="276999"/>
            </a:xfrm>
            <a:prstGeom prst="rect">
              <a:avLst/>
            </a:prstGeom>
            <a:noFill/>
          </p:spPr>
          <p:txBody>
            <a:bodyPr wrap="square" rtlCol="0">
              <a:spAutoFit/>
            </a:bodyPr>
            <a:lstStyle/>
            <a:p>
              <a:pPr algn="ctr"/>
              <a:r>
                <a:rPr lang="zh-CN" altLang="en-US" b="1" dirty="0">
                  <a:solidFill>
                    <a:schemeClr val="tx1">
                      <a:lumMod val="50000"/>
                      <a:lumOff val="50000"/>
                    </a:schemeClr>
                  </a:solidFill>
                  <a:cs typeface="+mn-ea"/>
                </a:rPr>
                <a:t>添加标题</a:t>
              </a:r>
            </a:p>
          </p:txBody>
        </p:sp>
        <p:sp>
          <p:nvSpPr>
            <p:cNvPr id="42" name="TextBox 41"/>
            <p:cNvSpPr txBox="1"/>
            <p:nvPr/>
          </p:nvSpPr>
          <p:spPr>
            <a:xfrm>
              <a:off x="6529976" y="3160471"/>
              <a:ext cx="1823439" cy="1177245"/>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grpSp>
    </p:spTree>
  </p:cSld>
  <p:clrMapOvr>
    <a:masterClrMapping/>
  </p:clrMapOvr>
  <mc:AlternateContent xmlns:mc="http://schemas.openxmlformats.org/markup-compatibility/2006" xmlns:p14="http://schemas.microsoft.com/office/powerpoint/2010/main">
    <mc:Choice Requires="p14">
      <p:transition p14:dur="9" advTm="3042">
        <p:random/>
      </p:transition>
    </mc:Choice>
    <mc:Fallback xmlns="">
      <p:transition advTm="304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9"/>
          <p:cNvSpPr>
            <a:spLocks noChangeArrowheads="1"/>
          </p:cNvSpPr>
          <p:nvPr/>
        </p:nvSpPr>
        <p:spPr bwMode="auto">
          <a:xfrm>
            <a:off x="874441" y="309176"/>
            <a:ext cx="4796743"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800" dirty="0">
                <a:solidFill>
                  <a:srgbClr val="CC0D2E"/>
                </a:solidFill>
                <a:latin typeface="微软雅黑 Light" panose="020B0502040204020203" pitchFamily="34" charset="-122"/>
                <a:ea typeface="微软雅黑 Light" panose="020B0502040204020203" pitchFamily="34" charset="-122"/>
              </a:rPr>
              <a:t>单击此处添加名称</a:t>
            </a:r>
          </a:p>
        </p:txBody>
      </p:sp>
      <p:sp>
        <p:nvSpPr>
          <p:cNvPr id="39" name="Text Box 5"/>
          <p:cNvSpPr txBox="1">
            <a:spLocks noChangeArrowheads="1"/>
          </p:cNvSpPr>
          <p:nvPr/>
        </p:nvSpPr>
        <p:spPr bwMode="auto">
          <a:xfrm>
            <a:off x="873305" y="670213"/>
            <a:ext cx="2576988"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buFont typeface="Arial" panose="020B0604020202020204"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This is a good space for a short subtitle</a:t>
            </a:r>
          </a:p>
        </p:txBody>
      </p:sp>
      <p:pic>
        <p:nvPicPr>
          <p:cNvPr id="8" name="图片 7" descr="8b2aa8cd0ee32ba7e508288bd027fd0c"/>
          <p:cNvPicPr>
            <a:picLocks noChangeAspect="1"/>
          </p:cNvPicPr>
          <p:nvPr/>
        </p:nvPicPr>
        <p:blipFill>
          <a:blip r:embed="rId3"/>
          <a:stretch>
            <a:fillRect/>
          </a:stretch>
        </p:blipFill>
        <p:spPr>
          <a:xfrm>
            <a:off x="196215" y="184150"/>
            <a:ext cx="675005" cy="704850"/>
          </a:xfrm>
          <a:prstGeom prst="rect">
            <a:avLst/>
          </a:prstGeom>
        </p:spPr>
      </p:pic>
      <p:sp>
        <p:nvSpPr>
          <p:cNvPr id="45" name="TextBox 44"/>
          <p:cNvSpPr txBox="1"/>
          <p:nvPr/>
        </p:nvSpPr>
        <p:spPr>
          <a:xfrm>
            <a:off x="926509" y="2595468"/>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46" name="TextBox 45"/>
          <p:cNvSpPr txBox="1"/>
          <p:nvPr/>
        </p:nvSpPr>
        <p:spPr>
          <a:xfrm>
            <a:off x="990994" y="4694668"/>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47" name="TextBox 46"/>
          <p:cNvSpPr txBox="1"/>
          <p:nvPr/>
        </p:nvSpPr>
        <p:spPr>
          <a:xfrm>
            <a:off x="7824415" y="2461122"/>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sp>
        <p:nvSpPr>
          <p:cNvPr id="48" name="TextBox 47"/>
          <p:cNvSpPr txBox="1"/>
          <p:nvPr/>
        </p:nvSpPr>
        <p:spPr>
          <a:xfrm>
            <a:off x="8472640" y="4750758"/>
            <a:ext cx="2879945" cy="1092595"/>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nvGrpSpPr>
          <p:cNvPr id="2" name="组合 1"/>
          <p:cNvGrpSpPr/>
          <p:nvPr/>
        </p:nvGrpSpPr>
        <p:grpSpPr>
          <a:xfrm>
            <a:off x="2135561" y="1892830"/>
            <a:ext cx="6117029" cy="4052696"/>
            <a:chOff x="1601282" y="1419622"/>
            <a:chExt cx="4588367" cy="3039523"/>
          </a:xfrm>
        </p:grpSpPr>
        <p:sp>
          <p:nvSpPr>
            <p:cNvPr id="3" name="Freeform 8"/>
            <p:cNvSpPr/>
            <p:nvPr/>
          </p:nvSpPr>
          <p:spPr bwMode="auto">
            <a:xfrm>
              <a:off x="4046001" y="3444802"/>
              <a:ext cx="750487" cy="686954"/>
            </a:xfrm>
            <a:custGeom>
              <a:avLst/>
              <a:gdLst>
                <a:gd name="T0" fmla="*/ 442 w 756"/>
                <a:gd name="T1" fmla="*/ 692 h 692"/>
                <a:gd name="T2" fmla="*/ 0 w 756"/>
                <a:gd name="T3" fmla="*/ 378 h 692"/>
                <a:gd name="T4" fmla="*/ 314 w 756"/>
                <a:gd name="T5" fmla="*/ 0 h 692"/>
                <a:gd name="T6" fmla="*/ 756 w 756"/>
                <a:gd name="T7" fmla="*/ 125 h 692"/>
                <a:gd name="T8" fmla="*/ 442 w 756"/>
                <a:gd name="T9" fmla="*/ 692 h 692"/>
              </a:gdLst>
              <a:ahLst/>
              <a:cxnLst>
                <a:cxn ang="0">
                  <a:pos x="T0" y="T1"/>
                </a:cxn>
                <a:cxn ang="0">
                  <a:pos x="T2" y="T3"/>
                </a:cxn>
                <a:cxn ang="0">
                  <a:pos x="T4" y="T5"/>
                </a:cxn>
                <a:cxn ang="0">
                  <a:pos x="T6" y="T7"/>
                </a:cxn>
                <a:cxn ang="0">
                  <a:pos x="T8" y="T9"/>
                </a:cxn>
              </a:cxnLst>
              <a:rect l="0" t="0" r="r" b="b"/>
              <a:pathLst>
                <a:path w="756" h="692">
                  <a:moveTo>
                    <a:pt x="442" y="692"/>
                  </a:moveTo>
                  <a:lnTo>
                    <a:pt x="0" y="378"/>
                  </a:lnTo>
                  <a:lnTo>
                    <a:pt x="314" y="0"/>
                  </a:lnTo>
                  <a:lnTo>
                    <a:pt x="756" y="125"/>
                  </a:lnTo>
                  <a:lnTo>
                    <a:pt x="442" y="692"/>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9" name="Freeform 9"/>
            <p:cNvSpPr/>
            <p:nvPr/>
          </p:nvSpPr>
          <p:spPr bwMode="auto">
            <a:xfrm>
              <a:off x="4357711" y="3193647"/>
              <a:ext cx="750487" cy="375244"/>
            </a:xfrm>
            <a:custGeom>
              <a:avLst/>
              <a:gdLst>
                <a:gd name="T0" fmla="*/ 317 w 756"/>
                <a:gd name="T1" fmla="*/ 0 h 378"/>
                <a:gd name="T2" fmla="*/ 756 w 756"/>
                <a:gd name="T3" fmla="*/ 189 h 378"/>
                <a:gd name="T4" fmla="*/ 442 w 756"/>
                <a:gd name="T5" fmla="*/ 378 h 378"/>
                <a:gd name="T6" fmla="*/ 0 w 756"/>
                <a:gd name="T7" fmla="*/ 253 h 378"/>
                <a:gd name="T8" fmla="*/ 317 w 756"/>
                <a:gd name="T9" fmla="*/ 0 h 378"/>
              </a:gdLst>
              <a:ahLst/>
              <a:cxnLst>
                <a:cxn ang="0">
                  <a:pos x="T0" y="T1"/>
                </a:cxn>
                <a:cxn ang="0">
                  <a:pos x="T2" y="T3"/>
                </a:cxn>
                <a:cxn ang="0">
                  <a:pos x="T4" y="T5"/>
                </a:cxn>
                <a:cxn ang="0">
                  <a:pos x="T6" y="T7"/>
                </a:cxn>
                <a:cxn ang="0">
                  <a:pos x="T8" y="T9"/>
                </a:cxn>
              </a:cxnLst>
              <a:rect l="0" t="0" r="r" b="b"/>
              <a:pathLst>
                <a:path w="756" h="378">
                  <a:moveTo>
                    <a:pt x="317" y="0"/>
                  </a:moveTo>
                  <a:lnTo>
                    <a:pt x="756" y="189"/>
                  </a:lnTo>
                  <a:lnTo>
                    <a:pt x="442" y="378"/>
                  </a:lnTo>
                  <a:lnTo>
                    <a:pt x="0" y="253"/>
                  </a:lnTo>
                  <a:lnTo>
                    <a:pt x="317"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10" name="Freeform 10"/>
            <p:cNvSpPr/>
            <p:nvPr/>
          </p:nvSpPr>
          <p:spPr bwMode="auto">
            <a:xfrm>
              <a:off x="4672399" y="2818403"/>
              <a:ext cx="750487" cy="562865"/>
            </a:xfrm>
            <a:custGeom>
              <a:avLst/>
              <a:gdLst>
                <a:gd name="T0" fmla="*/ 314 w 756"/>
                <a:gd name="T1" fmla="*/ 0 h 567"/>
                <a:gd name="T2" fmla="*/ 0 w 756"/>
                <a:gd name="T3" fmla="*/ 378 h 567"/>
                <a:gd name="T4" fmla="*/ 439 w 756"/>
                <a:gd name="T5" fmla="*/ 567 h 567"/>
                <a:gd name="T6" fmla="*/ 756 w 756"/>
                <a:gd name="T7" fmla="*/ 6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378"/>
                  </a:lnTo>
                  <a:lnTo>
                    <a:pt x="439" y="567"/>
                  </a:lnTo>
                  <a:lnTo>
                    <a:pt x="756" y="64"/>
                  </a:lnTo>
                  <a:lnTo>
                    <a:pt x="314" y="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1" name="Freeform 11"/>
            <p:cNvSpPr/>
            <p:nvPr/>
          </p:nvSpPr>
          <p:spPr bwMode="auto">
            <a:xfrm>
              <a:off x="4984110" y="2694315"/>
              <a:ext cx="750487" cy="187622"/>
            </a:xfrm>
            <a:custGeom>
              <a:avLst/>
              <a:gdLst>
                <a:gd name="T0" fmla="*/ 314 w 756"/>
                <a:gd name="T1" fmla="*/ 0 h 189"/>
                <a:gd name="T2" fmla="*/ 756 w 756"/>
                <a:gd name="T3" fmla="*/ 64 h 189"/>
                <a:gd name="T4" fmla="*/ 442 w 756"/>
                <a:gd name="T5" fmla="*/ 189 h 189"/>
                <a:gd name="T6" fmla="*/ 0 w 756"/>
                <a:gd name="T7" fmla="*/ 125 h 189"/>
                <a:gd name="T8" fmla="*/ 314 w 756"/>
                <a:gd name="T9" fmla="*/ 0 h 189"/>
              </a:gdLst>
              <a:ahLst/>
              <a:cxnLst>
                <a:cxn ang="0">
                  <a:pos x="T0" y="T1"/>
                </a:cxn>
                <a:cxn ang="0">
                  <a:pos x="T2" y="T3"/>
                </a:cxn>
                <a:cxn ang="0">
                  <a:pos x="T4" y="T5"/>
                </a:cxn>
                <a:cxn ang="0">
                  <a:pos x="T6" y="T7"/>
                </a:cxn>
                <a:cxn ang="0">
                  <a:pos x="T8" y="T9"/>
                </a:cxn>
              </a:cxnLst>
              <a:rect l="0" t="0" r="r" b="b"/>
              <a:pathLst>
                <a:path w="756" h="189">
                  <a:moveTo>
                    <a:pt x="314" y="0"/>
                  </a:moveTo>
                  <a:lnTo>
                    <a:pt x="756" y="64"/>
                  </a:lnTo>
                  <a:lnTo>
                    <a:pt x="442" y="189"/>
                  </a:lnTo>
                  <a:lnTo>
                    <a:pt x="0" y="125"/>
                  </a:lnTo>
                  <a:lnTo>
                    <a:pt x="314"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12" name="Freeform 12"/>
            <p:cNvSpPr/>
            <p:nvPr/>
          </p:nvSpPr>
          <p:spPr bwMode="auto">
            <a:xfrm>
              <a:off x="4545333" y="2256530"/>
              <a:ext cx="750487" cy="561873"/>
            </a:xfrm>
            <a:custGeom>
              <a:avLst/>
              <a:gdLst>
                <a:gd name="T0" fmla="*/ 317 w 756"/>
                <a:gd name="T1" fmla="*/ 0 h 566"/>
                <a:gd name="T2" fmla="*/ 0 w 756"/>
                <a:gd name="T3" fmla="*/ 377 h 566"/>
                <a:gd name="T4" fmla="*/ 442 w 756"/>
                <a:gd name="T5" fmla="*/ 566 h 566"/>
                <a:gd name="T6" fmla="*/ 756 w 756"/>
                <a:gd name="T7" fmla="*/ 441 h 566"/>
                <a:gd name="T8" fmla="*/ 317 w 756"/>
                <a:gd name="T9" fmla="*/ 0 h 566"/>
              </a:gdLst>
              <a:ahLst/>
              <a:cxnLst>
                <a:cxn ang="0">
                  <a:pos x="T0" y="T1"/>
                </a:cxn>
                <a:cxn ang="0">
                  <a:pos x="T2" y="T3"/>
                </a:cxn>
                <a:cxn ang="0">
                  <a:pos x="T4" y="T5"/>
                </a:cxn>
                <a:cxn ang="0">
                  <a:pos x="T6" y="T7"/>
                </a:cxn>
                <a:cxn ang="0">
                  <a:pos x="T8" y="T9"/>
                </a:cxn>
              </a:cxnLst>
              <a:rect l="0" t="0" r="r" b="b"/>
              <a:pathLst>
                <a:path w="756" h="566">
                  <a:moveTo>
                    <a:pt x="317" y="0"/>
                  </a:moveTo>
                  <a:lnTo>
                    <a:pt x="0" y="377"/>
                  </a:lnTo>
                  <a:lnTo>
                    <a:pt x="442" y="566"/>
                  </a:lnTo>
                  <a:lnTo>
                    <a:pt x="756" y="441"/>
                  </a:lnTo>
                  <a:lnTo>
                    <a:pt x="317" y="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3" name="Freeform 13"/>
            <p:cNvSpPr/>
            <p:nvPr/>
          </p:nvSpPr>
          <p:spPr bwMode="auto">
            <a:xfrm>
              <a:off x="4233622" y="2630782"/>
              <a:ext cx="750487" cy="562865"/>
            </a:xfrm>
            <a:custGeom>
              <a:avLst/>
              <a:gdLst>
                <a:gd name="T0" fmla="*/ 0 w 756"/>
                <a:gd name="T1" fmla="*/ 378 h 567"/>
                <a:gd name="T2" fmla="*/ 442 w 756"/>
                <a:gd name="T3" fmla="*/ 567 h 567"/>
                <a:gd name="T4" fmla="*/ 756 w 756"/>
                <a:gd name="T5" fmla="*/ 189 h 567"/>
                <a:gd name="T6" fmla="*/ 314 w 756"/>
                <a:gd name="T7" fmla="*/ 0 h 567"/>
                <a:gd name="T8" fmla="*/ 0 w 756"/>
                <a:gd name="T9" fmla="*/ 378 h 567"/>
              </a:gdLst>
              <a:ahLst/>
              <a:cxnLst>
                <a:cxn ang="0">
                  <a:pos x="T0" y="T1"/>
                </a:cxn>
                <a:cxn ang="0">
                  <a:pos x="T2" y="T3"/>
                </a:cxn>
                <a:cxn ang="0">
                  <a:pos x="T4" y="T5"/>
                </a:cxn>
                <a:cxn ang="0">
                  <a:pos x="T6" y="T7"/>
                </a:cxn>
                <a:cxn ang="0">
                  <a:pos x="T8" y="T9"/>
                </a:cxn>
              </a:cxnLst>
              <a:rect l="0" t="0" r="r" b="b"/>
              <a:pathLst>
                <a:path w="756" h="567">
                  <a:moveTo>
                    <a:pt x="0" y="378"/>
                  </a:moveTo>
                  <a:lnTo>
                    <a:pt x="442" y="567"/>
                  </a:lnTo>
                  <a:lnTo>
                    <a:pt x="756" y="189"/>
                  </a:lnTo>
                  <a:lnTo>
                    <a:pt x="314" y="0"/>
                  </a:lnTo>
                  <a:lnTo>
                    <a:pt x="0" y="378"/>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14" name="Freeform 14"/>
            <p:cNvSpPr/>
            <p:nvPr/>
          </p:nvSpPr>
          <p:spPr bwMode="auto">
            <a:xfrm>
              <a:off x="3921912" y="3006026"/>
              <a:ext cx="750487" cy="438777"/>
            </a:xfrm>
            <a:custGeom>
              <a:avLst/>
              <a:gdLst>
                <a:gd name="T0" fmla="*/ 0 w 756"/>
                <a:gd name="T1" fmla="*/ 253 h 442"/>
                <a:gd name="T2" fmla="*/ 439 w 756"/>
                <a:gd name="T3" fmla="*/ 442 h 442"/>
                <a:gd name="T4" fmla="*/ 756 w 756"/>
                <a:gd name="T5" fmla="*/ 189 h 442"/>
                <a:gd name="T6" fmla="*/ 314 w 756"/>
                <a:gd name="T7" fmla="*/ 0 h 442"/>
                <a:gd name="T8" fmla="*/ 0 w 756"/>
                <a:gd name="T9" fmla="*/ 253 h 442"/>
              </a:gdLst>
              <a:ahLst/>
              <a:cxnLst>
                <a:cxn ang="0">
                  <a:pos x="T0" y="T1"/>
                </a:cxn>
                <a:cxn ang="0">
                  <a:pos x="T2" y="T3"/>
                </a:cxn>
                <a:cxn ang="0">
                  <a:pos x="T4" y="T5"/>
                </a:cxn>
                <a:cxn ang="0">
                  <a:pos x="T6" y="T7"/>
                </a:cxn>
                <a:cxn ang="0">
                  <a:pos x="T8" y="T9"/>
                </a:cxn>
              </a:cxnLst>
              <a:rect l="0" t="0" r="r" b="b"/>
              <a:pathLst>
                <a:path w="756" h="442">
                  <a:moveTo>
                    <a:pt x="0" y="253"/>
                  </a:moveTo>
                  <a:lnTo>
                    <a:pt x="439" y="442"/>
                  </a:lnTo>
                  <a:lnTo>
                    <a:pt x="756" y="189"/>
                  </a:lnTo>
                  <a:lnTo>
                    <a:pt x="314" y="0"/>
                  </a:lnTo>
                  <a:lnTo>
                    <a:pt x="0" y="253"/>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5" name="Freeform 15"/>
            <p:cNvSpPr/>
            <p:nvPr/>
          </p:nvSpPr>
          <p:spPr bwMode="auto">
            <a:xfrm>
              <a:off x="3607224" y="3257181"/>
              <a:ext cx="750487" cy="562865"/>
            </a:xfrm>
            <a:custGeom>
              <a:avLst/>
              <a:gdLst>
                <a:gd name="T0" fmla="*/ 0 w 756"/>
                <a:gd name="T1" fmla="*/ 503 h 567"/>
                <a:gd name="T2" fmla="*/ 442 w 756"/>
                <a:gd name="T3" fmla="*/ 567 h 567"/>
                <a:gd name="T4" fmla="*/ 756 w 756"/>
                <a:gd name="T5" fmla="*/ 189 h 567"/>
                <a:gd name="T6" fmla="*/ 317 w 756"/>
                <a:gd name="T7" fmla="*/ 0 h 567"/>
                <a:gd name="T8" fmla="*/ 0 w 756"/>
                <a:gd name="T9" fmla="*/ 503 h 567"/>
              </a:gdLst>
              <a:ahLst/>
              <a:cxnLst>
                <a:cxn ang="0">
                  <a:pos x="T0" y="T1"/>
                </a:cxn>
                <a:cxn ang="0">
                  <a:pos x="T2" y="T3"/>
                </a:cxn>
                <a:cxn ang="0">
                  <a:pos x="T4" y="T5"/>
                </a:cxn>
                <a:cxn ang="0">
                  <a:pos x="T6" y="T7"/>
                </a:cxn>
                <a:cxn ang="0">
                  <a:pos x="T8" y="T9"/>
                </a:cxn>
              </a:cxnLst>
              <a:rect l="0" t="0" r="r" b="b"/>
              <a:pathLst>
                <a:path w="756" h="567">
                  <a:moveTo>
                    <a:pt x="0" y="503"/>
                  </a:moveTo>
                  <a:lnTo>
                    <a:pt x="442" y="567"/>
                  </a:lnTo>
                  <a:lnTo>
                    <a:pt x="756" y="189"/>
                  </a:lnTo>
                  <a:lnTo>
                    <a:pt x="317" y="0"/>
                  </a:lnTo>
                  <a:lnTo>
                    <a:pt x="0" y="503"/>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16" name="Freeform 16"/>
            <p:cNvSpPr/>
            <p:nvPr/>
          </p:nvSpPr>
          <p:spPr bwMode="auto">
            <a:xfrm>
              <a:off x="3171425" y="2881936"/>
              <a:ext cx="750487" cy="874576"/>
            </a:xfrm>
            <a:custGeom>
              <a:avLst/>
              <a:gdLst>
                <a:gd name="T0" fmla="*/ 0 w 756"/>
                <a:gd name="T1" fmla="*/ 503 h 881"/>
                <a:gd name="T2" fmla="*/ 439 w 756"/>
                <a:gd name="T3" fmla="*/ 881 h 881"/>
                <a:gd name="T4" fmla="*/ 756 w 756"/>
                <a:gd name="T5" fmla="*/ 378 h 881"/>
                <a:gd name="T6" fmla="*/ 314 w 756"/>
                <a:gd name="T7" fmla="*/ 0 h 881"/>
                <a:gd name="T8" fmla="*/ 0 w 756"/>
                <a:gd name="T9" fmla="*/ 503 h 881"/>
              </a:gdLst>
              <a:ahLst/>
              <a:cxnLst>
                <a:cxn ang="0">
                  <a:pos x="T0" y="T1"/>
                </a:cxn>
                <a:cxn ang="0">
                  <a:pos x="T2" y="T3"/>
                </a:cxn>
                <a:cxn ang="0">
                  <a:pos x="T4" y="T5"/>
                </a:cxn>
                <a:cxn ang="0">
                  <a:pos x="T6" y="T7"/>
                </a:cxn>
                <a:cxn ang="0">
                  <a:pos x="T8" y="T9"/>
                </a:cxn>
              </a:cxnLst>
              <a:rect l="0" t="0" r="r" b="b"/>
              <a:pathLst>
                <a:path w="756" h="881">
                  <a:moveTo>
                    <a:pt x="0" y="503"/>
                  </a:moveTo>
                  <a:lnTo>
                    <a:pt x="439" y="881"/>
                  </a:lnTo>
                  <a:lnTo>
                    <a:pt x="756" y="378"/>
                  </a:lnTo>
                  <a:lnTo>
                    <a:pt x="314" y="0"/>
                  </a:lnTo>
                  <a:lnTo>
                    <a:pt x="0" y="503"/>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17" name="Freeform 17"/>
            <p:cNvSpPr/>
            <p:nvPr/>
          </p:nvSpPr>
          <p:spPr bwMode="auto">
            <a:xfrm>
              <a:off x="3483135" y="2694315"/>
              <a:ext cx="750487" cy="562865"/>
            </a:xfrm>
            <a:custGeom>
              <a:avLst/>
              <a:gdLst>
                <a:gd name="T0" fmla="*/ 314 w 756"/>
                <a:gd name="T1" fmla="*/ 0 h 567"/>
                <a:gd name="T2" fmla="*/ 0 w 756"/>
                <a:gd name="T3" fmla="*/ 189 h 567"/>
                <a:gd name="T4" fmla="*/ 442 w 756"/>
                <a:gd name="T5" fmla="*/ 567 h 567"/>
                <a:gd name="T6" fmla="*/ 756 w 756"/>
                <a:gd name="T7" fmla="*/ 31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189"/>
                  </a:lnTo>
                  <a:lnTo>
                    <a:pt x="442" y="567"/>
                  </a:lnTo>
                  <a:lnTo>
                    <a:pt x="756" y="314"/>
                  </a:lnTo>
                  <a:lnTo>
                    <a:pt x="314" y="0"/>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18" name="Freeform 18"/>
            <p:cNvSpPr/>
            <p:nvPr/>
          </p:nvSpPr>
          <p:spPr bwMode="auto">
            <a:xfrm>
              <a:off x="3794846" y="2256530"/>
              <a:ext cx="750487" cy="749495"/>
            </a:xfrm>
            <a:custGeom>
              <a:avLst/>
              <a:gdLst>
                <a:gd name="T0" fmla="*/ 317 w 756"/>
                <a:gd name="T1" fmla="*/ 0 h 755"/>
                <a:gd name="T2" fmla="*/ 0 w 756"/>
                <a:gd name="T3" fmla="*/ 441 h 755"/>
                <a:gd name="T4" fmla="*/ 442 w 756"/>
                <a:gd name="T5" fmla="*/ 755 h 755"/>
                <a:gd name="T6" fmla="*/ 756 w 756"/>
                <a:gd name="T7" fmla="*/ 377 h 755"/>
                <a:gd name="T8" fmla="*/ 317 w 756"/>
                <a:gd name="T9" fmla="*/ 0 h 755"/>
              </a:gdLst>
              <a:ahLst/>
              <a:cxnLst>
                <a:cxn ang="0">
                  <a:pos x="T0" y="T1"/>
                </a:cxn>
                <a:cxn ang="0">
                  <a:pos x="T2" y="T3"/>
                </a:cxn>
                <a:cxn ang="0">
                  <a:pos x="T4" y="T5"/>
                </a:cxn>
                <a:cxn ang="0">
                  <a:pos x="T6" y="T7"/>
                </a:cxn>
                <a:cxn ang="0">
                  <a:pos x="T8" y="T9"/>
                </a:cxn>
              </a:cxnLst>
              <a:rect l="0" t="0" r="r" b="b"/>
              <a:pathLst>
                <a:path w="756" h="755">
                  <a:moveTo>
                    <a:pt x="317" y="0"/>
                  </a:moveTo>
                  <a:lnTo>
                    <a:pt x="0" y="441"/>
                  </a:lnTo>
                  <a:lnTo>
                    <a:pt x="442" y="755"/>
                  </a:lnTo>
                  <a:lnTo>
                    <a:pt x="756" y="377"/>
                  </a:lnTo>
                  <a:lnTo>
                    <a:pt x="317" y="0"/>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19" name="Freeform 19"/>
            <p:cNvSpPr/>
            <p:nvPr/>
          </p:nvSpPr>
          <p:spPr bwMode="auto">
            <a:xfrm>
              <a:off x="4109534" y="2068909"/>
              <a:ext cx="750487" cy="561873"/>
            </a:xfrm>
            <a:custGeom>
              <a:avLst/>
              <a:gdLst>
                <a:gd name="T0" fmla="*/ 314 w 756"/>
                <a:gd name="T1" fmla="*/ 0 h 566"/>
                <a:gd name="T2" fmla="*/ 0 w 756"/>
                <a:gd name="T3" fmla="*/ 189 h 566"/>
                <a:gd name="T4" fmla="*/ 439 w 756"/>
                <a:gd name="T5" fmla="*/ 566 h 566"/>
                <a:gd name="T6" fmla="*/ 756 w 756"/>
                <a:gd name="T7" fmla="*/ 189 h 566"/>
                <a:gd name="T8" fmla="*/ 314 w 756"/>
                <a:gd name="T9" fmla="*/ 0 h 566"/>
              </a:gdLst>
              <a:ahLst/>
              <a:cxnLst>
                <a:cxn ang="0">
                  <a:pos x="T0" y="T1"/>
                </a:cxn>
                <a:cxn ang="0">
                  <a:pos x="T2" y="T3"/>
                </a:cxn>
                <a:cxn ang="0">
                  <a:pos x="T4" y="T5"/>
                </a:cxn>
                <a:cxn ang="0">
                  <a:pos x="T6" y="T7"/>
                </a:cxn>
                <a:cxn ang="0">
                  <a:pos x="T8" y="T9"/>
                </a:cxn>
              </a:cxnLst>
              <a:rect l="0" t="0" r="r" b="b"/>
              <a:pathLst>
                <a:path w="756" h="566">
                  <a:moveTo>
                    <a:pt x="314" y="0"/>
                  </a:moveTo>
                  <a:lnTo>
                    <a:pt x="0" y="189"/>
                  </a:lnTo>
                  <a:lnTo>
                    <a:pt x="439" y="566"/>
                  </a:lnTo>
                  <a:lnTo>
                    <a:pt x="756" y="189"/>
                  </a:lnTo>
                  <a:lnTo>
                    <a:pt x="314"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20" name="Freeform 20"/>
            <p:cNvSpPr/>
            <p:nvPr/>
          </p:nvSpPr>
          <p:spPr bwMode="auto">
            <a:xfrm>
              <a:off x="3670757" y="1881287"/>
              <a:ext cx="750487" cy="375244"/>
            </a:xfrm>
            <a:custGeom>
              <a:avLst/>
              <a:gdLst>
                <a:gd name="T0" fmla="*/ 314 w 756"/>
                <a:gd name="T1" fmla="*/ 0 h 378"/>
                <a:gd name="T2" fmla="*/ 0 w 756"/>
                <a:gd name="T3" fmla="*/ 252 h 378"/>
                <a:gd name="T4" fmla="*/ 442 w 756"/>
                <a:gd name="T5" fmla="*/ 378 h 378"/>
                <a:gd name="T6" fmla="*/ 756 w 756"/>
                <a:gd name="T7" fmla="*/ 189 h 378"/>
                <a:gd name="T8" fmla="*/ 314 w 756"/>
                <a:gd name="T9" fmla="*/ 0 h 378"/>
              </a:gdLst>
              <a:ahLst/>
              <a:cxnLst>
                <a:cxn ang="0">
                  <a:pos x="T0" y="T1"/>
                </a:cxn>
                <a:cxn ang="0">
                  <a:pos x="T2" y="T3"/>
                </a:cxn>
                <a:cxn ang="0">
                  <a:pos x="T4" y="T5"/>
                </a:cxn>
                <a:cxn ang="0">
                  <a:pos x="T6" y="T7"/>
                </a:cxn>
                <a:cxn ang="0">
                  <a:pos x="T8" y="T9"/>
                </a:cxn>
              </a:cxnLst>
              <a:rect l="0" t="0" r="r" b="b"/>
              <a:pathLst>
                <a:path w="756" h="378">
                  <a:moveTo>
                    <a:pt x="314" y="0"/>
                  </a:moveTo>
                  <a:lnTo>
                    <a:pt x="0" y="252"/>
                  </a:lnTo>
                  <a:lnTo>
                    <a:pt x="442" y="378"/>
                  </a:lnTo>
                  <a:lnTo>
                    <a:pt x="756" y="189"/>
                  </a:lnTo>
                  <a:lnTo>
                    <a:pt x="314"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21" name="Freeform 21"/>
            <p:cNvSpPr/>
            <p:nvPr/>
          </p:nvSpPr>
          <p:spPr bwMode="auto">
            <a:xfrm>
              <a:off x="3359047" y="2131450"/>
              <a:ext cx="750487" cy="562865"/>
            </a:xfrm>
            <a:custGeom>
              <a:avLst/>
              <a:gdLst>
                <a:gd name="T0" fmla="*/ 0 w 756"/>
                <a:gd name="T1" fmla="*/ 442 h 567"/>
                <a:gd name="T2" fmla="*/ 439 w 756"/>
                <a:gd name="T3" fmla="*/ 567 h 567"/>
                <a:gd name="T4" fmla="*/ 756 w 756"/>
                <a:gd name="T5" fmla="*/ 126 h 567"/>
                <a:gd name="T6" fmla="*/ 314 w 756"/>
                <a:gd name="T7" fmla="*/ 0 h 567"/>
                <a:gd name="T8" fmla="*/ 0 w 756"/>
                <a:gd name="T9" fmla="*/ 442 h 567"/>
              </a:gdLst>
              <a:ahLst/>
              <a:cxnLst>
                <a:cxn ang="0">
                  <a:pos x="T0" y="T1"/>
                </a:cxn>
                <a:cxn ang="0">
                  <a:pos x="T2" y="T3"/>
                </a:cxn>
                <a:cxn ang="0">
                  <a:pos x="T4" y="T5"/>
                </a:cxn>
                <a:cxn ang="0">
                  <a:pos x="T6" y="T7"/>
                </a:cxn>
                <a:cxn ang="0">
                  <a:pos x="T8" y="T9"/>
                </a:cxn>
              </a:cxnLst>
              <a:rect l="0" t="0" r="r" b="b"/>
              <a:pathLst>
                <a:path w="756" h="567">
                  <a:moveTo>
                    <a:pt x="0" y="442"/>
                  </a:moveTo>
                  <a:lnTo>
                    <a:pt x="439" y="567"/>
                  </a:lnTo>
                  <a:lnTo>
                    <a:pt x="756" y="126"/>
                  </a:lnTo>
                  <a:lnTo>
                    <a:pt x="314" y="0"/>
                  </a:lnTo>
                  <a:lnTo>
                    <a:pt x="0" y="442"/>
                  </a:lnTo>
                  <a:close/>
                </a:path>
              </a:pathLst>
            </a:cu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22" name="Freeform 22"/>
            <p:cNvSpPr/>
            <p:nvPr/>
          </p:nvSpPr>
          <p:spPr bwMode="auto">
            <a:xfrm>
              <a:off x="3044359" y="2570226"/>
              <a:ext cx="750487" cy="311710"/>
            </a:xfrm>
            <a:custGeom>
              <a:avLst/>
              <a:gdLst>
                <a:gd name="T0" fmla="*/ 0 w 756"/>
                <a:gd name="T1" fmla="*/ 314 h 314"/>
                <a:gd name="T2" fmla="*/ 442 w 756"/>
                <a:gd name="T3" fmla="*/ 314 h 314"/>
                <a:gd name="T4" fmla="*/ 756 w 756"/>
                <a:gd name="T5" fmla="*/ 125 h 314"/>
                <a:gd name="T6" fmla="*/ 317 w 756"/>
                <a:gd name="T7" fmla="*/ 0 h 314"/>
                <a:gd name="T8" fmla="*/ 0 w 756"/>
                <a:gd name="T9" fmla="*/ 314 h 314"/>
              </a:gdLst>
              <a:ahLst/>
              <a:cxnLst>
                <a:cxn ang="0">
                  <a:pos x="T0" y="T1"/>
                </a:cxn>
                <a:cxn ang="0">
                  <a:pos x="T2" y="T3"/>
                </a:cxn>
                <a:cxn ang="0">
                  <a:pos x="T4" y="T5"/>
                </a:cxn>
                <a:cxn ang="0">
                  <a:pos x="T6" y="T7"/>
                </a:cxn>
                <a:cxn ang="0">
                  <a:pos x="T8" y="T9"/>
                </a:cxn>
              </a:cxnLst>
              <a:rect l="0" t="0" r="r" b="b"/>
              <a:pathLst>
                <a:path w="756" h="314">
                  <a:moveTo>
                    <a:pt x="0" y="314"/>
                  </a:moveTo>
                  <a:lnTo>
                    <a:pt x="442" y="314"/>
                  </a:lnTo>
                  <a:lnTo>
                    <a:pt x="756" y="125"/>
                  </a:lnTo>
                  <a:lnTo>
                    <a:pt x="317" y="0"/>
                  </a:lnTo>
                  <a:lnTo>
                    <a:pt x="0" y="314"/>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cs typeface="+mn-ea"/>
              </a:endParaRPr>
            </a:p>
          </p:txBody>
        </p:sp>
        <p:sp>
          <p:nvSpPr>
            <p:cNvPr id="23" name="Freeform 23"/>
            <p:cNvSpPr/>
            <p:nvPr/>
          </p:nvSpPr>
          <p:spPr bwMode="auto">
            <a:xfrm>
              <a:off x="2732648" y="2881937"/>
              <a:ext cx="750487" cy="499333"/>
            </a:xfrm>
            <a:custGeom>
              <a:avLst/>
              <a:gdLst>
                <a:gd name="T0" fmla="*/ 0 w 756"/>
                <a:gd name="T1" fmla="*/ 378 h 503"/>
                <a:gd name="T2" fmla="*/ 442 w 756"/>
                <a:gd name="T3" fmla="*/ 503 h 503"/>
                <a:gd name="T4" fmla="*/ 756 w 756"/>
                <a:gd name="T5" fmla="*/ 0 h 503"/>
                <a:gd name="T6" fmla="*/ 314 w 756"/>
                <a:gd name="T7" fmla="*/ 0 h 503"/>
                <a:gd name="T8" fmla="*/ 0 w 756"/>
                <a:gd name="T9" fmla="*/ 378 h 503"/>
              </a:gdLst>
              <a:ahLst/>
              <a:cxnLst>
                <a:cxn ang="0">
                  <a:pos x="T0" y="T1"/>
                </a:cxn>
                <a:cxn ang="0">
                  <a:pos x="T2" y="T3"/>
                </a:cxn>
                <a:cxn ang="0">
                  <a:pos x="T4" y="T5"/>
                </a:cxn>
                <a:cxn ang="0">
                  <a:pos x="T6" y="T7"/>
                </a:cxn>
                <a:cxn ang="0">
                  <a:pos x="T8" y="T9"/>
                </a:cxn>
              </a:cxnLst>
              <a:rect l="0" t="0" r="r" b="b"/>
              <a:pathLst>
                <a:path w="756" h="503">
                  <a:moveTo>
                    <a:pt x="0" y="378"/>
                  </a:moveTo>
                  <a:lnTo>
                    <a:pt x="442" y="503"/>
                  </a:lnTo>
                  <a:lnTo>
                    <a:pt x="756" y="0"/>
                  </a:lnTo>
                  <a:lnTo>
                    <a:pt x="314" y="0"/>
                  </a:lnTo>
                  <a:lnTo>
                    <a:pt x="0" y="378"/>
                  </a:ln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endParaRPr>
            </a:p>
          </p:txBody>
        </p:sp>
        <p:sp>
          <p:nvSpPr>
            <p:cNvPr id="28" name="Freeform 28"/>
            <p:cNvSpPr/>
            <p:nvPr/>
          </p:nvSpPr>
          <p:spPr bwMode="auto">
            <a:xfrm>
              <a:off x="2722721" y="3128128"/>
              <a:ext cx="1770991" cy="895423"/>
            </a:xfrm>
            <a:custGeom>
              <a:avLst/>
              <a:gdLst>
                <a:gd name="T0" fmla="*/ 751 w 755"/>
                <a:gd name="T1" fmla="*/ 382 h 382"/>
                <a:gd name="T2" fmla="*/ 748 w 755"/>
                <a:gd name="T3" fmla="*/ 381 h 382"/>
                <a:gd name="T4" fmla="*/ 563 w 755"/>
                <a:gd name="T5" fmla="*/ 248 h 382"/>
                <a:gd name="T6" fmla="*/ 377 w 755"/>
                <a:gd name="T7" fmla="*/ 222 h 382"/>
                <a:gd name="T8" fmla="*/ 375 w 755"/>
                <a:gd name="T9" fmla="*/ 221 h 382"/>
                <a:gd name="T10" fmla="*/ 189 w 755"/>
                <a:gd name="T11" fmla="*/ 61 h 382"/>
                <a:gd name="T12" fmla="*/ 3 w 755"/>
                <a:gd name="T13" fmla="*/ 8 h 382"/>
                <a:gd name="T14" fmla="*/ 0 w 755"/>
                <a:gd name="T15" fmla="*/ 3 h 382"/>
                <a:gd name="T16" fmla="*/ 5 w 755"/>
                <a:gd name="T17" fmla="*/ 0 h 382"/>
                <a:gd name="T18" fmla="*/ 192 w 755"/>
                <a:gd name="T19" fmla="*/ 54 h 382"/>
                <a:gd name="T20" fmla="*/ 193 w 755"/>
                <a:gd name="T21" fmla="*/ 55 h 382"/>
                <a:gd name="T22" fmla="*/ 379 w 755"/>
                <a:gd name="T23" fmla="*/ 214 h 382"/>
                <a:gd name="T24" fmla="*/ 565 w 755"/>
                <a:gd name="T25" fmla="*/ 240 h 382"/>
                <a:gd name="T26" fmla="*/ 566 w 755"/>
                <a:gd name="T27" fmla="*/ 241 h 382"/>
                <a:gd name="T28" fmla="*/ 753 w 755"/>
                <a:gd name="T29" fmla="*/ 374 h 382"/>
                <a:gd name="T30" fmla="*/ 754 w 755"/>
                <a:gd name="T31" fmla="*/ 380 h 382"/>
                <a:gd name="T32" fmla="*/ 751 w 755"/>
                <a:gd name="T33"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82">
                  <a:moveTo>
                    <a:pt x="751" y="382"/>
                  </a:moveTo>
                  <a:cubicBezTo>
                    <a:pt x="750" y="382"/>
                    <a:pt x="749" y="381"/>
                    <a:pt x="748" y="381"/>
                  </a:cubicBezTo>
                  <a:cubicBezTo>
                    <a:pt x="563" y="248"/>
                    <a:pt x="563" y="248"/>
                    <a:pt x="563" y="248"/>
                  </a:cubicBezTo>
                  <a:cubicBezTo>
                    <a:pt x="377" y="222"/>
                    <a:pt x="377" y="222"/>
                    <a:pt x="377" y="222"/>
                  </a:cubicBezTo>
                  <a:cubicBezTo>
                    <a:pt x="376"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79" y="214"/>
                    <a:pt x="379" y="214"/>
                    <a:pt x="379" y="214"/>
                  </a:cubicBezTo>
                  <a:cubicBezTo>
                    <a:pt x="565" y="240"/>
                    <a:pt x="565" y="240"/>
                    <a:pt x="565" y="240"/>
                  </a:cubicBezTo>
                  <a:cubicBezTo>
                    <a:pt x="565" y="240"/>
                    <a:pt x="566" y="241"/>
                    <a:pt x="566" y="241"/>
                  </a:cubicBezTo>
                  <a:cubicBezTo>
                    <a:pt x="753" y="374"/>
                    <a:pt x="753" y="374"/>
                    <a:pt x="753" y="374"/>
                  </a:cubicBezTo>
                  <a:cubicBezTo>
                    <a:pt x="755" y="376"/>
                    <a:pt x="755" y="378"/>
                    <a:pt x="754" y="380"/>
                  </a:cubicBezTo>
                  <a:cubicBezTo>
                    <a:pt x="753" y="381"/>
                    <a:pt x="752" y="382"/>
                    <a:pt x="751" y="38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29" name="Freeform 29"/>
            <p:cNvSpPr/>
            <p:nvPr/>
          </p:nvSpPr>
          <p:spPr bwMode="auto">
            <a:xfrm>
              <a:off x="3035425" y="2752884"/>
              <a:ext cx="1772976" cy="708793"/>
            </a:xfrm>
            <a:custGeom>
              <a:avLst/>
              <a:gdLst>
                <a:gd name="T0" fmla="*/ 751 w 756"/>
                <a:gd name="T1" fmla="*/ 302 h 302"/>
                <a:gd name="T2" fmla="*/ 750 w 756"/>
                <a:gd name="T3" fmla="*/ 301 h 302"/>
                <a:gd name="T4" fmla="*/ 563 w 756"/>
                <a:gd name="T5" fmla="*/ 248 h 302"/>
                <a:gd name="T6" fmla="*/ 563 w 756"/>
                <a:gd name="T7" fmla="*/ 248 h 302"/>
                <a:gd name="T8" fmla="*/ 376 w 756"/>
                <a:gd name="T9" fmla="*/ 168 h 302"/>
                <a:gd name="T10" fmla="*/ 375 w 756"/>
                <a:gd name="T11" fmla="*/ 167 h 302"/>
                <a:gd name="T12" fmla="*/ 190 w 756"/>
                <a:gd name="T13" fmla="*/ 8 h 302"/>
                <a:gd name="T14" fmla="*/ 4 w 756"/>
                <a:gd name="T15" fmla="*/ 8 h 302"/>
                <a:gd name="T16" fmla="*/ 0 w 756"/>
                <a:gd name="T17" fmla="*/ 4 h 302"/>
                <a:gd name="T18" fmla="*/ 4 w 756"/>
                <a:gd name="T19" fmla="*/ 0 h 302"/>
                <a:gd name="T20" fmla="*/ 191 w 756"/>
                <a:gd name="T21" fmla="*/ 0 h 302"/>
                <a:gd name="T22" fmla="*/ 194 w 756"/>
                <a:gd name="T23" fmla="*/ 1 h 302"/>
                <a:gd name="T24" fmla="*/ 380 w 756"/>
                <a:gd name="T25" fmla="*/ 161 h 302"/>
                <a:gd name="T26" fmla="*/ 566 w 756"/>
                <a:gd name="T27" fmla="*/ 240 h 302"/>
                <a:gd name="T28" fmla="*/ 752 w 756"/>
                <a:gd name="T29" fmla="*/ 294 h 302"/>
                <a:gd name="T30" fmla="*/ 755 w 756"/>
                <a:gd name="T31" fmla="*/ 299 h 302"/>
                <a:gd name="T32" fmla="*/ 751 w 756"/>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6" h="302">
                  <a:moveTo>
                    <a:pt x="751" y="302"/>
                  </a:moveTo>
                  <a:cubicBezTo>
                    <a:pt x="751" y="302"/>
                    <a:pt x="750" y="302"/>
                    <a:pt x="750" y="301"/>
                  </a:cubicBezTo>
                  <a:cubicBezTo>
                    <a:pt x="563" y="248"/>
                    <a:pt x="563" y="248"/>
                    <a:pt x="563" y="248"/>
                  </a:cubicBezTo>
                  <a:cubicBezTo>
                    <a:pt x="563" y="248"/>
                    <a:pt x="563" y="248"/>
                    <a:pt x="563" y="248"/>
                  </a:cubicBezTo>
                  <a:cubicBezTo>
                    <a:pt x="376" y="168"/>
                    <a:pt x="376" y="168"/>
                    <a:pt x="376" y="168"/>
                  </a:cubicBezTo>
                  <a:cubicBezTo>
                    <a:pt x="376" y="168"/>
                    <a:pt x="375" y="168"/>
                    <a:pt x="375" y="167"/>
                  </a:cubicBezTo>
                  <a:cubicBezTo>
                    <a:pt x="190" y="8"/>
                    <a:pt x="190" y="8"/>
                    <a:pt x="190" y="8"/>
                  </a:cubicBezTo>
                  <a:cubicBezTo>
                    <a:pt x="4" y="8"/>
                    <a:pt x="4" y="8"/>
                    <a:pt x="4" y="8"/>
                  </a:cubicBezTo>
                  <a:cubicBezTo>
                    <a:pt x="2" y="8"/>
                    <a:pt x="0" y="6"/>
                    <a:pt x="0" y="4"/>
                  </a:cubicBezTo>
                  <a:cubicBezTo>
                    <a:pt x="0" y="2"/>
                    <a:pt x="2" y="0"/>
                    <a:pt x="4" y="0"/>
                  </a:cubicBezTo>
                  <a:cubicBezTo>
                    <a:pt x="191" y="0"/>
                    <a:pt x="191" y="0"/>
                    <a:pt x="191" y="0"/>
                  </a:cubicBezTo>
                  <a:cubicBezTo>
                    <a:pt x="192" y="0"/>
                    <a:pt x="193" y="1"/>
                    <a:pt x="194" y="1"/>
                  </a:cubicBezTo>
                  <a:cubicBezTo>
                    <a:pt x="380" y="161"/>
                    <a:pt x="380" y="161"/>
                    <a:pt x="380" y="161"/>
                  </a:cubicBezTo>
                  <a:cubicBezTo>
                    <a:pt x="566" y="240"/>
                    <a:pt x="566" y="240"/>
                    <a:pt x="566" y="240"/>
                  </a:cubicBezTo>
                  <a:cubicBezTo>
                    <a:pt x="752" y="294"/>
                    <a:pt x="752" y="294"/>
                    <a:pt x="752" y="294"/>
                  </a:cubicBezTo>
                  <a:cubicBezTo>
                    <a:pt x="754" y="294"/>
                    <a:pt x="756" y="297"/>
                    <a:pt x="755" y="299"/>
                  </a:cubicBezTo>
                  <a:cubicBezTo>
                    <a:pt x="754" y="300"/>
                    <a:pt x="753" y="302"/>
                    <a:pt x="751" y="30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0" name="Freeform 30"/>
            <p:cNvSpPr/>
            <p:nvPr/>
          </p:nvSpPr>
          <p:spPr bwMode="auto">
            <a:xfrm>
              <a:off x="3347136" y="2439189"/>
              <a:ext cx="1772976" cy="834868"/>
            </a:xfrm>
            <a:custGeom>
              <a:avLst/>
              <a:gdLst>
                <a:gd name="T0" fmla="*/ 751 w 756"/>
                <a:gd name="T1" fmla="*/ 356 h 356"/>
                <a:gd name="T2" fmla="*/ 750 w 756"/>
                <a:gd name="T3" fmla="*/ 355 h 356"/>
                <a:gd name="T4" fmla="*/ 377 w 756"/>
                <a:gd name="T5" fmla="*/ 195 h 356"/>
                <a:gd name="T6" fmla="*/ 376 w 756"/>
                <a:gd name="T7" fmla="*/ 195 h 356"/>
                <a:gd name="T8" fmla="*/ 190 w 756"/>
                <a:gd name="T9" fmla="*/ 62 h 356"/>
                <a:gd name="T10" fmla="*/ 4 w 756"/>
                <a:gd name="T11" fmla="*/ 9 h 356"/>
                <a:gd name="T12" fmla="*/ 1 w 756"/>
                <a:gd name="T13" fmla="*/ 4 h 356"/>
                <a:gd name="T14" fmla="*/ 6 w 756"/>
                <a:gd name="T15" fmla="*/ 1 h 356"/>
                <a:gd name="T16" fmla="*/ 193 w 756"/>
                <a:gd name="T17" fmla="*/ 54 h 356"/>
                <a:gd name="T18" fmla="*/ 194 w 756"/>
                <a:gd name="T19" fmla="*/ 55 h 356"/>
                <a:gd name="T20" fmla="*/ 380 w 756"/>
                <a:gd name="T21" fmla="*/ 188 h 356"/>
                <a:gd name="T22" fmla="*/ 753 w 756"/>
                <a:gd name="T23" fmla="*/ 348 h 356"/>
                <a:gd name="T24" fmla="*/ 755 w 756"/>
                <a:gd name="T25" fmla="*/ 353 h 356"/>
                <a:gd name="T26" fmla="*/ 751 w 756"/>
                <a:gd name="T27"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6" h="356">
                  <a:moveTo>
                    <a:pt x="751" y="356"/>
                  </a:moveTo>
                  <a:cubicBezTo>
                    <a:pt x="751" y="356"/>
                    <a:pt x="750" y="355"/>
                    <a:pt x="750" y="355"/>
                  </a:cubicBezTo>
                  <a:cubicBezTo>
                    <a:pt x="377" y="195"/>
                    <a:pt x="377" y="195"/>
                    <a:pt x="377" y="195"/>
                  </a:cubicBezTo>
                  <a:cubicBezTo>
                    <a:pt x="376" y="195"/>
                    <a:pt x="376" y="195"/>
                    <a:pt x="376" y="195"/>
                  </a:cubicBezTo>
                  <a:cubicBezTo>
                    <a:pt x="190" y="62"/>
                    <a:pt x="190" y="62"/>
                    <a:pt x="190" y="62"/>
                  </a:cubicBezTo>
                  <a:cubicBezTo>
                    <a:pt x="4" y="9"/>
                    <a:pt x="4" y="9"/>
                    <a:pt x="4" y="9"/>
                  </a:cubicBezTo>
                  <a:cubicBezTo>
                    <a:pt x="2" y="8"/>
                    <a:pt x="0" y="6"/>
                    <a:pt x="1" y="4"/>
                  </a:cubicBezTo>
                  <a:cubicBezTo>
                    <a:pt x="2" y="2"/>
                    <a:pt x="4" y="0"/>
                    <a:pt x="6" y="1"/>
                  </a:cubicBezTo>
                  <a:cubicBezTo>
                    <a:pt x="193" y="54"/>
                    <a:pt x="193" y="54"/>
                    <a:pt x="193" y="54"/>
                  </a:cubicBezTo>
                  <a:cubicBezTo>
                    <a:pt x="193" y="55"/>
                    <a:pt x="193" y="55"/>
                    <a:pt x="194" y="55"/>
                  </a:cubicBezTo>
                  <a:cubicBezTo>
                    <a:pt x="380" y="188"/>
                    <a:pt x="380" y="188"/>
                    <a:pt x="380" y="188"/>
                  </a:cubicBezTo>
                  <a:cubicBezTo>
                    <a:pt x="753" y="348"/>
                    <a:pt x="753" y="348"/>
                    <a:pt x="753" y="348"/>
                  </a:cubicBezTo>
                  <a:cubicBezTo>
                    <a:pt x="755" y="349"/>
                    <a:pt x="756" y="351"/>
                    <a:pt x="755" y="353"/>
                  </a:cubicBezTo>
                  <a:cubicBezTo>
                    <a:pt x="754" y="355"/>
                    <a:pt x="753" y="356"/>
                    <a:pt x="751" y="356"/>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1" name="Freeform 31"/>
            <p:cNvSpPr/>
            <p:nvPr/>
          </p:nvSpPr>
          <p:spPr bwMode="auto">
            <a:xfrm>
              <a:off x="3660830" y="2002397"/>
              <a:ext cx="1770991" cy="769349"/>
            </a:xfrm>
            <a:custGeom>
              <a:avLst/>
              <a:gdLst>
                <a:gd name="T0" fmla="*/ 751 w 755"/>
                <a:gd name="T1" fmla="*/ 328 h 328"/>
                <a:gd name="T2" fmla="*/ 750 w 755"/>
                <a:gd name="T3" fmla="*/ 328 h 328"/>
                <a:gd name="T4" fmla="*/ 564 w 755"/>
                <a:gd name="T5" fmla="*/ 302 h 328"/>
                <a:gd name="T6" fmla="*/ 563 w 755"/>
                <a:gd name="T7" fmla="*/ 301 h 328"/>
                <a:gd name="T8" fmla="*/ 376 w 755"/>
                <a:gd name="T9" fmla="*/ 221 h 328"/>
                <a:gd name="T10" fmla="*/ 375 w 755"/>
                <a:gd name="T11" fmla="*/ 221 h 328"/>
                <a:gd name="T12" fmla="*/ 189 w 755"/>
                <a:gd name="T13" fmla="*/ 61 h 328"/>
                <a:gd name="T14" fmla="*/ 3 w 755"/>
                <a:gd name="T15" fmla="*/ 8 h 328"/>
                <a:gd name="T16" fmla="*/ 0 w 755"/>
                <a:gd name="T17" fmla="*/ 3 h 328"/>
                <a:gd name="T18" fmla="*/ 5 w 755"/>
                <a:gd name="T19" fmla="*/ 0 h 328"/>
                <a:gd name="T20" fmla="*/ 192 w 755"/>
                <a:gd name="T21" fmla="*/ 54 h 328"/>
                <a:gd name="T22" fmla="*/ 193 w 755"/>
                <a:gd name="T23" fmla="*/ 55 h 328"/>
                <a:gd name="T24" fmla="*/ 380 w 755"/>
                <a:gd name="T25" fmla="*/ 214 h 328"/>
                <a:gd name="T26" fmla="*/ 565 w 755"/>
                <a:gd name="T27" fmla="*/ 294 h 328"/>
                <a:gd name="T28" fmla="*/ 751 w 755"/>
                <a:gd name="T29" fmla="*/ 320 h 328"/>
                <a:gd name="T30" fmla="*/ 755 w 755"/>
                <a:gd name="T31" fmla="*/ 325 h 328"/>
                <a:gd name="T32" fmla="*/ 751 w 755"/>
                <a:gd name="T3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28">
                  <a:moveTo>
                    <a:pt x="751" y="328"/>
                  </a:moveTo>
                  <a:cubicBezTo>
                    <a:pt x="751" y="328"/>
                    <a:pt x="750" y="328"/>
                    <a:pt x="750" y="328"/>
                  </a:cubicBezTo>
                  <a:cubicBezTo>
                    <a:pt x="564" y="302"/>
                    <a:pt x="564" y="302"/>
                    <a:pt x="564" y="302"/>
                  </a:cubicBezTo>
                  <a:cubicBezTo>
                    <a:pt x="563" y="302"/>
                    <a:pt x="563" y="301"/>
                    <a:pt x="563" y="301"/>
                  </a:cubicBezTo>
                  <a:cubicBezTo>
                    <a:pt x="376" y="221"/>
                    <a:pt x="376" y="221"/>
                    <a:pt x="376" y="221"/>
                  </a:cubicBezTo>
                  <a:cubicBezTo>
                    <a:pt x="375"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80" y="214"/>
                    <a:pt x="380" y="214"/>
                    <a:pt x="380" y="214"/>
                  </a:cubicBezTo>
                  <a:cubicBezTo>
                    <a:pt x="565" y="294"/>
                    <a:pt x="565" y="294"/>
                    <a:pt x="565" y="294"/>
                  </a:cubicBezTo>
                  <a:cubicBezTo>
                    <a:pt x="751" y="320"/>
                    <a:pt x="751" y="320"/>
                    <a:pt x="751" y="320"/>
                  </a:cubicBezTo>
                  <a:cubicBezTo>
                    <a:pt x="753" y="321"/>
                    <a:pt x="755" y="323"/>
                    <a:pt x="755" y="325"/>
                  </a:cubicBezTo>
                  <a:cubicBezTo>
                    <a:pt x="754" y="327"/>
                    <a:pt x="753" y="328"/>
                    <a:pt x="751" y="328"/>
                  </a:cubicBezTo>
                  <a:close/>
                </a:path>
              </a:pathLst>
            </a:custGeom>
            <a:solidFill>
              <a:schemeClr val="accent4">
                <a:lumMod val="40000"/>
                <a:lumOff val="60000"/>
              </a:schemeClr>
            </a:solidFill>
            <a:ln w="9525">
              <a:noFill/>
              <a:round/>
            </a:ln>
          </p:spPr>
          <p:txBody>
            <a:bodyPr vert="horz" wrap="square" lIns="91440" tIns="45720" rIns="91440" bIns="45720" numCol="1" anchor="t" anchorCtr="0" compatLnSpc="1"/>
            <a:lstStyle/>
            <a:p>
              <a:endParaRPr lang="zh-CN" altLang="en-US">
                <a:cs typeface="+mn-ea"/>
              </a:endParaRPr>
            </a:p>
          </p:txBody>
        </p:sp>
        <p:sp>
          <p:nvSpPr>
            <p:cNvPr id="32" name="Freeform 32"/>
            <p:cNvSpPr/>
            <p:nvPr/>
          </p:nvSpPr>
          <p:spPr bwMode="auto">
            <a:xfrm>
              <a:off x="3973533" y="1752235"/>
              <a:ext cx="1769998" cy="895423"/>
            </a:xfrm>
            <a:custGeom>
              <a:avLst/>
              <a:gdLst>
                <a:gd name="T0" fmla="*/ 751 w 755"/>
                <a:gd name="T1" fmla="*/ 382 h 382"/>
                <a:gd name="T2" fmla="*/ 751 w 755"/>
                <a:gd name="T3" fmla="*/ 382 h 382"/>
                <a:gd name="T4" fmla="*/ 564 w 755"/>
                <a:gd name="T5" fmla="*/ 355 h 382"/>
                <a:gd name="T6" fmla="*/ 562 w 755"/>
                <a:gd name="T7" fmla="*/ 354 h 382"/>
                <a:gd name="T8" fmla="*/ 375 w 755"/>
                <a:gd name="T9" fmla="*/ 168 h 382"/>
                <a:gd name="T10" fmla="*/ 3 w 755"/>
                <a:gd name="T11" fmla="*/ 8 h 382"/>
                <a:gd name="T12" fmla="*/ 1 w 755"/>
                <a:gd name="T13" fmla="*/ 3 h 382"/>
                <a:gd name="T14" fmla="*/ 6 w 755"/>
                <a:gd name="T15" fmla="*/ 1 h 382"/>
                <a:gd name="T16" fmla="*/ 379 w 755"/>
                <a:gd name="T17" fmla="*/ 161 h 382"/>
                <a:gd name="T18" fmla="*/ 381 w 755"/>
                <a:gd name="T19" fmla="*/ 162 h 382"/>
                <a:gd name="T20" fmla="*/ 566 w 755"/>
                <a:gd name="T21" fmla="*/ 347 h 382"/>
                <a:gd name="T22" fmla="*/ 752 w 755"/>
                <a:gd name="T23" fmla="*/ 374 h 382"/>
                <a:gd name="T24" fmla="*/ 755 w 755"/>
                <a:gd name="T25" fmla="*/ 378 h 382"/>
                <a:gd name="T26" fmla="*/ 751 w 755"/>
                <a:gd name="T27"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5" h="382">
                  <a:moveTo>
                    <a:pt x="751" y="382"/>
                  </a:moveTo>
                  <a:cubicBezTo>
                    <a:pt x="751" y="382"/>
                    <a:pt x="751" y="382"/>
                    <a:pt x="751" y="382"/>
                  </a:cubicBezTo>
                  <a:cubicBezTo>
                    <a:pt x="564" y="355"/>
                    <a:pt x="564" y="355"/>
                    <a:pt x="564" y="355"/>
                  </a:cubicBezTo>
                  <a:cubicBezTo>
                    <a:pt x="563" y="355"/>
                    <a:pt x="562" y="355"/>
                    <a:pt x="562" y="354"/>
                  </a:cubicBezTo>
                  <a:cubicBezTo>
                    <a:pt x="375" y="168"/>
                    <a:pt x="375" y="168"/>
                    <a:pt x="375" y="168"/>
                  </a:cubicBezTo>
                  <a:cubicBezTo>
                    <a:pt x="3" y="8"/>
                    <a:pt x="3" y="8"/>
                    <a:pt x="3" y="8"/>
                  </a:cubicBezTo>
                  <a:cubicBezTo>
                    <a:pt x="1" y="7"/>
                    <a:pt x="0" y="5"/>
                    <a:pt x="1" y="3"/>
                  </a:cubicBezTo>
                  <a:cubicBezTo>
                    <a:pt x="2" y="1"/>
                    <a:pt x="4" y="0"/>
                    <a:pt x="6" y="1"/>
                  </a:cubicBezTo>
                  <a:cubicBezTo>
                    <a:pt x="379" y="161"/>
                    <a:pt x="379" y="161"/>
                    <a:pt x="379" y="161"/>
                  </a:cubicBezTo>
                  <a:cubicBezTo>
                    <a:pt x="380" y="161"/>
                    <a:pt x="380" y="161"/>
                    <a:pt x="381" y="162"/>
                  </a:cubicBezTo>
                  <a:cubicBezTo>
                    <a:pt x="566" y="347"/>
                    <a:pt x="566" y="347"/>
                    <a:pt x="566" y="347"/>
                  </a:cubicBezTo>
                  <a:cubicBezTo>
                    <a:pt x="752" y="374"/>
                    <a:pt x="752" y="374"/>
                    <a:pt x="752" y="374"/>
                  </a:cubicBezTo>
                  <a:cubicBezTo>
                    <a:pt x="754" y="374"/>
                    <a:pt x="755" y="376"/>
                    <a:pt x="755" y="378"/>
                  </a:cubicBezTo>
                  <a:cubicBezTo>
                    <a:pt x="755" y="380"/>
                    <a:pt x="753" y="382"/>
                    <a:pt x="751" y="38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3" name="Freeform 33"/>
            <p:cNvSpPr/>
            <p:nvPr/>
          </p:nvSpPr>
          <p:spPr bwMode="auto">
            <a:xfrm>
              <a:off x="2722721" y="1752235"/>
              <a:ext cx="1271659" cy="1394755"/>
            </a:xfrm>
            <a:custGeom>
              <a:avLst/>
              <a:gdLst>
                <a:gd name="T0" fmla="*/ 4 w 542"/>
                <a:gd name="T1" fmla="*/ 595 h 595"/>
                <a:gd name="T2" fmla="*/ 2 w 542"/>
                <a:gd name="T3" fmla="*/ 594 h 595"/>
                <a:gd name="T4" fmla="*/ 1 w 542"/>
                <a:gd name="T5" fmla="*/ 589 h 595"/>
                <a:gd name="T6" fmla="*/ 134 w 542"/>
                <a:gd name="T7" fmla="*/ 429 h 595"/>
                <a:gd name="T8" fmla="*/ 135 w 542"/>
                <a:gd name="T9" fmla="*/ 428 h 595"/>
                <a:gd name="T10" fmla="*/ 268 w 542"/>
                <a:gd name="T11" fmla="*/ 295 h 595"/>
                <a:gd name="T12" fmla="*/ 401 w 542"/>
                <a:gd name="T13" fmla="*/ 109 h 595"/>
                <a:gd name="T14" fmla="*/ 402 w 542"/>
                <a:gd name="T15" fmla="*/ 108 h 595"/>
                <a:gd name="T16" fmla="*/ 535 w 542"/>
                <a:gd name="T17" fmla="*/ 1 h 595"/>
                <a:gd name="T18" fmla="*/ 541 w 542"/>
                <a:gd name="T19" fmla="*/ 2 h 595"/>
                <a:gd name="T20" fmla="*/ 540 w 542"/>
                <a:gd name="T21" fmla="*/ 8 h 595"/>
                <a:gd name="T22" fmla="*/ 407 w 542"/>
                <a:gd name="T23" fmla="*/ 114 h 595"/>
                <a:gd name="T24" fmla="*/ 274 w 542"/>
                <a:gd name="T25" fmla="*/ 300 h 595"/>
                <a:gd name="T26" fmla="*/ 274 w 542"/>
                <a:gd name="T27" fmla="*/ 301 h 595"/>
                <a:gd name="T28" fmla="*/ 140 w 542"/>
                <a:gd name="T29" fmla="*/ 434 h 595"/>
                <a:gd name="T30" fmla="*/ 7 w 542"/>
                <a:gd name="T31" fmla="*/ 594 h 595"/>
                <a:gd name="T32" fmla="*/ 4 w 542"/>
                <a:gd name="T33" fmla="*/ 59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595">
                  <a:moveTo>
                    <a:pt x="4" y="595"/>
                  </a:moveTo>
                  <a:cubicBezTo>
                    <a:pt x="3" y="595"/>
                    <a:pt x="2" y="595"/>
                    <a:pt x="2" y="594"/>
                  </a:cubicBezTo>
                  <a:cubicBezTo>
                    <a:pt x="0" y="593"/>
                    <a:pt x="0" y="590"/>
                    <a:pt x="1" y="589"/>
                  </a:cubicBezTo>
                  <a:cubicBezTo>
                    <a:pt x="134" y="429"/>
                    <a:pt x="134" y="429"/>
                    <a:pt x="134" y="429"/>
                  </a:cubicBezTo>
                  <a:cubicBezTo>
                    <a:pt x="134" y="429"/>
                    <a:pt x="134" y="429"/>
                    <a:pt x="135" y="428"/>
                  </a:cubicBezTo>
                  <a:cubicBezTo>
                    <a:pt x="268" y="295"/>
                    <a:pt x="268" y="295"/>
                    <a:pt x="268" y="295"/>
                  </a:cubicBezTo>
                  <a:cubicBezTo>
                    <a:pt x="401" y="109"/>
                    <a:pt x="401" y="109"/>
                    <a:pt x="401" y="109"/>
                  </a:cubicBezTo>
                  <a:cubicBezTo>
                    <a:pt x="401" y="109"/>
                    <a:pt x="401" y="108"/>
                    <a:pt x="402" y="108"/>
                  </a:cubicBezTo>
                  <a:cubicBezTo>
                    <a:pt x="535" y="1"/>
                    <a:pt x="535" y="1"/>
                    <a:pt x="535" y="1"/>
                  </a:cubicBezTo>
                  <a:cubicBezTo>
                    <a:pt x="537" y="0"/>
                    <a:pt x="539" y="0"/>
                    <a:pt x="541" y="2"/>
                  </a:cubicBezTo>
                  <a:cubicBezTo>
                    <a:pt x="542" y="4"/>
                    <a:pt x="542" y="6"/>
                    <a:pt x="540" y="8"/>
                  </a:cubicBezTo>
                  <a:cubicBezTo>
                    <a:pt x="407" y="114"/>
                    <a:pt x="407" y="114"/>
                    <a:pt x="407" y="114"/>
                  </a:cubicBezTo>
                  <a:cubicBezTo>
                    <a:pt x="274" y="300"/>
                    <a:pt x="274" y="300"/>
                    <a:pt x="274" y="300"/>
                  </a:cubicBezTo>
                  <a:cubicBezTo>
                    <a:pt x="274" y="300"/>
                    <a:pt x="274" y="301"/>
                    <a:pt x="274" y="301"/>
                  </a:cubicBezTo>
                  <a:cubicBezTo>
                    <a:pt x="140" y="434"/>
                    <a:pt x="140" y="434"/>
                    <a:pt x="140" y="434"/>
                  </a:cubicBezTo>
                  <a:cubicBezTo>
                    <a:pt x="7" y="594"/>
                    <a:pt x="7" y="594"/>
                    <a:pt x="7" y="594"/>
                  </a:cubicBezTo>
                  <a:cubicBezTo>
                    <a:pt x="6" y="595"/>
                    <a:pt x="5" y="595"/>
                    <a:pt x="4" y="595"/>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4" name="Freeform 34"/>
            <p:cNvSpPr/>
            <p:nvPr/>
          </p:nvSpPr>
          <p:spPr bwMode="auto">
            <a:xfrm>
              <a:off x="3159513" y="1939856"/>
              <a:ext cx="1273644" cy="1334200"/>
            </a:xfrm>
            <a:custGeom>
              <a:avLst/>
              <a:gdLst>
                <a:gd name="T0" fmla="*/ 5 w 543"/>
                <a:gd name="T1" fmla="*/ 569 h 569"/>
                <a:gd name="T2" fmla="*/ 3 w 543"/>
                <a:gd name="T3" fmla="*/ 568 h 569"/>
                <a:gd name="T4" fmla="*/ 1 w 543"/>
                <a:gd name="T5" fmla="*/ 562 h 569"/>
                <a:gd name="T6" fmla="*/ 135 w 543"/>
                <a:gd name="T7" fmla="*/ 349 h 569"/>
                <a:gd name="T8" fmla="*/ 136 w 543"/>
                <a:gd name="T9" fmla="*/ 348 h 569"/>
                <a:gd name="T10" fmla="*/ 269 w 543"/>
                <a:gd name="T11" fmla="*/ 268 h 569"/>
                <a:gd name="T12" fmla="*/ 401 w 543"/>
                <a:gd name="T13" fmla="*/ 82 h 569"/>
                <a:gd name="T14" fmla="*/ 403 w 543"/>
                <a:gd name="T15" fmla="*/ 81 h 569"/>
                <a:gd name="T16" fmla="*/ 536 w 543"/>
                <a:gd name="T17" fmla="*/ 1 h 569"/>
                <a:gd name="T18" fmla="*/ 542 w 543"/>
                <a:gd name="T19" fmla="*/ 3 h 569"/>
                <a:gd name="T20" fmla="*/ 540 w 543"/>
                <a:gd name="T21" fmla="*/ 8 h 569"/>
                <a:gd name="T22" fmla="*/ 408 w 543"/>
                <a:gd name="T23" fmla="*/ 88 h 569"/>
                <a:gd name="T24" fmla="*/ 275 w 543"/>
                <a:gd name="T25" fmla="*/ 274 h 569"/>
                <a:gd name="T26" fmla="*/ 273 w 543"/>
                <a:gd name="T27" fmla="*/ 275 h 569"/>
                <a:gd name="T28" fmla="*/ 141 w 543"/>
                <a:gd name="T29" fmla="*/ 354 h 569"/>
                <a:gd name="T30" fmla="*/ 8 w 543"/>
                <a:gd name="T31" fmla="*/ 567 h 569"/>
                <a:gd name="T32" fmla="*/ 5 w 543"/>
                <a:gd name="T33"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69">
                  <a:moveTo>
                    <a:pt x="5" y="569"/>
                  </a:moveTo>
                  <a:cubicBezTo>
                    <a:pt x="4" y="569"/>
                    <a:pt x="3" y="568"/>
                    <a:pt x="3" y="568"/>
                  </a:cubicBezTo>
                  <a:cubicBezTo>
                    <a:pt x="1" y="567"/>
                    <a:pt x="0" y="564"/>
                    <a:pt x="1" y="562"/>
                  </a:cubicBezTo>
                  <a:cubicBezTo>
                    <a:pt x="135" y="349"/>
                    <a:pt x="135" y="349"/>
                    <a:pt x="135" y="349"/>
                  </a:cubicBezTo>
                  <a:cubicBezTo>
                    <a:pt x="135" y="349"/>
                    <a:pt x="135" y="348"/>
                    <a:pt x="136" y="348"/>
                  </a:cubicBezTo>
                  <a:cubicBezTo>
                    <a:pt x="269" y="268"/>
                    <a:pt x="269" y="268"/>
                    <a:pt x="269" y="268"/>
                  </a:cubicBezTo>
                  <a:cubicBezTo>
                    <a:pt x="401" y="82"/>
                    <a:pt x="401" y="82"/>
                    <a:pt x="401" y="82"/>
                  </a:cubicBezTo>
                  <a:cubicBezTo>
                    <a:pt x="402" y="82"/>
                    <a:pt x="402" y="81"/>
                    <a:pt x="403" y="81"/>
                  </a:cubicBezTo>
                  <a:cubicBezTo>
                    <a:pt x="536" y="1"/>
                    <a:pt x="536" y="1"/>
                    <a:pt x="536" y="1"/>
                  </a:cubicBezTo>
                  <a:cubicBezTo>
                    <a:pt x="538" y="0"/>
                    <a:pt x="540" y="1"/>
                    <a:pt x="542" y="3"/>
                  </a:cubicBezTo>
                  <a:cubicBezTo>
                    <a:pt x="543" y="4"/>
                    <a:pt x="542" y="7"/>
                    <a:pt x="540" y="8"/>
                  </a:cubicBezTo>
                  <a:cubicBezTo>
                    <a:pt x="408" y="88"/>
                    <a:pt x="408" y="88"/>
                    <a:pt x="408" y="88"/>
                  </a:cubicBezTo>
                  <a:cubicBezTo>
                    <a:pt x="275" y="274"/>
                    <a:pt x="275" y="274"/>
                    <a:pt x="275" y="274"/>
                  </a:cubicBezTo>
                  <a:cubicBezTo>
                    <a:pt x="274" y="274"/>
                    <a:pt x="274" y="274"/>
                    <a:pt x="273" y="275"/>
                  </a:cubicBezTo>
                  <a:cubicBezTo>
                    <a:pt x="141" y="354"/>
                    <a:pt x="141" y="354"/>
                    <a:pt x="141" y="354"/>
                  </a:cubicBezTo>
                  <a:cubicBezTo>
                    <a:pt x="8" y="567"/>
                    <a:pt x="8" y="567"/>
                    <a:pt x="8" y="567"/>
                  </a:cubicBezTo>
                  <a:cubicBezTo>
                    <a:pt x="7" y="568"/>
                    <a:pt x="6" y="569"/>
                    <a:pt x="5" y="569"/>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5" name="Freeform 35"/>
            <p:cNvSpPr/>
            <p:nvPr/>
          </p:nvSpPr>
          <p:spPr bwMode="auto">
            <a:xfrm>
              <a:off x="3598289" y="2127479"/>
              <a:ext cx="1270666" cy="1520829"/>
            </a:xfrm>
            <a:custGeom>
              <a:avLst/>
              <a:gdLst>
                <a:gd name="T0" fmla="*/ 4 w 542"/>
                <a:gd name="T1" fmla="*/ 649 h 649"/>
                <a:gd name="T2" fmla="*/ 2 w 542"/>
                <a:gd name="T3" fmla="*/ 648 h 649"/>
                <a:gd name="T4" fmla="*/ 1 w 542"/>
                <a:gd name="T5" fmla="*/ 642 h 649"/>
                <a:gd name="T6" fmla="*/ 134 w 542"/>
                <a:gd name="T7" fmla="*/ 429 h 649"/>
                <a:gd name="T8" fmla="*/ 135 w 542"/>
                <a:gd name="T9" fmla="*/ 428 h 649"/>
                <a:gd name="T10" fmla="*/ 268 w 542"/>
                <a:gd name="T11" fmla="*/ 322 h 649"/>
                <a:gd name="T12" fmla="*/ 535 w 542"/>
                <a:gd name="T13" fmla="*/ 2 h 649"/>
                <a:gd name="T14" fmla="*/ 540 w 542"/>
                <a:gd name="T15" fmla="*/ 2 h 649"/>
                <a:gd name="T16" fmla="*/ 541 w 542"/>
                <a:gd name="T17" fmla="*/ 7 h 649"/>
                <a:gd name="T18" fmla="*/ 274 w 542"/>
                <a:gd name="T19" fmla="*/ 327 h 649"/>
                <a:gd name="T20" fmla="*/ 274 w 542"/>
                <a:gd name="T21" fmla="*/ 328 h 649"/>
                <a:gd name="T22" fmla="*/ 141 w 542"/>
                <a:gd name="T23" fmla="*/ 434 h 649"/>
                <a:gd name="T24" fmla="*/ 8 w 542"/>
                <a:gd name="T25" fmla="*/ 647 h 649"/>
                <a:gd name="T26" fmla="*/ 4 w 542"/>
                <a:gd name="T27" fmla="*/ 64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2" h="649">
                  <a:moveTo>
                    <a:pt x="4" y="649"/>
                  </a:moveTo>
                  <a:cubicBezTo>
                    <a:pt x="4" y="649"/>
                    <a:pt x="3" y="648"/>
                    <a:pt x="2" y="648"/>
                  </a:cubicBezTo>
                  <a:cubicBezTo>
                    <a:pt x="0" y="647"/>
                    <a:pt x="0" y="644"/>
                    <a:pt x="1" y="642"/>
                  </a:cubicBezTo>
                  <a:cubicBezTo>
                    <a:pt x="134" y="429"/>
                    <a:pt x="134" y="429"/>
                    <a:pt x="134" y="429"/>
                  </a:cubicBezTo>
                  <a:cubicBezTo>
                    <a:pt x="135" y="429"/>
                    <a:pt x="135" y="428"/>
                    <a:pt x="135" y="428"/>
                  </a:cubicBezTo>
                  <a:cubicBezTo>
                    <a:pt x="268" y="322"/>
                    <a:pt x="268" y="322"/>
                    <a:pt x="268" y="322"/>
                  </a:cubicBezTo>
                  <a:cubicBezTo>
                    <a:pt x="535" y="2"/>
                    <a:pt x="535" y="2"/>
                    <a:pt x="535" y="2"/>
                  </a:cubicBezTo>
                  <a:cubicBezTo>
                    <a:pt x="536" y="0"/>
                    <a:pt x="539" y="0"/>
                    <a:pt x="540" y="2"/>
                  </a:cubicBezTo>
                  <a:cubicBezTo>
                    <a:pt x="542" y="3"/>
                    <a:pt x="542" y="5"/>
                    <a:pt x="541" y="7"/>
                  </a:cubicBezTo>
                  <a:cubicBezTo>
                    <a:pt x="274" y="327"/>
                    <a:pt x="274" y="327"/>
                    <a:pt x="274" y="327"/>
                  </a:cubicBezTo>
                  <a:cubicBezTo>
                    <a:pt x="274" y="327"/>
                    <a:pt x="274" y="328"/>
                    <a:pt x="274" y="328"/>
                  </a:cubicBezTo>
                  <a:cubicBezTo>
                    <a:pt x="141" y="434"/>
                    <a:pt x="141" y="434"/>
                    <a:pt x="141" y="434"/>
                  </a:cubicBezTo>
                  <a:cubicBezTo>
                    <a:pt x="8" y="647"/>
                    <a:pt x="8" y="647"/>
                    <a:pt x="8" y="647"/>
                  </a:cubicBezTo>
                  <a:cubicBezTo>
                    <a:pt x="7" y="648"/>
                    <a:pt x="6" y="649"/>
                    <a:pt x="4" y="649"/>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6" name="Freeform 36"/>
            <p:cNvSpPr/>
            <p:nvPr/>
          </p:nvSpPr>
          <p:spPr bwMode="auto">
            <a:xfrm>
              <a:off x="4036074" y="2565263"/>
              <a:ext cx="1271659" cy="1144593"/>
            </a:xfrm>
            <a:custGeom>
              <a:avLst/>
              <a:gdLst>
                <a:gd name="T0" fmla="*/ 4 w 542"/>
                <a:gd name="T1" fmla="*/ 488 h 488"/>
                <a:gd name="T2" fmla="*/ 2 w 542"/>
                <a:gd name="T3" fmla="*/ 487 h 488"/>
                <a:gd name="T4" fmla="*/ 1 w 542"/>
                <a:gd name="T5" fmla="*/ 482 h 488"/>
                <a:gd name="T6" fmla="*/ 134 w 542"/>
                <a:gd name="T7" fmla="*/ 322 h 488"/>
                <a:gd name="T8" fmla="*/ 135 w 542"/>
                <a:gd name="T9" fmla="*/ 321 h 488"/>
                <a:gd name="T10" fmla="*/ 268 w 542"/>
                <a:gd name="T11" fmla="*/ 215 h 488"/>
                <a:gd name="T12" fmla="*/ 401 w 542"/>
                <a:gd name="T13" fmla="*/ 55 h 488"/>
                <a:gd name="T14" fmla="*/ 403 w 542"/>
                <a:gd name="T15" fmla="*/ 54 h 488"/>
                <a:gd name="T16" fmla="*/ 536 w 542"/>
                <a:gd name="T17" fmla="*/ 1 h 488"/>
                <a:gd name="T18" fmla="*/ 541 w 542"/>
                <a:gd name="T19" fmla="*/ 3 h 488"/>
                <a:gd name="T20" fmla="*/ 539 w 542"/>
                <a:gd name="T21" fmla="*/ 8 h 488"/>
                <a:gd name="T22" fmla="*/ 407 w 542"/>
                <a:gd name="T23" fmla="*/ 61 h 488"/>
                <a:gd name="T24" fmla="*/ 274 w 542"/>
                <a:gd name="T25" fmla="*/ 220 h 488"/>
                <a:gd name="T26" fmla="*/ 273 w 542"/>
                <a:gd name="T27" fmla="*/ 221 h 488"/>
                <a:gd name="T28" fmla="*/ 140 w 542"/>
                <a:gd name="T29" fmla="*/ 327 h 488"/>
                <a:gd name="T30" fmla="*/ 7 w 542"/>
                <a:gd name="T31" fmla="*/ 487 h 488"/>
                <a:gd name="T32" fmla="*/ 4 w 542"/>
                <a:gd name="T33"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488">
                  <a:moveTo>
                    <a:pt x="4" y="488"/>
                  </a:moveTo>
                  <a:cubicBezTo>
                    <a:pt x="3" y="488"/>
                    <a:pt x="2" y="488"/>
                    <a:pt x="2" y="487"/>
                  </a:cubicBezTo>
                  <a:cubicBezTo>
                    <a:pt x="0" y="486"/>
                    <a:pt x="0" y="483"/>
                    <a:pt x="1" y="482"/>
                  </a:cubicBezTo>
                  <a:cubicBezTo>
                    <a:pt x="134" y="322"/>
                    <a:pt x="134" y="322"/>
                    <a:pt x="134" y="322"/>
                  </a:cubicBezTo>
                  <a:cubicBezTo>
                    <a:pt x="135" y="321"/>
                    <a:pt x="135" y="321"/>
                    <a:pt x="135" y="321"/>
                  </a:cubicBezTo>
                  <a:cubicBezTo>
                    <a:pt x="268" y="215"/>
                    <a:pt x="268" y="215"/>
                    <a:pt x="268" y="215"/>
                  </a:cubicBezTo>
                  <a:cubicBezTo>
                    <a:pt x="401" y="55"/>
                    <a:pt x="401" y="55"/>
                    <a:pt x="401" y="55"/>
                  </a:cubicBezTo>
                  <a:cubicBezTo>
                    <a:pt x="401" y="55"/>
                    <a:pt x="402" y="54"/>
                    <a:pt x="403" y="54"/>
                  </a:cubicBezTo>
                  <a:cubicBezTo>
                    <a:pt x="536" y="1"/>
                    <a:pt x="536" y="1"/>
                    <a:pt x="536" y="1"/>
                  </a:cubicBezTo>
                  <a:cubicBezTo>
                    <a:pt x="538" y="0"/>
                    <a:pt x="540" y="1"/>
                    <a:pt x="541" y="3"/>
                  </a:cubicBezTo>
                  <a:cubicBezTo>
                    <a:pt x="542" y="5"/>
                    <a:pt x="541" y="7"/>
                    <a:pt x="539" y="8"/>
                  </a:cubicBezTo>
                  <a:cubicBezTo>
                    <a:pt x="407" y="61"/>
                    <a:pt x="407" y="61"/>
                    <a:pt x="407" y="61"/>
                  </a:cubicBezTo>
                  <a:cubicBezTo>
                    <a:pt x="274" y="220"/>
                    <a:pt x="274" y="220"/>
                    <a:pt x="274" y="220"/>
                  </a:cubicBezTo>
                  <a:cubicBezTo>
                    <a:pt x="274" y="220"/>
                    <a:pt x="273" y="221"/>
                    <a:pt x="273" y="221"/>
                  </a:cubicBezTo>
                  <a:cubicBezTo>
                    <a:pt x="140" y="327"/>
                    <a:pt x="140" y="327"/>
                    <a:pt x="140" y="327"/>
                  </a:cubicBezTo>
                  <a:cubicBezTo>
                    <a:pt x="7" y="487"/>
                    <a:pt x="7" y="487"/>
                    <a:pt x="7" y="487"/>
                  </a:cubicBezTo>
                  <a:cubicBezTo>
                    <a:pt x="6" y="488"/>
                    <a:pt x="5" y="488"/>
                    <a:pt x="4" y="488"/>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37" name="Freeform 37"/>
            <p:cNvSpPr/>
            <p:nvPr/>
          </p:nvSpPr>
          <p:spPr bwMode="auto">
            <a:xfrm>
              <a:off x="4472867" y="2626811"/>
              <a:ext cx="1273644" cy="1396740"/>
            </a:xfrm>
            <a:custGeom>
              <a:avLst/>
              <a:gdLst>
                <a:gd name="T0" fmla="*/ 5 w 543"/>
                <a:gd name="T1" fmla="*/ 596 h 596"/>
                <a:gd name="T2" fmla="*/ 3 w 543"/>
                <a:gd name="T3" fmla="*/ 595 h 596"/>
                <a:gd name="T4" fmla="*/ 1 w 543"/>
                <a:gd name="T5" fmla="*/ 590 h 596"/>
                <a:gd name="T6" fmla="*/ 135 w 543"/>
                <a:gd name="T7" fmla="*/ 350 h 596"/>
                <a:gd name="T8" fmla="*/ 136 w 543"/>
                <a:gd name="T9" fmla="*/ 348 h 596"/>
                <a:gd name="T10" fmla="*/ 269 w 543"/>
                <a:gd name="T11" fmla="*/ 269 h 596"/>
                <a:gd name="T12" fmla="*/ 401 w 543"/>
                <a:gd name="T13" fmla="*/ 56 h 596"/>
                <a:gd name="T14" fmla="*/ 403 w 543"/>
                <a:gd name="T15" fmla="*/ 55 h 596"/>
                <a:gd name="T16" fmla="*/ 537 w 543"/>
                <a:gd name="T17" fmla="*/ 1 h 596"/>
                <a:gd name="T18" fmla="*/ 542 w 543"/>
                <a:gd name="T19" fmla="*/ 3 h 596"/>
                <a:gd name="T20" fmla="*/ 540 w 543"/>
                <a:gd name="T21" fmla="*/ 9 h 596"/>
                <a:gd name="T22" fmla="*/ 407 w 543"/>
                <a:gd name="T23" fmla="*/ 61 h 596"/>
                <a:gd name="T24" fmla="*/ 275 w 543"/>
                <a:gd name="T25" fmla="*/ 274 h 596"/>
                <a:gd name="T26" fmla="*/ 273 w 543"/>
                <a:gd name="T27" fmla="*/ 275 h 596"/>
                <a:gd name="T28" fmla="*/ 141 w 543"/>
                <a:gd name="T29" fmla="*/ 354 h 596"/>
                <a:gd name="T30" fmla="*/ 8 w 543"/>
                <a:gd name="T31" fmla="*/ 594 h 596"/>
                <a:gd name="T32" fmla="*/ 5 w 543"/>
                <a:gd name="T33" fmla="*/ 59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96">
                  <a:moveTo>
                    <a:pt x="5" y="596"/>
                  </a:moveTo>
                  <a:cubicBezTo>
                    <a:pt x="4" y="596"/>
                    <a:pt x="3" y="595"/>
                    <a:pt x="3" y="595"/>
                  </a:cubicBezTo>
                  <a:cubicBezTo>
                    <a:pt x="1" y="594"/>
                    <a:pt x="0" y="592"/>
                    <a:pt x="1" y="590"/>
                  </a:cubicBezTo>
                  <a:cubicBezTo>
                    <a:pt x="135" y="350"/>
                    <a:pt x="135" y="350"/>
                    <a:pt x="135" y="350"/>
                  </a:cubicBezTo>
                  <a:cubicBezTo>
                    <a:pt x="135" y="349"/>
                    <a:pt x="135" y="349"/>
                    <a:pt x="136" y="348"/>
                  </a:cubicBezTo>
                  <a:cubicBezTo>
                    <a:pt x="269" y="269"/>
                    <a:pt x="269" y="269"/>
                    <a:pt x="269" y="269"/>
                  </a:cubicBezTo>
                  <a:cubicBezTo>
                    <a:pt x="401" y="56"/>
                    <a:pt x="401" y="56"/>
                    <a:pt x="401" y="56"/>
                  </a:cubicBezTo>
                  <a:cubicBezTo>
                    <a:pt x="402" y="55"/>
                    <a:pt x="402" y="55"/>
                    <a:pt x="403" y="55"/>
                  </a:cubicBezTo>
                  <a:cubicBezTo>
                    <a:pt x="537" y="1"/>
                    <a:pt x="537" y="1"/>
                    <a:pt x="537" y="1"/>
                  </a:cubicBezTo>
                  <a:cubicBezTo>
                    <a:pt x="539" y="0"/>
                    <a:pt x="541" y="1"/>
                    <a:pt x="542" y="3"/>
                  </a:cubicBezTo>
                  <a:cubicBezTo>
                    <a:pt x="543" y="5"/>
                    <a:pt x="542" y="8"/>
                    <a:pt x="540" y="9"/>
                  </a:cubicBezTo>
                  <a:cubicBezTo>
                    <a:pt x="407" y="61"/>
                    <a:pt x="407" y="61"/>
                    <a:pt x="407" y="61"/>
                  </a:cubicBezTo>
                  <a:cubicBezTo>
                    <a:pt x="275" y="274"/>
                    <a:pt x="275" y="274"/>
                    <a:pt x="275" y="274"/>
                  </a:cubicBezTo>
                  <a:cubicBezTo>
                    <a:pt x="274" y="274"/>
                    <a:pt x="274" y="275"/>
                    <a:pt x="273" y="275"/>
                  </a:cubicBezTo>
                  <a:cubicBezTo>
                    <a:pt x="141" y="354"/>
                    <a:pt x="141" y="354"/>
                    <a:pt x="141" y="354"/>
                  </a:cubicBezTo>
                  <a:cubicBezTo>
                    <a:pt x="8" y="594"/>
                    <a:pt x="8" y="594"/>
                    <a:pt x="8" y="594"/>
                  </a:cubicBezTo>
                  <a:cubicBezTo>
                    <a:pt x="8" y="595"/>
                    <a:pt x="6" y="596"/>
                    <a:pt x="5" y="596"/>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cs typeface="+mn-ea"/>
              </a:endParaRPr>
            </a:p>
          </p:txBody>
        </p:sp>
        <p:sp>
          <p:nvSpPr>
            <p:cNvPr id="4" name="Freeform 39"/>
            <p:cNvSpPr>
              <a:spLocks noEditPoints="1"/>
            </p:cNvSpPr>
            <p:nvPr/>
          </p:nvSpPr>
          <p:spPr bwMode="auto">
            <a:xfrm>
              <a:off x="3605240" y="3639373"/>
              <a:ext cx="18862" cy="468558"/>
            </a:xfrm>
            <a:custGeom>
              <a:avLst/>
              <a:gdLst>
                <a:gd name="T0" fmla="*/ 19 w 19"/>
                <a:gd name="T1" fmla="*/ 472 h 472"/>
                <a:gd name="T2" fmla="*/ 0 w 19"/>
                <a:gd name="T3" fmla="*/ 472 h 472"/>
                <a:gd name="T4" fmla="*/ 0 w 19"/>
                <a:gd name="T5" fmla="*/ 453 h 472"/>
                <a:gd name="T6" fmla="*/ 19 w 19"/>
                <a:gd name="T7" fmla="*/ 453 h 472"/>
                <a:gd name="T8" fmla="*/ 19 w 19"/>
                <a:gd name="T9" fmla="*/ 472 h 472"/>
                <a:gd name="T10" fmla="*/ 19 w 19"/>
                <a:gd name="T11" fmla="*/ 416 h 472"/>
                <a:gd name="T12" fmla="*/ 0 w 19"/>
                <a:gd name="T13" fmla="*/ 416 h 472"/>
                <a:gd name="T14" fmla="*/ 0 w 19"/>
                <a:gd name="T15" fmla="*/ 397 h 472"/>
                <a:gd name="T16" fmla="*/ 19 w 19"/>
                <a:gd name="T17" fmla="*/ 397 h 472"/>
                <a:gd name="T18" fmla="*/ 19 w 19"/>
                <a:gd name="T19" fmla="*/ 416 h 472"/>
                <a:gd name="T20" fmla="*/ 19 w 19"/>
                <a:gd name="T21" fmla="*/ 359 h 472"/>
                <a:gd name="T22" fmla="*/ 0 w 19"/>
                <a:gd name="T23" fmla="*/ 359 h 472"/>
                <a:gd name="T24" fmla="*/ 0 w 19"/>
                <a:gd name="T25" fmla="*/ 340 h 472"/>
                <a:gd name="T26" fmla="*/ 19 w 19"/>
                <a:gd name="T27" fmla="*/ 340 h 472"/>
                <a:gd name="T28" fmla="*/ 19 w 19"/>
                <a:gd name="T29" fmla="*/ 359 h 472"/>
                <a:gd name="T30" fmla="*/ 19 w 19"/>
                <a:gd name="T31" fmla="*/ 302 h 472"/>
                <a:gd name="T32" fmla="*/ 0 w 19"/>
                <a:gd name="T33" fmla="*/ 302 h 472"/>
                <a:gd name="T34" fmla="*/ 0 w 19"/>
                <a:gd name="T35" fmla="*/ 283 h 472"/>
                <a:gd name="T36" fmla="*/ 19 w 19"/>
                <a:gd name="T37" fmla="*/ 283 h 472"/>
                <a:gd name="T38" fmla="*/ 19 w 19"/>
                <a:gd name="T39" fmla="*/ 302 h 472"/>
                <a:gd name="T40" fmla="*/ 19 w 19"/>
                <a:gd name="T41" fmla="*/ 246 h 472"/>
                <a:gd name="T42" fmla="*/ 0 w 19"/>
                <a:gd name="T43" fmla="*/ 246 h 472"/>
                <a:gd name="T44" fmla="*/ 0 w 19"/>
                <a:gd name="T45" fmla="*/ 227 h 472"/>
                <a:gd name="T46" fmla="*/ 19 w 19"/>
                <a:gd name="T47" fmla="*/ 227 h 472"/>
                <a:gd name="T48" fmla="*/ 19 w 19"/>
                <a:gd name="T49" fmla="*/ 246 h 472"/>
                <a:gd name="T50" fmla="*/ 19 w 19"/>
                <a:gd name="T51" fmla="*/ 189 h 472"/>
                <a:gd name="T52" fmla="*/ 0 w 19"/>
                <a:gd name="T53" fmla="*/ 189 h 472"/>
                <a:gd name="T54" fmla="*/ 0 w 19"/>
                <a:gd name="T55" fmla="*/ 170 h 472"/>
                <a:gd name="T56" fmla="*/ 19 w 19"/>
                <a:gd name="T57" fmla="*/ 170 h 472"/>
                <a:gd name="T58" fmla="*/ 19 w 19"/>
                <a:gd name="T59" fmla="*/ 189 h 472"/>
                <a:gd name="T60" fmla="*/ 19 w 19"/>
                <a:gd name="T61" fmla="*/ 132 h 472"/>
                <a:gd name="T62" fmla="*/ 0 w 19"/>
                <a:gd name="T63" fmla="*/ 132 h 472"/>
                <a:gd name="T64" fmla="*/ 0 w 19"/>
                <a:gd name="T65" fmla="*/ 113 h 472"/>
                <a:gd name="T66" fmla="*/ 19 w 19"/>
                <a:gd name="T67" fmla="*/ 113 h 472"/>
                <a:gd name="T68" fmla="*/ 19 w 19"/>
                <a:gd name="T69" fmla="*/ 132 h 472"/>
                <a:gd name="T70" fmla="*/ 19 w 19"/>
                <a:gd name="T71" fmla="*/ 76 h 472"/>
                <a:gd name="T72" fmla="*/ 0 w 19"/>
                <a:gd name="T73" fmla="*/ 76 h 472"/>
                <a:gd name="T74" fmla="*/ 0 w 19"/>
                <a:gd name="T75" fmla="*/ 57 h 472"/>
                <a:gd name="T76" fmla="*/ 19 w 19"/>
                <a:gd name="T77" fmla="*/ 57 h 472"/>
                <a:gd name="T78" fmla="*/ 19 w 19"/>
                <a:gd name="T79" fmla="*/ 76 h 472"/>
                <a:gd name="T80" fmla="*/ 19 w 19"/>
                <a:gd name="T81" fmla="*/ 19 h 472"/>
                <a:gd name="T82" fmla="*/ 0 w 19"/>
                <a:gd name="T83" fmla="*/ 19 h 472"/>
                <a:gd name="T84" fmla="*/ 0 w 19"/>
                <a:gd name="T85" fmla="*/ 0 h 472"/>
                <a:gd name="T86" fmla="*/ 19 w 19"/>
                <a:gd name="T87" fmla="*/ 0 h 472"/>
                <a:gd name="T88" fmla="*/ 19 w 19"/>
                <a:gd name="T89" fmla="*/ 1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 h="472">
                  <a:moveTo>
                    <a:pt x="19" y="472"/>
                  </a:moveTo>
                  <a:lnTo>
                    <a:pt x="0" y="472"/>
                  </a:lnTo>
                  <a:lnTo>
                    <a:pt x="0" y="453"/>
                  </a:lnTo>
                  <a:lnTo>
                    <a:pt x="19" y="453"/>
                  </a:lnTo>
                  <a:lnTo>
                    <a:pt x="19" y="472"/>
                  </a:lnTo>
                  <a:close/>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2"/>
                  </a:moveTo>
                  <a:lnTo>
                    <a:pt x="0" y="302"/>
                  </a:lnTo>
                  <a:lnTo>
                    <a:pt x="0" y="283"/>
                  </a:lnTo>
                  <a:lnTo>
                    <a:pt x="19" y="283"/>
                  </a:lnTo>
                  <a:lnTo>
                    <a:pt x="19" y="302"/>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2"/>
                  </a:moveTo>
                  <a:lnTo>
                    <a:pt x="0" y="132"/>
                  </a:lnTo>
                  <a:lnTo>
                    <a:pt x="0" y="113"/>
                  </a:lnTo>
                  <a:lnTo>
                    <a:pt x="19" y="113"/>
                  </a:lnTo>
                  <a:lnTo>
                    <a:pt x="19" y="132"/>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cs typeface="+mn-ea"/>
              </a:endParaRPr>
            </a:p>
          </p:txBody>
        </p:sp>
        <p:sp>
          <p:nvSpPr>
            <p:cNvPr id="40" name="Freeform 40"/>
            <p:cNvSpPr>
              <a:spLocks noEditPoints="1"/>
            </p:cNvSpPr>
            <p:nvPr/>
          </p:nvSpPr>
          <p:spPr bwMode="auto">
            <a:xfrm>
              <a:off x="3352099" y="1709549"/>
              <a:ext cx="17869" cy="748502"/>
            </a:xfrm>
            <a:custGeom>
              <a:avLst/>
              <a:gdLst>
                <a:gd name="T0" fmla="*/ 0 w 18"/>
                <a:gd name="T1" fmla="*/ 754 h 754"/>
                <a:gd name="T2" fmla="*/ 18 w 18"/>
                <a:gd name="T3" fmla="*/ 737 h 754"/>
                <a:gd name="T4" fmla="*/ 18 w 18"/>
                <a:gd name="T5" fmla="*/ 699 h 754"/>
                <a:gd name="T6" fmla="*/ 0 w 18"/>
                <a:gd name="T7" fmla="*/ 680 h 754"/>
                <a:gd name="T8" fmla="*/ 18 w 18"/>
                <a:gd name="T9" fmla="*/ 699 h 754"/>
                <a:gd name="T10" fmla="*/ 0 w 18"/>
                <a:gd name="T11" fmla="*/ 643 h 754"/>
                <a:gd name="T12" fmla="*/ 18 w 18"/>
                <a:gd name="T13" fmla="*/ 624 h 754"/>
                <a:gd name="T14" fmla="*/ 18 w 18"/>
                <a:gd name="T15" fmla="*/ 586 h 754"/>
                <a:gd name="T16" fmla="*/ 0 w 18"/>
                <a:gd name="T17" fmla="*/ 567 h 754"/>
                <a:gd name="T18" fmla="*/ 18 w 18"/>
                <a:gd name="T19" fmla="*/ 586 h 754"/>
                <a:gd name="T20" fmla="*/ 0 w 18"/>
                <a:gd name="T21" fmla="*/ 529 h 754"/>
                <a:gd name="T22" fmla="*/ 18 w 18"/>
                <a:gd name="T23" fmla="*/ 510 h 754"/>
                <a:gd name="T24" fmla="*/ 18 w 18"/>
                <a:gd name="T25" fmla="*/ 473 h 754"/>
                <a:gd name="T26" fmla="*/ 0 w 18"/>
                <a:gd name="T27" fmla="*/ 454 h 754"/>
                <a:gd name="T28" fmla="*/ 18 w 18"/>
                <a:gd name="T29" fmla="*/ 473 h 754"/>
                <a:gd name="T30" fmla="*/ 0 w 18"/>
                <a:gd name="T31" fmla="*/ 416 h 754"/>
                <a:gd name="T32" fmla="*/ 18 w 18"/>
                <a:gd name="T33" fmla="*/ 397 h 754"/>
                <a:gd name="T34" fmla="*/ 18 w 18"/>
                <a:gd name="T35" fmla="*/ 359 h 754"/>
                <a:gd name="T36" fmla="*/ 0 w 18"/>
                <a:gd name="T37" fmla="*/ 340 h 754"/>
                <a:gd name="T38" fmla="*/ 18 w 18"/>
                <a:gd name="T39" fmla="*/ 359 h 754"/>
                <a:gd name="T40" fmla="*/ 0 w 18"/>
                <a:gd name="T41" fmla="*/ 303 h 754"/>
                <a:gd name="T42" fmla="*/ 18 w 18"/>
                <a:gd name="T43" fmla="*/ 284 h 754"/>
                <a:gd name="T44" fmla="*/ 18 w 18"/>
                <a:gd name="T45" fmla="*/ 246 h 754"/>
                <a:gd name="T46" fmla="*/ 0 w 18"/>
                <a:gd name="T47" fmla="*/ 227 h 754"/>
                <a:gd name="T48" fmla="*/ 18 w 18"/>
                <a:gd name="T49" fmla="*/ 246 h 754"/>
                <a:gd name="T50" fmla="*/ 0 w 18"/>
                <a:gd name="T51" fmla="*/ 189 h 754"/>
                <a:gd name="T52" fmla="*/ 18 w 18"/>
                <a:gd name="T53" fmla="*/ 170 h 754"/>
                <a:gd name="T54" fmla="*/ 18 w 18"/>
                <a:gd name="T55" fmla="*/ 132 h 754"/>
                <a:gd name="T56" fmla="*/ 0 w 18"/>
                <a:gd name="T57" fmla="*/ 114 h 754"/>
                <a:gd name="T58" fmla="*/ 18 w 18"/>
                <a:gd name="T59" fmla="*/ 132 h 754"/>
                <a:gd name="T60" fmla="*/ 0 w 18"/>
                <a:gd name="T61" fmla="*/ 76 h 754"/>
                <a:gd name="T62" fmla="*/ 18 w 18"/>
                <a:gd name="T63" fmla="*/ 57 h 754"/>
                <a:gd name="T64" fmla="*/ 18 w 18"/>
                <a:gd name="T65" fmla="*/ 19 h 754"/>
                <a:gd name="T66" fmla="*/ 0 w 18"/>
                <a:gd name="T67" fmla="*/ 0 h 754"/>
                <a:gd name="T68" fmla="*/ 18 w 18"/>
                <a:gd name="T69" fmla="*/ 19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754">
                  <a:moveTo>
                    <a:pt x="18" y="754"/>
                  </a:moveTo>
                  <a:lnTo>
                    <a:pt x="0" y="754"/>
                  </a:lnTo>
                  <a:lnTo>
                    <a:pt x="0" y="737"/>
                  </a:lnTo>
                  <a:lnTo>
                    <a:pt x="18" y="737"/>
                  </a:lnTo>
                  <a:lnTo>
                    <a:pt x="18" y="754"/>
                  </a:lnTo>
                  <a:close/>
                  <a:moveTo>
                    <a:pt x="18" y="699"/>
                  </a:moveTo>
                  <a:lnTo>
                    <a:pt x="0" y="699"/>
                  </a:lnTo>
                  <a:lnTo>
                    <a:pt x="0" y="680"/>
                  </a:lnTo>
                  <a:lnTo>
                    <a:pt x="18" y="680"/>
                  </a:lnTo>
                  <a:lnTo>
                    <a:pt x="18" y="699"/>
                  </a:lnTo>
                  <a:close/>
                  <a:moveTo>
                    <a:pt x="18" y="643"/>
                  </a:moveTo>
                  <a:lnTo>
                    <a:pt x="0" y="643"/>
                  </a:lnTo>
                  <a:lnTo>
                    <a:pt x="0" y="624"/>
                  </a:lnTo>
                  <a:lnTo>
                    <a:pt x="18" y="624"/>
                  </a:lnTo>
                  <a:lnTo>
                    <a:pt x="18" y="643"/>
                  </a:lnTo>
                  <a:close/>
                  <a:moveTo>
                    <a:pt x="18" y="586"/>
                  </a:moveTo>
                  <a:lnTo>
                    <a:pt x="0" y="586"/>
                  </a:lnTo>
                  <a:lnTo>
                    <a:pt x="0" y="567"/>
                  </a:lnTo>
                  <a:lnTo>
                    <a:pt x="18" y="567"/>
                  </a:lnTo>
                  <a:lnTo>
                    <a:pt x="18" y="586"/>
                  </a:lnTo>
                  <a:close/>
                  <a:moveTo>
                    <a:pt x="18" y="529"/>
                  </a:moveTo>
                  <a:lnTo>
                    <a:pt x="0" y="529"/>
                  </a:lnTo>
                  <a:lnTo>
                    <a:pt x="0" y="510"/>
                  </a:lnTo>
                  <a:lnTo>
                    <a:pt x="18" y="510"/>
                  </a:lnTo>
                  <a:lnTo>
                    <a:pt x="18" y="529"/>
                  </a:lnTo>
                  <a:close/>
                  <a:moveTo>
                    <a:pt x="18" y="473"/>
                  </a:moveTo>
                  <a:lnTo>
                    <a:pt x="0" y="473"/>
                  </a:lnTo>
                  <a:lnTo>
                    <a:pt x="0" y="454"/>
                  </a:lnTo>
                  <a:lnTo>
                    <a:pt x="18" y="454"/>
                  </a:lnTo>
                  <a:lnTo>
                    <a:pt x="18" y="473"/>
                  </a:lnTo>
                  <a:close/>
                  <a:moveTo>
                    <a:pt x="18" y="416"/>
                  </a:moveTo>
                  <a:lnTo>
                    <a:pt x="0" y="416"/>
                  </a:lnTo>
                  <a:lnTo>
                    <a:pt x="0" y="397"/>
                  </a:lnTo>
                  <a:lnTo>
                    <a:pt x="18" y="397"/>
                  </a:lnTo>
                  <a:lnTo>
                    <a:pt x="18" y="416"/>
                  </a:lnTo>
                  <a:close/>
                  <a:moveTo>
                    <a:pt x="18" y="359"/>
                  </a:moveTo>
                  <a:lnTo>
                    <a:pt x="0" y="359"/>
                  </a:lnTo>
                  <a:lnTo>
                    <a:pt x="0" y="340"/>
                  </a:lnTo>
                  <a:lnTo>
                    <a:pt x="18" y="340"/>
                  </a:lnTo>
                  <a:lnTo>
                    <a:pt x="18" y="359"/>
                  </a:lnTo>
                  <a:close/>
                  <a:moveTo>
                    <a:pt x="18" y="303"/>
                  </a:moveTo>
                  <a:lnTo>
                    <a:pt x="0" y="303"/>
                  </a:lnTo>
                  <a:lnTo>
                    <a:pt x="0" y="284"/>
                  </a:lnTo>
                  <a:lnTo>
                    <a:pt x="18" y="284"/>
                  </a:lnTo>
                  <a:lnTo>
                    <a:pt x="18" y="303"/>
                  </a:lnTo>
                  <a:close/>
                  <a:moveTo>
                    <a:pt x="18" y="246"/>
                  </a:moveTo>
                  <a:lnTo>
                    <a:pt x="0" y="246"/>
                  </a:lnTo>
                  <a:lnTo>
                    <a:pt x="0" y="227"/>
                  </a:lnTo>
                  <a:lnTo>
                    <a:pt x="18" y="227"/>
                  </a:lnTo>
                  <a:lnTo>
                    <a:pt x="18" y="246"/>
                  </a:lnTo>
                  <a:close/>
                  <a:moveTo>
                    <a:pt x="18" y="189"/>
                  </a:moveTo>
                  <a:lnTo>
                    <a:pt x="0" y="189"/>
                  </a:lnTo>
                  <a:lnTo>
                    <a:pt x="0" y="170"/>
                  </a:lnTo>
                  <a:lnTo>
                    <a:pt x="18" y="170"/>
                  </a:lnTo>
                  <a:lnTo>
                    <a:pt x="18" y="189"/>
                  </a:lnTo>
                  <a:close/>
                  <a:moveTo>
                    <a:pt x="18" y="132"/>
                  </a:moveTo>
                  <a:lnTo>
                    <a:pt x="0" y="132"/>
                  </a:lnTo>
                  <a:lnTo>
                    <a:pt x="0" y="114"/>
                  </a:lnTo>
                  <a:lnTo>
                    <a:pt x="18" y="114"/>
                  </a:lnTo>
                  <a:lnTo>
                    <a:pt x="18" y="132"/>
                  </a:lnTo>
                  <a:close/>
                  <a:moveTo>
                    <a:pt x="18" y="76"/>
                  </a:moveTo>
                  <a:lnTo>
                    <a:pt x="0" y="76"/>
                  </a:lnTo>
                  <a:lnTo>
                    <a:pt x="0" y="57"/>
                  </a:lnTo>
                  <a:lnTo>
                    <a:pt x="18" y="57"/>
                  </a:lnTo>
                  <a:lnTo>
                    <a:pt x="18" y="76"/>
                  </a:lnTo>
                  <a:close/>
                  <a:moveTo>
                    <a:pt x="18" y="19"/>
                  </a:moveTo>
                  <a:lnTo>
                    <a:pt x="0" y="19"/>
                  </a:lnTo>
                  <a:lnTo>
                    <a:pt x="0" y="0"/>
                  </a:lnTo>
                  <a:lnTo>
                    <a:pt x="18" y="0"/>
                  </a:lnTo>
                  <a:lnTo>
                    <a:pt x="18"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cs typeface="+mn-ea"/>
              </a:endParaRPr>
            </a:p>
          </p:txBody>
        </p:sp>
        <p:sp>
          <p:nvSpPr>
            <p:cNvPr id="41" name="Freeform 41"/>
            <p:cNvSpPr>
              <a:spLocks noEditPoints="1"/>
            </p:cNvSpPr>
            <p:nvPr/>
          </p:nvSpPr>
          <p:spPr bwMode="auto">
            <a:xfrm>
              <a:off x="4841161" y="1723446"/>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solidFill>
                  <a:srgbClr val="800080"/>
                </a:solidFill>
                <a:cs typeface="+mn-ea"/>
              </a:endParaRPr>
            </a:p>
          </p:txBody>
        </p:sp>
        <p:sp>
          <p:nvSpPr>
            <p:cNvPr id="5" name="TextBox 3"/>
            <p:cNvSpPr txBox="1"/>
            <p:nvPr/>
          </p:nvSpPr>
          <p:spPr>
            <a:xfrm>
              <a:off x="1601282" y="1631435"/>
              <a:ext cx="1061967" cy="346249"/>
            </a:xfrm>
            <a:prstGeom prst="rect">
              <a:avLst/>
            </a:prstGeom>
            <a:noFill/>
          </p:spPr>
          <p:txBody>
            <a:bodyPr wrap="none" rtlCol="0">
              <a:spAutoFit/>
            </a:bodyPr>
            <a:lstStyle/>
            <a:p>
              <a:pPr algn="ctr"/>
              <a:r>
                <a:rPr lang="zh-CN" altLang="en-US" sz="2400" b="1" dirty="0">
                  <a:solidFill>
                    <a:schemeClr val="tx1">
                      <a:lumMod val="50000"/>
                      <a:lumOff val="50000"/>
                    </a:schemeClr>
                  </a:solidFill>
                  <a:cs typeface="+mn-ea"/>
                </a:rPr>
                <a:t>添加标题</a:t>
              </a:r>
            </a:p>
          </p:txBody>
        </p:sp>
        <p:sp>
          <p:nvSpPr>
            <p:cNvPr id="6" name="TextBox 4"/>
            <p:cNvSpPr txBox="1"/>
            <p:nvPr/>
          </p:nvSpPr>
          <p:spPr>
            <a:xfrm>
              <a:off x="5127682" y="1419622"/>
              <a:ext cx="1061967" cy="346249"/>
            </a:xfrm>
            <a:prstGeom prst="rect">
              <a:avLst/>
            </a:prstGeom>
            <a:noFill/>
          </p:spPr>
          <p:txBody>
            <a:bodyPr wrap="none" rtlCol="0">
              <a:spAutoFit/>
            </a:bodyPr>
            <a:lstStyle/>
            <a:p>
              <a:pPr algn="ctr"/>
              <a:r>
                <a:rPr lang="zh-CN" altLang="en-US" sz="2400" b="1" dirty="0">
                  <a:solidFill>
                    <a:schemeClr val="tx1">
                      <a:lumMod val="50000"/>
                      <a:lumOff val="50000"/>
                    </a:schemeClr>
                  </a:solidFill>
                  <a:cs typeface="+mn-ea"/>
                </a:rPr>
                <a:t>添加标题</a:t>
              </a:r>
            </a:p>
          </p:txBody>
        </p:sp>
        <p:sp>
          <p:nvSpPr>
            <p:cNvPr id="7" name="TextBox 5"/>
            <p:cNvSpPr txBox="1"/>
            <p:nvPr/>
          </p:nvSpPr>
          <p:spPr>
            <a:xfrm>
              <a:off x="4948993" y="3721875"/>
              <a:ext cx="1061967" cy="346249"/>
            </a:xfrm>
            <a:prstGeom prst="rect">
              <a:avLst/>
            </a:prstGeom>
            <a:noFill/>
          </p:spPr>
          <p:txBody>
            <a:bodyPr wrap="none" rtlCol="0">
              <a:spAutoFit/>
            </a:bodyPr>
            <a:lstStyle/>
            <a:p>
              <a:pPr algn="ctr"/>
              <a:r>
                <a:rPr lang="zh-CN" altLang="en-US" sz="2400" b="1" dirty="0">
                  <a:solidFill>
                    <a:schemeClr val="tx1">
                      <a:lumMod val="50000"/>
                      <a:lumOff val="50000"/>
                    </a:schemeClr>
                  </a:solidFill>
                  <a:cs typeface="+mn-ea"/>
                </a:rPr>
                <a:t>添加标题</a:t>
              </a:r>
            </a:p>
          </p:txBody>
        </p:sp>
        <p:sp>
          <p:nvSpPr>
            <p:cNvPr id="24" name="TextBox 6"/>
            <p:cNvSpPr txBox="1"/>
            <p:nvPr/>
          </p:nvSpPr>
          <p:spPr>
            <a:xfrm>
              <a:off x="2749233" y="4112896"/>
              <a:ext cx="1630607" cy="346249"/>
            </a:xfrm>
            <a:prstGeom prst="rect">
              <a:avLst/>
            </a:prstGeom>
            <a:noFill/>
          </p:spPr>
          <p:txBody>
            <a:bodyPr wrap="square" rtlCol="0">
              <a:spAutoFit/>
            </a:bodyPr>
            <a:lstStyle/>
            <a:p>
              <a:pPr algn="ctr"/>
              <a:r>
                <a:rPr lang="zh-CN" altLang="en-US" sz="2400" b="1" dirty="0">
                  <a:solidFill>
                    <a:schemeClr val="tx1">
                      <a:lumMod val="50000"/>
                      <a:lumOff val="50000"/>
                    </a:schemeClr>
                  </a:solidFill>
                  <a:cs typeface="+mn-ea"/>
                </a:rPr>
                <a:t>添加标题</a:t>
              </a:r>
            </a:p>
          </p:txBody>
        </p:sp>
        <p:sp>
          <p:nvSpPr>
            <p:cNvPr id="27" name="Oval 27"/>
            <p:cNvSpPr>
              <a:spLocks noChangeArrowheads="1"/>
            </p:cNvSpPr>
            <p:nvPr/>
          </p:nvSpPr>
          <p:spPr bwMode="auto">
            <a:xfrm>
              <a:off x="3564537" y="3594701"/>
              <a:ext cx="87358" cy="87358"/>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26" name="Oval 26"/>
            <p:cNvSpPr>
              <a:spLocks noChangeArrowheads="1"/>
            </p:cNvSpPr>
            <p:nvPr/>
          </p:nvSpPr>
          <p:spPr bwMode="auto">
            <a:xfrm>
              <a:off x="5073454" y="3226406"/>
              <a:ext cx="84380" cy="84380"/>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25" name="Oval 24"/>
            <p:cNvSpPr>
              <a:spLocks noChangeArrowheads="1"/>
            </p:cNvSpPr>
            <p:nvPr/>
          </p:nvSpPr>
          <p:spPr bwMode="auto">
            <a:xfrm>
              <a:off x="4803438" y="2108617"/>
              <a:ext cx="86366" cy="84380"/>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42" name="Oval 25"/>
            <p:cNvSpPr>
              <a:spLocks noChangeArrowheads="1"/>
            </p:cNvSpPr>
            <p:nvPr/>
          </p:nvSpPr>
          <p:spPr bwMode="auto">
            <a:xfrm>
              <a:off x="3316360" y="2408415"/>
              <a:ext cx="84380" cy="84380"/>
            </a:xfrm>
            <a:prstGeom prst="ellipse">
              <a:avLst/>
            </a:prstGeom>
            <a:solidFill>
              <a:schemeClr val="tx2"/>
            </a:solidFill>
            <a:ln>
              <a:noFill/>
            </a:ln>
          </p:spPr>
          <p:txBody>
            <a:bodyPr vert="horz" wrap="square" lIns="91440" tIns="45720" rIns="91440" bIns="45720" numCol="1" anchor="t" anchorCtr="0" compatLnSpc="1"/>
            <a:lstStyle/>
            <a:p>
              <a:endParaRPr lang="zh-CN" altLang="en-US">
                <a:cs typeface="+mn-ea"/>
              </a:endParaRPr>
            </a:p>
          </p:txBody>
        </p:sp>
        <p:sp>
          <p:nvSpPr>
            <p:cNvPr id="49" name="Freeform 41"/>
            <p:cNvSpPr>
              <a:spLocks noEditPoints="1"/>
            </p:cNvSpPr>
            <p:nvPr/>
          </p:nvSpPr>
          <p:spPr bwMode="auto">
            <a:xfrm>
              <a:off x="5106213" y="3274723"/>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solidFill>
                <a:schemeClr val="bg1">
                  <a:lumMod val="50000"/>
                </a:schemeClr>
              </a:solidFill>
            </a:ln>
          </p:spPr>
          <p:txBody>
            <a:bodyPr vert="horz" wrap="square" lIns="91440" tIns="45720" rIns="91440" bIns="45720" numCol="1" anchor="t" anchorCtr="0" compatLnSpc="1"/>
            <a:lstStyle/>
            <a:p>
              <a:endParaRPr lang="zh-CN" altLang="en-US">
                <a:solidFill>
                  <a:srgbClr val="800080"/>
                </a:solidFill>
                <a:cs typeface="+mn-ea"/>
              </a:endParaRPr>
            </a:p>
          </p:txBody>
        </p:sp>
      </p:grpSp>
    </p:spTree>
  </p:cSld>
  <p:clrMapOvr>
    <a:masterClrMapping/>
  </p:clrMapOvr>
  <mc:AlternateContent xmlns:mc="http://schemas.openxmlformats.org/markup-compatibility/2006" xmlns:p14="http://schemas.microsoft.com/office/powerpoint/2010/main">
    <mc:Choice Requires="p14">
      <p:transition p14:dur="9" advTm="4071">
        <p:random/>
      </p:transition>
    </mc:Choice>
    <mc:Fallback xmlns="">
      <p:transition advTm="4071">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t="-2000" b="-2000"/>
          </a:stretch>
        </a:blipFill>
        <a:effectLst/>
      </p:bgPr>
    </p:bg>
    <p:spTree>
      <p:nvGrpSpPr>
        <p:cNvPr id="1" name=""/>
        <p:cNvGrpSpPr/>
        <p:nvPr/>
      </p:nvGrpSpPr>
      <p:grpSpPr>
        <a:xfrm>
          <a:off x="0" y="0"/>
          <a:ext cx="0" cy="0"/>
          <a:chOff x="0" y="0"/>
          <a:chExt cx="0" cy="0"/>
        </a:xfrm>
      </p:grpSpPr>
      <p:sp>
        <p:nvSpPr>
          <p:cNvPr id="2" name="TextBox 64"/>
          <p:cNvSpPr txBox="1"/>
          <p:nvPr/>
        </p:nvSpPr>
        <p:spPr>
          <a:xfrm>
            <a:off x="5230779" y="2127585"/>
            <a:ext cx="3840480" cy="1432560"/>
          </a:xfrm>
          <a:prstGeom prst="rect">
            <a:avLst/>
          </a:prstGeom>
          <a:noFill/>
        </p:spPr>
        <p:txBody>
          <a:bodyPr wrap="none" rtlCol="0">
            <a:spAutoFit/>
          </a:bodyPr>
          <a:lstStyle/>
          <a:p>
            <a:pPr marL="0" lvl="1" algn="l"/>
            <a:r>
              <a:rPr lang="zh-CN" altLang="en-US" sz="1865" b="1" dirty="0">
                <a:solidFill>
                  <a:srgbClr val="CC0D2E"/>
                </a:solidFill>
                <a:latin typeface="微软雅黑" panose="020B0503020204020204" charset="-122"/>
                <a:ea typeface="微软雅黑" panose="020B0503020204020204" charset="-122"/>
              </a:rPr>
              <a:t> </a:t>
            </a:r>
            <a:r>
              <a:rPr lang="zh-CN" altLang="en-US" sz="3735" b="1" dirty="0">
                <a:solidFill>
                  <a:srgbClr val="CC0D2E"/>
                </a:solidFill>
                <a:latin typeface="微软雅黑" panose="020B0503020204020204" charset="-122"/>
                <a:ea typeface="微软雅黑" panose="020B0503020204020204" charset="-122"/>
              </a:rPr>
              <a:t>第二部分</a:t>
            </a:r>
            <a:endParaRPr lang="en-US" altLang="zh-CN" sz="3735" b="1" dirty="0">
              <a:solidFill>
                <a:srgbClr val="CC0D2E"/>
              </a:solidFill>
              <a:latin typeface="微软雅黑" panose="020B0503020204020204" charset="-122"/>
              <a:ea typeface="微软雅黑" panose="020B0503020204020204" charset="-122"/>
            </a:endParaRPr>
          </a:p>
          <a:p>
            <a:pPr marL="0" lvl="1" algn="l"/>
            <a:r>
              <a:rPr lang="zh-CN" altLang="en-US" sz="4800" b="1" dirty="0">
                <a:solidFill>
                  <a:srgbClr val="CC0D2E"/>
                </a:solidFill>
                <a:latin typeface="微软雅黑" panose="020B0503020204020204" charset="-122"/>
                <a:ea typeface="微软雅黑" panose="020B0503020204020204" charset="-122"/>
              </a:rPr>
              <a:t>此处添加名称</a:t>
            </a:r>
          </a:p>
        </p:txBody>
      </p:sp>
      <p:cxnSp>
        <p:nvCxnSpPr>
          <p:cNvPr id="3" name="直接连接符 2"/>
          <p:cNvCxnSpPr/>
          <p:nvPr/>
        </p:nvCxnSpPr>
        <p:spPr>
          <a:xfrm flipV="1">
            <a:off x="4942745" y="2031573"/>
            <a:ext cx="0" cy="2565899"/>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4" name="TextBox 66"/>
          <p:cNvSpPr txBox="1"/>
          <p:nvPr/>
        </p:nvSpPr>
        <p:spPr>
          <a:xfrm>
            <a:off x="3204072" y="4045053"/>
            <a:ext cx="1203795" cy="348615"/>
          </a:xfrm>
          <a:prstGeom prst="rect">
            <a:avLst/>
          </a:prstGeom>
          <a:noFill/>
        </p:spPr>
        <p:txBody>
          <a:bodyPr wrap="square" lIns="0" tIns="0" rIns="0" bIns="0" rtlCol="0">
            <a:spAutoFit/>
          </a:bodyPr>
          <a:lstStyle/>
          <a:p>
            <a:r>
              <a:rPr lang="en-US" altLang="zh-CN" sz="2135" dirty="0">
                <a:solidFill>
                  <a:srgbClr val="080808"/>
                </a:solidFill>
                <a:latin typeface="微软雅黑" panose="020B0503020204020204" charset="-122"/>
                <a:ea typeface="微软雅黑" panose="020B0503020204020204" charset="-122"/>
              </a:rPr>
              <a:t>PART 02</a:t>
            </a:r>
          </a:p>
        </p:txBody>
      </p:sp>
      <p:grpSp>
        <p:nvGrpSpPr>
          <p:cNvPr id="5" name="组合 4"/>
          <p:cNvGrpSpPr/>
          <p:nvPr/>
        </p:nvGrpSpPr>
        <p:grpSpPr>
          <a:xfrm>
            <a:off x="2926522" y="2127588"/>
            <a:ext cx="1596233" cy="1596233"/>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80808"/>
                </a:solidFill>
                <a:latin typeface="微软雅黑" panose="020B0503020204020204" charset="-122"/>
                <a:ea typeface="微软雅黑" panose="020B0503020204020204" charset="-122"/>
              </a:endParaRPr>
            </a:p>
          </p:txBody>
        </p:sp>
      </p:grpSp>
      <p:sp>
        <p:nvSpPr>
          <p:cNvPr id="8" name="TextBox 70"/>
          <p:cNvSpPr txBox="1"/>
          <p:nvPr/>
        </p:nvSpPr>
        <p:spPr>
          <a:xfrm>
            <a:off x="5359673"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9" name="TextBox 71"/>
          <p:cNvSpPr txBox="1"/>
          <p:nvPr/>
        </p:nvSpPr>
        <p:spPr>
          <a:xfrm>
            <a:off x="6763234" y="3567745"/>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0" name="TextBox 72"/>
          <p:cNvSpPr txBox="1"/>
          <p:nvPr/>
        </p:nvSpPr>
        <p:spPr>
          <a:xfrm>
            <a:off x="8109936" y="3567745"/>
            <a:ext cx="1370509"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1" name="TextBox 73"/>
          <p:cNvSpPr txBox="1"/>
          <p:nvPr/>
        </p:nvSpPr>
        <p:spPr>
          <a:xfrm>
            <a:off x="5359673"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2" name="TextBox 74"/>
          <p:cNvSpPr txBox="1"/>
          <p:nvPr/>
        </p:nvSpPr>
        <p:spPr>
          <a:xfrm>
            <a:off x="6763235"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3" name="TextBox 75"/>
          <p:cNvSpPr txBox="1"/>
          <p:nvPr/>
        </p:nvSpPr>
        <p:spPr>
          <a:xfrm>
            <a:off x="8109421" y="4030506"/>
            <a:ext cx="1313648" cy="327635"/>
          </a:xfrm>
          <a:prstGeom prst="rect">
            <a:avLst/>
          </a:prstGeom>
          <a:noFill/>
        </p:spPr>
        <p:txBody>
          <a:bodyPr wrap="square" lIns="80625" tIns="40313" rIns="80625" bIns="40313" rtlCol="0">
            <a:spAutoFit/>
          </a:bodyPr>
          <a:lstStyle/>
          <a:p>
            <a:r>
              <a:rPr lang="en-US" altLang="zh-CN" sz="1600" dirty="0">
                <a:solidFill>
                  <a:srgbClr val="080808"/>
                </a:solidFill>
                <a:latin typeface="微软雅黑" panose="020B0503020204020204" charset="-122"/>
                <a:ea typeface="微软雅黑" panose="020B0503020204020204" charset="-122"/>
              </a:rPr>
              <a:t>※ </a:t>
            </a:r>
            <a:r>
              <a:rPr lang="zh-CN" altLang="en-US" sz="1600" dirty="0">
                <a:solidFill>
                  <a:srgbClr val="080808"/>
                </a:solidFill>
                <a:latin typeface="微软雅黑" panose="020B0503020204020204" charset="-122"/>
                <a:ea typeface="微软雅黑" panose="020B0503020204020204" charset="-122"/>
              </a:rPr>
              <a:t>添加内容</a:t>
            </a:r>
          </a:p>
        </p:txBody>
      </p:sp>
      <p:sp>
        <p:nvSpPr>
          <p:cNvPr id="14" name="TextBox 13"/>
          <p:cNvSpPr txBox="1"/>
          <p:nvPr/>
        </p:nvSpPr>
        <p:spPr>
          <a:xfrm>
            <a:off x="3220667" y="2412741"/>
            <a:ext cx="1203795" cy="1087755"/>
          </a:xfrm>
          <a:prstGeom prst="rect">
            <a:avLst/>
          </a:prstGeom>
          <a:noFill/>
        </p:spPr>
        <p:txBody>
          <a:bodyPr wrap="square" lIns="0" tIns="0" rIns="0" bIns="0" rtlCol="0">
            <a:spAutoFit/>
          </a:bodyPr>
          <a:lstStyle/>
          <a:p>
            <a:r>
              <a:rPr lang="en-US" altLang="zh-CN" sz="6665" b="1" dirty="0">
                <a:solidFill>
                  <a:srgbClr val="CC0D2E"/>
                </a:solidFill>
                <a:latin typeface="微软雅黑" panose="020B0503020204020204" charset="-122"/>
                <a:ea typeface="微软雅黑" panose="020B0503020204020204" charset="-122"/>
              </a:rPr>
              <a:t>02</a:t>
            </a:r>
          </a:p>
        </p:txBody>
      </p:sp>
    </p:spTree>
  </p:cSld>
  <p:clrMapOvr>
    <a:masterClrMapping/>
  </p:clrMapOvr>
  <mc:AlternateContent xmlns:mc="http://schemas.openxmlformats.org/markup-compatibility/2006" xmlns:p14="http://schemas.microsoft.com/office/powerpoint/2010/main">
    <mc:Choice Requires="p14">
      <p:transition p14:dur="9" advTm="4727">
        <p:random/>
      </p:transition>
    </mc:Choice>
    <mc:Fallback xmlns="">
      <p:transition advTm="4727">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10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P spid="11" grpId="0"/>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23">
      <a:dk1>
        <a:srgbClr val="000000"/>
      </a:dk1>
      <a:lt1>
        <a:sysClr val="window" lastClr="FFFFFF"/>
      </a:lt1>
      <a:dk2>
        <a:srgbClr val="FFFFFF"/>
      </a:dk2>
      <a:lt2>
        <a:srgbClr val="FFFFFF"/>
      </a:lt2>
      <a:accent1>
        <a:srgbClr val="BB0B30"/>
      </a:accent1>
      <a:accent2>
        <a:srgbClr val="BC0A30"/>
      </a:accent2>
      <a:accent3>
        <a:srgbClr val="BA0B2F"/>
      </a:accent3>
      <a:accent4>
        <a:srgbClr val="BB0A31"/>
      </a:accent4>
      <a:accent5>
        <a:srgbClr val="BB0B30"/>
      </a:accent5>
      <a:accent6>
        <a:srgbClr val="BA0B31"/>
      </a:accent6>
      <a:hlink>
        <a:srgbClr val="F33B48"/>
      </a:hlink>
      <a:folHlink>
        <a:srgbClr val="FFC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2616</Words>
  <Application>Microsoft Office PowerPoint</Application>
  <PresentationFormat>宽屏</PresentationFormat>
  <Paragraphs>369</Paragraphs>
  <Slides>27</Slides>
  <Notes>27</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27</vt:i4>
      </vt:variant>
    </vt:vector>
  </HeadingPairs>
  <TitlesOfParts>
    <vt:vector size="46" baseType="lpstr">
      <vt:lpstr>Arial Unicode MS</vt:lpstr>
      <vt:lpstr>HY견고딕</vt:lpstr>
      <vt:lpstr>HY헤드라인M</vt:lpstr>
      <vt:lpstr>MS PGothic</vt:lpstr>
      <vt:lpstr>等线</vt:lpstr>
      <vt:lpstr>方正大标宋简体</vt:lpstr>
      <vt:lpstr>方正兰亭黑_GBK</vt:lpstr>
      <vt:lpstr>黑体</vt:lpstr>
      <vt:lpstr>宋体</vt:lpstr>
      <vt:lpstr>微软雅黑</vt:lpstr>
      <vt:lpstr>微软雅黑 Light</vt:lpstr>
      <vt:lpstr>Agency FB</vt:lpstr>
      <vt:lpstr>Arial</vt:lpstr>
      <vt:lpstr>Calibri</vt:lpstr>
      <vt:lpstr>Calibri Light</vt:lpstr>
      <vt:lpstr>Marlett</vt:lpstr>
      <vt:lpstr>Open Sans</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cp:revision>
  <dcterms:created xsi:type="dcterms:W3CDTF">2017-05-17T12:06:00Z</dcterms:created>
  <dcterms:modified xsi:type="dcterms:W3CDTF">2017-05-18T14:40:04Z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