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tags/tag5.xml" ContentType="application/vnd.openxmlformats-officedocument.presentationml.tags+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6.xml" ContentType="application/vnd.openxmlformats-officedocument.presentationml.tags+xml"/>
  <Override PartName="/ppt/notesSlides/notesSlide5.xml" ContentType="application/vnd.openxmlformats-officedocument.presentationml.notesSlide+xml"/>
  <Override PartName="/ppt/tags/tag7.xml" ContentType="application/vnd.openxmlformats-officedocument.presentationml.tags+xml"/>
  <Override PartName="/ppt/notesSlides/notesSlide6.xml" ContentType="application/vnd.openxmlformats-officedocument.presentationml.notesSlide+xml"/>
  <Override PartName="/ppt/charts/chart1.xml" ContentType="application/vnd.openxmlformats-officedocument.drawingml.chart+xml"/>
  <Override PartName="/ppt/tags/tag8.xml" ContentType="application/vnd.openxmlformats-officedocument.presentationml.tags+xml"/>
  <Override PartName="/ppt/notesSlides/notesSlide7.xml" ContentType="application/vnd.openxmlformats-officedocument.presentationml.notesSlide+xml"/>
  <Override PartName="/ppt/tags/tag9.xml" ContentType="application/vnd.openxmlformats-officedocument.presentationml.tags+xml"/>
  <Override PartName="/ppt/notesSlides/notesSlide8.xml" ContentType="application/vnd.openxmlformats-officedocument.presentationml.notesSlide+xml"/>
  <Override PartName="/ppt/tags/tag10.xml" ContentType="application/vnd.openxmlformats-officedocument.presentationml.tags+xml"/>
  <Override PartName="/ppt/notesSlides/notesSlide9.xml" ContentType="application/vnd.openxmlformats-officedocument.presentationml.notesSlide+xml"/>
  <Override PartName="/ppt/tags/tag11.xml" ContentType="application/vnd.openxmlformats-officedocument.presentationml.tags+xml"/>
  <Override PartName="/ppt/notesSlides/notesSlide10.xml" ContentType="application/vnd.openxmlformats-officedocument.presentationml.notesSlide+xml"/>
  <Override PartName="/ppt/tags/tag12.xml" ContentType="application/vnd.openxmlformats-officedocument.presentationml.tags+xml"/>
  <Override PartName="/ppt/notesSlides/notesSlide11.xml" ContentType="application/vnd.openxmlformats-officedocument.presentationml.notesSlide+xml"/>
  <Override PartName="/ppt/tags/tag13.xml" ContentType="application/vnd.openxmlformats-officedocument.presentationml.tags+xml"/>
  <Override PartName="/ppt/notesSlides/notesSlide12.xml" ContentType="application/vnd.openxmlformats-officedocument.presentationml.notesSlide+xml"/>
  <Override PartName="/ppt/tags/tag14.xml" ContentType="application/vnd.openxmlformats-officedocument.presentationml.tags+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tags/tag16.xml" ContentType="application/vnd.openxmlformats-officedocument.presentationml.tags+xml"/>
  <Override PartName="/ppt/notesSlides/notesSlide15.xml" ContentType="application/vnd.openxmlformats-officedocument.presentationml.notesSlide+xml"/>
  <Override PartName="/ppt/tags/tag17.xml" ContentType="application/vnd.openxmlformats-officedocument.presentationml.tags+xml"/>
  <Override PartName="/ppt/notesSlides/notesSlide16.xml" ContentType="application/vnd.openxmlformats-officedocument.presentationml.notesSlide+xml"/>
  <Override PartName="/ppt/charts/chart2.xml" ContentType="application/vnd.openxmlformats-officedocument.drawingml.chart+xml"/>
  <Override PartName="/ppt/tags/tag18.xml" ContentType="application/vnd.openxmlformats-officedocument.presentationml.tags+xml"/>
  <Override PartName="/ppt/notesSlides/notesSlide17.xml" ContentType="application/vnd.openxmlformats-officedocument.presentationml.notesSlide+xml"/>
  <Override PartName="/ppt/tags/tag19.xml" ContentType="application/vnd.openxmlformats-officedocument.presentationml.tags+xml"/>
  <Override PartName="/ppt/notesSlides/notesSlide18.xml" ContentType="application/vnd.openxmlformats-officedocument.presentationml.notesSlide+xml"/>
  <Override PartName="/ppt/tags/tag20.xml" ContentType="application/vnd.openxmlformats-officedocument.presentationml.tags+xml"/>
  <Override PartName="/ppt/notesSlides/notesSlide19.xml" ContentType="application/vnd.openxmlformats-officedocument.presentationml.notesSlide+xml"/>
  <Override PartName="/ppt/tags/tag21.xml" ContentType="application/vnd.openxmlformats-officedocument.presentationml.tags+xml"/>
  <Override PartName="/ppt/notesSlides/notesSlide20.xml" ContentType="application/vnd.openxmlformats-officedocument.presentationml.notesSlide+xml"/>
  <Override PartName="/ppt/tags/tag22.xml" ContentType="application/vnd.openxmlformats-officedocument.presentationml.tags+xml"/>
  <Override PartName="/ppt/notesSlides/notesSlide21.xml" ContentType="application/vnd.openxmlformats-officedocument.presentationml.notesSlide+xml"/>
  <Override PartName="/ppt/tags/tag23.xml" ContentType="application/vnd.openxmlformats-officedocument.presentationml.tags+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24"/>
  </p:notesMasterIdLst>
  <p:sldIdLst>
    <p:sldId id="256" r:id="rId2"/>
    <p:sldId id="288" r:id="rId3"/>
    <p:sldId id="289" r:id="rId4"/>
    <p:sldId id="290" r:id="rId5"/>
    <p:sldId id="291" r:id="rId6"/>
    <p:sldId id="292" r:id="rId7"/>
    <p:sldId id="293" r:id="rId8"/>
    <p:sldId id="294" r:id="rId9"/>
    <p:sldId id="295" r:id="rId10"/>
    <p:sldId id="311" r:id="rId11"/>
    <p:sldId id="297" r:id="rId12"/>
    <p:sldId id="298" r:id="rId13"/>
    <p:sldId id="299" r:id="rId14"/>
    <p:sldId id="300" r:id="rId15"/>
    <p:sldId id="301" r:id="rId16"/>
    <p:sldId id="302" r:id="rId17"/>
    <p:sldId id="312" r:id="rId18"/>
    <p:sldId id="309" r:id="rId19"/>
    <p:sldId id="308" r:id="rId20"/>
    <p:sldId id="307" r:id="rId21"/>
    <p:sldId id="304" r:id="rId22"/>
    <p:sldId id="287" r:id="rId23"/>
  </p:sldIdLst>
  <p:sldSz cx="9144000" cy="5143500" type="screen16x9"/>
  <p:notesSz cx="6858000" cy="9144000"/>
  <p:embeddedFontLst>
    <p:embeddedFont>
      <p:font typeface="方正兰亭中黑_GBK" panose="02010600030101010101" charset="-122"/>
      <p:regular r:id="rId25"/>
    </p:embeddedFont>
    <p:embeddedFont>
      <p:font typeface="Calibri" panose="020F0502020204030204" pitchFamily="34" charset="0"/>
      <p:regular r:id="rId26"/>
      <p:bold r:id="rId27"/>
      <p:italic r:id="rId28"/>
      <p:boldItalic r:id="rId29"/>
    </p:embeddedFont>
  </p:embeddedFontLst>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6633"/>
    <a:srgbClr val="663300"/>
    <a:srgbClr val="996600"/>
    <a:srgbClr val="A5CB52"/>
    <a:srgbClr val="EEECE1"/>
    <a:srgbClr val="F2F2F2"/>
    <a:srgbClr val="30B8D8"/>
    <a:srgbClr val="007D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54" autoAdjust="0"/>
    <p:restoredTop sz="91596" autoAdjust="0"/>
  </p:normalViewPr>
  <p:slideViewPr>
    <p:cSldViewPr>
      <p:cViewPr varScale="1">
        <p:scale>
          <a:sx n="104" d="100"/>
          <a:sy n="104" d="100"/>
        </p:scale>
        <p:origin x="878" y="8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tags" Target="tags/tag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系列 1</c:v>
                </c:pt>
              </c:strCache>
            </c:strRef>
          </c:tx>
          <c:spPr>
            <a:ln w="28575" cap="rnd">
              <a:solidFill>
                <a:srgbClr val="996633"/>
              </a:solidFill>
              <a:round/>
            </a:ln>
            <a:effectLst/>
          </c:spPr>
          <c:marker>
            <c:symbol val="none"/>
          </c:marker>
          <c:cat>
            <c:strRef>
              <c:f>Sheet1!$A$2:$A$11</c:f>
              <c:strCache>
                <c:ptCount val="10"/>
                <c:pt idx="0">
                  <c:v>A</c:v>
                </c:pt>
                <c:pt idx="1">
                  <c:v>B</c:v>
                </c:pt>
                <c:pt idx="2">
                  <c:v>C</c:v>
                </c:pt>
                <c:pt idx="3">
                  <c:v>D</c:v>
                </c:pt>
                <c:pt idx="4">
                  <c:v>E</c:v>
                </c:pt>
                <c:pt idx="5">
                  <c:v>F</c:v>
                </c:pt>
                <c:pt idx="6">
                  <c:v>G</c:v>
                </c:pt>
                <c:pt idx="7">
                  <c:v>H</c:v>
                </c:pt>
                <c:pt idx="8">
                  <c:v>I</c:v>
                </c:pt>
                <c:pt idx="9">
                  <c:v>J</c:v>
                </c:pt>
              </c:strCache>
            </c:strRef>
          </c:cat>
          <c:val>
            <c:numRef>
              <c:f>Sheet1!$B$2:$B$11</c:f>
              <c:numCache>
                <c:formatCode>General</c:formatCode>
                <c:ptCount val="10"/>
                <c:pt idx="0">
                  <c:v>2.4</c:v>
                </c:pt>
                <c:pt idx="1">
                  <c:v>3.8</c:v>
                </c:pt>
                <c:pt idx="2">
                  <c:v>2.6</c:v>
                </c:pt>
                <c:pt idx="3">
                  <c:v>4.2</c:v>
                </c:pt>
                <c:pt idx="4">
                  <c:v>2.9</c:v>
                </c:pt>
                <c:pt idx="5">
                  <c:v>4.8</c:v>
                </c:pt>
                <c:pt idx="6">
                  <c:v>2.8</c:v>
                </c:pt>
                <c:pt idx="7">
                  <c:v>5.6</c:v>
                </c:pt>
                <c:pt idx="8">
                  <c:v>4.7</c:v>
                </c:pt>
                <c:pt idx="9">
                  <c:v>6.2</c:v>
                </c:pt>
              </c:numCache>
            </c:numRef>
          </c:val>
          <c:smooth val="1"/>
          <c:extLst>
            <c:ext xmlns:c16="http://schemas.microsoft.com/office/drawing/2014/chart" uri="{C3380CC4-5D6E-409C-BE32-E72D297353CC}">
              <c16:uniqueId val="{00000000-3C3C-4EAA-95CC-6BB4DA31A8F0}"/>
            </c:ext>
          </c:extLst>
        </c:ser>
        <c:dLbls>
          <c:showLegendKey val="0"/>
          <c:showVal val="0"/>
          <c:showCatName val="0"/>
          <c:showSerName val="0"/>
          <c:showPercent val="0"/>
          <c:showBubbleSize val="0"/>
        </c:dLbls>
        <c:smooth val="0"/>
        <c:axId val="-1324141584"/>
        <c:axId val="-1324138864"/>
      </c:lineChart>
      <c:catAx>
        <c:axId val="-1324141584"/>
        <c:scaling>
          <c:orientation val="minMax"/>
        </c:scaling>
        <c:delete val="0"/>
        <c:axPos val="b"/>
        <c:numFmt formatCode="General" sourceLinked="0"/>
        <c:majorTickMark val="none"/>
        <c:min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zh-CN"/>
          </a:p>
        </c:txPr>
        <c:crossAx val="-1324138864"/>
        <c:crosses val="autoZero"/>
        <c:auto val="1"/>
        <c:lblAlgn val="ctr"/>
        <c:lblOffset val="100"/>
        <c:noMultiLvlLbl val="0"/>
      </c:catAx>
      <c:valAx>
        <c:axId val="-13241388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one"/>
        <c:spPr>
          <a:noFill/>
          <a:ln>
            <a:noFill/>
          </a:ln>
          <a:effectLst/>
        </c:spPr>
        <c:txPr>
          <a:bodyPr rot="-60000000" vert="horz"/>
          <a:lstStyle/>
          <a:p>
            <a:pPr>
              <a:defRPr/>
            </a:pPr>
            <a:endParaRPr lang="zh-CN"/>
          </a:p>
        </c:txPr>
        <c:crossAx val="-1324141584"/>
        <c:crosses val="autoZero"/>
        <c:crossBetween val="between"/>
      </c:valAx>
      <c:spPr>
        <a:noFill/>
        <a:ln>
          <a:noFill/>
        </a:ln>
        <a:effectLst/>
      </c:spPr>
    </c:plotArea>
    <c:plotVisOnly val="1"/>
    <c:dispBlanksAs val="gap"/>
    <c:showDLblsOverMax val="0"/>
  </c:chart>
  <c:spPr>
    <a:noFill/>
    <a:ln>
      <a:noFill/>
    </a:ln>
    <a:effectLst/>
  </c:spPr>
  <c:txPr>
    <a:bodyPr/>
    <a:lstStyle/>
    <a:p>
      <a:pPr>
        <a:defRPr>
          <a:latin typeface="+mn-lt"/>
          <a:ea typeface="+mn-ea"/>
          <a:cs typeface="+mn-ea"/>
          <a:sym typeface="+mn-lt"/>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ln>
              <a:solidFill>
                <a:schemeClr val="bg1"/>
              </a:solidFill>
            </a:ln>
          </c:spPr>
          <c:dPt>
            <c:idx val="0"/>
            <c:bubble3D val="0"/>
            <c:spPr>
              <a:solidFill>
                <a:srgbClr val="996633"/>
              </a:solidFill>
              <a:ln>
                <a:noFill/>
              </a:ln>
            </c:spPr>
            <c:extLst>
              <c:ext xmlns:c16="http://schemas.microsoft.com/office/drawing/2014/chart" uri="{C3380CC4-5D6E-409C-BE32-E72D297353CC}">
                <c16:uniqueId val="{00000001-AA72-424E-9294-FEABC5358E24}"/>
              </c:ext>
            </c:extLst>
          </c:dPt>
          <c:dPt>
            <c:idx val="1"/>
            <c:bubble3D val="0"/>
            <c:spPr>
              <a:noFill/>
              <a:ln>
                <a:noFill/>
              </a:ln>
            </c:spPr>
            <c:extLst>
              <c:ext xmlns:c16="http://schemas.microsoft.com/office/drawing/2014/chart" uri="{C3380CC4-5D6E-409C-BE32-E72D297353CC}">
                <c16:uniqueId val="{00000003-AA72-424E-9294-FEABC5358E24}"/>
              </c:ext>
            </c:extLst>
          </c:dPt>
          <c:cat>
            <c:strRef>
              <c:f>Sheet1!$A$2:$A$3</c:f>
              <c:strCache>
                <c:ptCount val="2"/>
                <c:pt idx="0">
                  <c:v>第一季度</c:v>
                </c:pt>
                <c:pt idx="1">
                  <c:v>第二季度</c:v>
                </c:pt>
              </c:strCache>
            </c:strRef>
          </c:cat>
          <c:val>
            <c:numRef>
              <c:f>Sheet1!$B$2:$B$3</c:f>
              <c:numCache>
                <c:formatCode>General</c:formatCode>
                <c:ptCount val="2"/>
                <c:pt idx="0">
                  <c:v>8.2000000000000011</c:v>
                </c:pt>
                <c:pt idx="1">
                  <c:v>3.2</c:v>
                </c:pt>
              </c:numCache>
            </c:numRef>
          </c:val>
          <c:extLst>
            <c:ext xmlns:c16="http://schemas.microsoft.com/office/drawing/2014/chart" uri="{C3380CC4-5D6E-409C-BE32-E72D297353CC}">
              <c16:uniqueId val="{00000004-AA72-424E-9294-FEABC5358E24}"/>
            </c:ext>
          </c:extLst>
        </c:ser>
        <c:dLbls>
          <c:showLegendKey val="0"/>
          <c:showVal val="0"/>
          <c:showCatName val="0"/>
          <c:showSerName val="0"/>
          <c:showPercent val="0"/>
          <c:showBubbleSize val="0"/>
          <c:showLeaderLines val="0"/>
        </c:dLbls>
        <c:firstSliceAng val="101"/>
        <c:holeSize val="70"/>
      </c:doughnutChart>
    </c:plotArea>
    <c:plotVisOnly val="1"/>
    <c:dispBlanksAs val="zero"/>
    <c:showDLblsOverMax val="0"/>
  </c:chart>
  <c:txPr>
    <a:bodyPr/>
    <a:lstStyle/>
    <a:p>
      <a:pPr>
        <a:defRPr sz="1800">
          <a:latin typeface="+mn-lt"/>
          <a:ea typeface="+mn-ea"/>
          <a:cs typeface="+mn-ea"/>
          <a:sym typeface="+mn-lt"/>
        </a:defRPr>
      </a:pPr>
      <a:endParaRPr lang="zh-CN"/>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C90526BA-73E8-4000-8E83-1A33F468B6B2}" type="doc">
      <dgm:prSet loTypeId="urn:microsoft.com/office/officeart/2009/3/layout/CircleRelationship" loCatId="relationship" qsTypeId="urn:microsoft.com/office/officeart/2005/8/quickstyle/simple1#1" qsCatId="simple" csTypeId="urn:microsoft.com/office/officeart/2005/8/colors/accent1_2#1" csCatId="accent1" phldr="1"/>
      <dgm:spPr/>
      <dgm:t>
        <a:bodyPr/>
        <a:lstStyle/>
        <a:p>
          <a:endParaRPr lang="en-US"/>
        </a:p>
      </dgm:t>
    </dgm:pt>
    <dgm:pt modelId="{F5CBFC44-C568-4958-80BD-663F12AD2593}">
      <dgm:prSet phldrT="[Text]" custT="1"/>
      <dgm:spPr>
        <a:solidFill>
          <a:srgbClr val="996633"/>
        </a:solidFill>
        <a:ln w="3175">
          <a:solidFill>
            <a:schemeClr val="bg1"/>
          </a:solidFill>
        </a:ln>
      </dgm:spPr>
      <dgm:t>
        <a:bodyPr/>
        <a:lstStyle/>
        <a:p>
          <a:r>
            <a:rPr lang="en-US" sz="2400" dirty="0">
              <a:latin typeface="+mn-lt"/>
              <a:ea typeface="+mn-ea"/>
              <a:cs typeface="+mn-ea"/>
              <a:sym typeface="+mn-lt"/>
            </a:rPr>
            <a:t>45%</a:t>
          </a:r>
        </a:p>
      </dgm:t>
    </dgm:pt>
    <dgm:pt modelId="{FC5C7C3D-57C6-4347-913D-C7F4D706C71F}" type="parTrans" cxnId="{3B924E45-D843-4A91-80FD-84F0389B91D3}">
      <dgm:prSet/>
      <dgm:spPr/>
      <dgm:t>
        <a:bodyPr/>
        <a:lstStyle/>
        <a:p>
          <a:endParaRPr lang="en-US" sz="900">
            <a:latin typeface="Bebas Neue" charset="0"/>
          </a:endParaRPr>
        </a:p>
      </dgm:t>
    </dgm:pt>
    <dgm:pt modelId="{6751814A-821E-4E61-8212-34C1078EF16D}" type="sibTrans" cxnId="{3B924E45-D843-4A91-80FD-84F0389B91D3}">
      <dgm:prSet/>
      <dgm:spPr/>
      <dgm:t>
        <a:bodyPr/>
        <a:lstStyle/>
        <a:p>
          <a:endParaRPr lang="en-US" sz="900">
            <a:latin typeface="Bebas Neue" charset="0"/>
          </a:endParaRPr>
        </a:p>
      </dgm:t>
    </dgm:pt>
    <dgm:pt modelId="{471C365C-6579-4A32-BB23-1524DF35760B}">
      <dgm:prSet phldrT="[Text]" custT="1"/>
      <dgm:spPr>
        <a:solidFill>
          <a:srgbClr val="996633"/>
        </a:solidFill>
        <a:ln w="3175">
          <a:solidFill>
            <a:schemeClr val="bg1"/>
          </a:solidFill>
        </a:ln>
      </dgm:spPr>
      <dgm:t>
        <a:bodyPr/>
        <a:lstStyle/>
        <a:p>
          <a:r>
            <a:rPr lang="en-US" sz="2000" dirty="0">
              <a:latin typeface="+mn-lt"/>
              <a:ea typeface="+mn-ea"/>
              <a:cs typeface="+mn-ea"/>
              <a:sym typeface="+mn-lt"/>
            </a:rPr>
            <a:t>10</a:t>
          </a:r>
          <a:r>
            <a:rPr lang="en-US" sz="900" dirty="0">
              <a:latin typeface="+mn-lt"/>
              <a:ea typeface="+mn-ea"/>
              <a:cs typeface="+mn-ea"/>
              <a:sym typeface="+mn-lt"/>
            </a:rPr>
            <a:t>%</a:t>
          </a:r>
        </a:p>
      </dgm:t>
    </dgm:pt>
    <dgm:pt modelId="{E898ABF0-A021-4DE7-A5F7-CC069131AB06}" type="parTrans" cxnId="{2991D8A8-A71F-4F57-813A-D64445442273}">
      <dgm:prSet/>
      <dgm:spPr/>
      <dgm:t>
        <a:bodyPr/>
        <a:lstStyle/>
        <a:p>
          <a:endParaRPr lang="en-US" sz="900">
            <a:latin typeface="Bebas Neue" charset="0"/>
          </a:endParaRPr>
        </a:p>
      </dgm:t>
    </dgm:pt>
    <dgm:pt modelId="{A6C2461E-2596-4D58-B6C7-3CF74D3CB7AD}" type="sibTrans" cxnId="{2991D8A8-A71F-4F57-813A-D64445442273}">
      <dgm:prSet/>
      <dgm:spPr/>
      <dgm:t>
        <a:bodyPr/>
        <a:lstStyle/>
        <a:p>
          <a:endParaRPr lang="en-US" sz="900">
            <a:latin typeface="Bebas Neue" charset="0"/>
          </a:endParaRPr>
        </a:p>
      </dgm:t>
    </dgm:pt>
    <dgm:pt modelId="{07968798-0B7D-4F74-B139-925B62F3226F}">
      <dgm:prSet phldrT="[Text]" custT="1"/>
      <dgm:spPr>
        <a:solidFill>
          <a:srgbClr val="996633"/>
        </a:solidFill>
        <a:ln w="3175">
          <a:solidFill>
            <a:schemeClr val="bg1"/>
          </a:solidFill>
        </a:ln>
      </dgm:spPr>
      <dgm:t>
        <a:bodyPr/>
        <a:lstStyle/>
        <a:p>
          <a:r>
            <a:rPr lang="en-US" sz="1800" dirty="0">
              <a:latin typeface="+mn-lt"/>
              <a:ea typeface="+mn-ea"/>
              <a:cs typeface="+mn-ea"/>
              <a:sym typeface="+mn-lt"/>
            </a:rPr>
            <a:t>25%</a:t>
          </a:r>
        </a:p>
      </dgm:t>
    </dgm:pt>
    <dgm:pt modelId="{03A74D74-6573-4EB4-8D87-C4C8C118A09D}" type="parTrans" cxnId="{4CBE5EB8-69C6-427D-BBD9-2F29EDD45B11}">
      <dgm:prSet/>
      <dgm:spPr/>
      <dgm:t>
        <a:bodyPr/>
        <a:lstStyle/>
        <a:p>
          <a:endParaRPr lang="en-US" sz="900">
            <a:latin typeface="Bebas Neue" charset="0"/>
          </a:endParaRPr>
        </a:p>
      </dgm:t>
    </dgm:pt>
    <dgm:pt modelId="{8210ED91-60D5-42E4-A539-5456AB09845A}" type="sibTrans" cxnId="{4CBE5EB8-69C6-427D-BBD9-2F29EDD45B11}">
      <dgm:prSet/>
      <dgm:spPr/>
      <dgm:t>
        <a:bodyPr/>
        <a:lstStyle/>
        <a:p>
          <a:endParaRPr lang="en-US" sz="900">
            <a:latin typeface="Bebas Neue" charset="0"/>
          </a:endParaRPr>
        </a:p>
      </dgm:t>
    </dgm:pt>
    <dgm:pt modelId="{ADAE4A54-06D9-4928-B6D0-CADCA0042AFE}">
      <dgm:prSet custT="1"/>
      <dgm:spPr>
        <a:solidFill>
          <a:srgbClr val="996633"/>
        </a:solidFill>
        <a:ln w="3175">
          <a:solidFill>
            <a:schemeClr val="bg1"/>
          </a:solidFill>
        </a:ln>
      </dgm:spPr>
      <dgm:t>
        <a:bodyPr/>
        <a:lstStyle/>
        <a:p>
          <a:r>
            <a:rPr lang="en-US" sz="1600" dirty="0">
              <a:latin typeface="+mn-lt"/>
              <a:ea typeface="+mn-ea"/>
              <a:cs typeface="+mn-ea"/>
              <a:sym typeface="+mn-lt"/>
            </a:rPr>
            <a:t>20%</a:t>
          </a:r>
        </a:p>
      </dgm:t>
    </dgm:pt>
    <dgm:pt modelId="{8DFA8BCE-879E-4EF8-A999-84530CAD68AD}" type="parTrans" cxnId="{83981694-BAF1-4B06-941F-6CC670B9BFC0}">
      <dgm:prSet/>
      <dgm:spPr/>
      <dgm:t>
        <a:bodyPr/>
        <a:lstStyle/>
        <a:p>
          <a:endParaRPr lang="en-US" sz="900">
            <a:latin typeface="Bebas Neue" charset="0"/>
          </a:endParaRPr>
        </a:p>
      </dgm:t>
    </dgm:pt>
    <dgm:pt modelId="{42F50406-B429-49E5-B5AD-815A4D2C2F1E}" type="sibTrans" cxnId="{83981694-BAF1-4B06-941F-6CC670B9BFC0}">
      <dgm:prSet/>
      <dgm:spPr/>
      <dgm:t>
        <a:bodyPr/>
        <a:lstStyle/>
        <a:p>
          <a:endParaRPr lang="en-US" sz="900">
            <a:latin typeface="Bebas Neue" charset="0"/>
          </a:endParaRPr>
        </a:p>
      </dgm:t>
    </dgm:pt>
    <dgm:pt modelId="{9F6694B6-7CC7-464B-B783-EB2A2792ADAF}" type="pres">
      <dgm:prSet presAssocID="{C90526BA-73E8-4000-8E83-1A33F468B6B2}" presName="Name0" presStyleCnt="0">
        <dgm:presLayoutVars>
          <dgm:chMax val="1"/>
          <dgm:chPref val="1"/>
        </dgm:presLayoutVars>
      </dgm:prSet>
      <dgm:spPr/>
    </dgm:pt>
    <dgm:pt modelId="{EEAAEBC3-C6DD-4511-8920-DF74EF64C78D}" type="pres">
      <dgm:prSet presAssocID="{F5CBFC44-C568-4958-80BD-663F12AD2593}" presName="Parent" presStyleLbl="node0" presStyleIdx="0" presStyleCnt="1">
        <dgm:presLayoutVars>
          <dgm:chMax val="5"/>
          <dgm:chPref val="5"/>
        </dgm:presLayoutVars>
      </dgm:prSet>
      <dgm:spPr/>
    </dgm:pt>
    <dgm:pt modelId="{E9D1F334-8313-45F5-9910-DA62071A81A7}" type="pres">
      <dgm:prSet presAssocID="{F5CBFC44-C568-4958-80BD-663F12AD2593}" presName="Accent1" presStyleLbl="node1" presStyleIdx="0" presStyleCnt="15"/>
      <dgm:spPr>
        <a:solidFill>
          <a:srgbClr val="996633"/>
        </a:solidFill>
        <a:ln w="3175">
          <a:solidFill>
            <a:schemeClr val="bg1"/>
          </a:solidFill>
        </a:ln>
      </dgm:spPr>
    </dgm:pt>
    <dgm:pt modelId="{2A9F6743-9737-4174-97C0-FB8E095569CC}" type="pres">
      <dgm:prSet presAssocID="{F5CBFC44-C568-4958-80BD-663F12AD2593}" presName="Accent2" presStyleLbl="node1" presStyleIdx="1" presStyleCnt="15" custLinFactNeighborY="-10365"/>
      <dgm:spPr>
        <a:solidFill>
          <a:srgbClr val="996633"/>
        </a:solidFill>
        <a:ln w="3175">
          <a:solidFill>
            <a:schemeClr val="bg1"/>
          </a:solidFill>
        </a:ln>
      </dgm:spPr>
    </dgm:pt>
    <dgm:pt modelId="{DD3ACCC2-A2E7-4BE4-A771-B05649FFB906}" type="pres">
      <dgm:prSet presAssocID="{F5CBFC44-C568-4958-80BD-663F12AD2593}" presName="Accent3" presStyleLbl="node1" presStyleIdx="2" presStyleCnt="15" custLinFactNeighborY="-10365"/>
      <dgm:spPr>
        <a:solidFill>
          <a:srgbClr val="996633"/>
        </a:solidFill>
        <a:ln w="3175">
          <a:solidFill>
            <a:schemeClr val="bg1"/>
          </a:solidFill>
        </a:ln>
      </dgm:spPr>
    </dgm:pt>
    <dgm:pt modelId="{A418DB51-4E24-4332-8D56-3FDA32AD33D1}" type="pres">
      <dgm:prSet presAssocID="{F5CBFC44-C568-4958-80BD-663F12AD2593}" presName="Accent4" presStyleLbl="node1" presStyleIdx="3" presStyleCnt="15" custLinFactNeighborY="-7512"/>
      <dgm:spPr>
        <a:solidFill>
          <a:srgbClr val="996633"/>
        </a:solidFill>
        <a:ln w="3175">
          <a:solidFill>
            <a:schemeClr val="bg1"/>
          </a:solidFill>
        </a:ln>
      </dgm:spPr>
    </dgm:pt>
    <dgm:pt modelId="{5443F9F3-1EE4-4378-B81A-0811CE1F1F0F}" type="pres">
      <dgm:prSet presAssocID="{F5CBFC44-C568-4958-80BD-663F12AD2593}" presName="Accent5" presStyleLbl="node1" presStyleIdx="4" presStyleCnt="15"/>
      <dgm:spPr>
        <a:solidFill>
          <a:srgbClr val="996633"/>
        </a:solidFill>
        <a:ln w="3175">
          <a:solidFill>
            <a:schemeClr val="bg1"/>
          </a:solidFill>
        </a:ln>
      </dgm:spPr>
    </dgm:pt>
    <dgm:pt modelId="{E5082105-D4CF-4752-BE9F-13EA6CB2620D}" type="pres">
      <dgm:prSet presAssocID="{F5CBFC44-C568-4958-80BD-663F12AD2593}" presName="Accent6" presStyleLbl="node1" presStyleIdx="5" presStyleCnt="15"/>
      <dgm:spPr>
        <a:solidFill>
          <a:srgbClr val="996633"/>
        </a:solidFill>
        <a:ln w="3175">
          <a:solidFill>
            <a:schemeClr val="bg1"/>
          </a:solidFill>
        </a:ln>
      </dgm:spPr>
    </dgm:pt>
    <dgm:pt modelId="{2257381D-A6A5-4C21-9F6B-6FCCB5C59EB2}" type="pres">
      <dgm:prSet presAssocID="{471C365C-6579-4A32-BB23-1524DF35760B}" presName="Child1" presStyleLbl="node1" presStyleIdx="6" presStyleCnt="15">
        <dgm:presLayoutVars>
          <dgm:chMax val="0"/>
          <dgm:chPref val="0"/>
        </dgm:presLayoutVars>
      </dgm:prSet>
      <dgm:spPr/>
    </dgm:pt>
    <dgm:pt modelId="{D219E83C-A34C-4230-AAE1-3DD7EE5A6FE2}" type="pres">
      <dgm:prSet presAssocID="{471C365C-6579-4A32-BB23-1524DF35760B}" presName="Accent7" presStyleCnt="0"/>
      <dgm:spPr/>
    </dgm:pt>
    <dgm:pt modelId="{6968E1F2-ED48-4622-9700-52974E177A0A}" type="pres">
      <dgm:prSet presAssocID="{471C365C-6579-4A32-BB23-1524DF35760B}" presName="AccentHold1" presStyleLbl="node1" presStyleIdx="7" presStyleCnt="15"/>
      <dgm:spPr>
        <a:solidFill>
          <a:srgbClr val="996633"/>
        </a:solidFill>
        <a:ln w="3175">
          <a:solidFill>
            <a:schemeClr val="bg1"/>
          </a:solidFill>
        </a:ln>
      </dgm:spPr>
    </dgm:pt>
    <dgm:pt modelId="{F33AA133-F373-429F-BE83-6D83FA06B1CE}" type="pres">
      <dgm:prSet presAssocID="{471C365C-6579-4A32-BB23-1524DF35760B}" presName="Accent8" presStyleCnt="0"/>
      <dgm:spPr/>
    </dgm:pt>
    <dgm:pt modelId="{1A647742-D5C0-4145-8897-E33E130A57D0}" type="pres">
      <dgm:prSet presAssocID="{471C365C-6579-4A32-BB23-1524DF35760B}" presName="AccentHold2" presStyleLbl="node1" presStyleIdx="8" presStyleCnt="15"/>
      <dgm:spPr>
        <a:solidFill>
          <a:srgbClr val="996633"/>
        </a:solidFill>
        <a:ln w="3175">
          <a:solidFill>
            <a:schemeClr val="bg1"/>
          </a:solidFill>
        </a:ln>
      </dgm:spPr>
    </dgm:pt>
    <dgm:pt modelId="{3B8376C3-2D23-4EBB-A626-0F91508477DA}" type="pres">
      <dgm:prSet presAssocID="{07968798-0B7D-4F74-B139-925B62F3226F}" presName="Child2" presStyleLbl="node1" presStyleIdx="9" presStyleCnt="15">
        <dgm:presLayoutVars>
          <dgm:chMax val="0"/>
          <dgm:chPref val="0"/>
        </dgm:presLayoutVars>
      </dgm:prSet>
      <dgm:spPr/>
    </dgm:pt>
    <dgm:pt modelId="{E29A6745-808B-4600-93F6-A6E5C6BAFF8B}" type="pres">
      <dgm:prSet presAssocID="{07968798-0B7D-4F74-B139-925B62F3226F}" presName="Accent9" presStyleCnt="0"/>
      <dgm:spPr/>
    </dgm:pt>
    <dgm:pt modelId="{B71C4F6C-8BDC-46A1-834F-8187F783B476}" type="pres">
      <dgm:prSet presAssocID="{07968798-0B7D-4F74-B139-925B62F3226F}" presName="AccentHold1" presStyleLbl="node1" presStyleIdx="10" presStyleCnt="15" custLinFactNeighborY="-7512"/>
      <dgm:spPr>
        <a:solidFill>
          <a:srgbClr val="996633"/>
        </a:solidFill>
        <a:ln w="3175">
          <a:solidFill>
            <a:schemeClr val="bg1"/>
          </a:solidFill>
        </a:ln>
      </dgm:spPr>
    </dgm:pt>
    <dgm:pt modelId="{A3B2961C-9A12-4746-BBF8-E6D75E774428}" type="pres">
      <dgm:prSet presAssocID="{07968798-0B7D-4F74-B139-925B62F3226F}" presName="Accent10" presStyleCnt="0"/>
      <dgm:spPr/>
    </dgm:pt>
    <dgm:pt modelId="{BC887CCC-CADD-49EB-A808-260F8EDB2D91}" type="pres">
      <dgm:prSet presAssocID="{07968798-0B7D-4F74-B139-925B62F3226F}" presName="AccentHold2" presStyleLbl="node1" presStyleIdx="11" presStyleCnt="15"/>
      <dgm:spPr>
        <a:solidFill>
          <a:srgbClr val="996633"/>
        </a:solidFill>
        <a:ln w="3175">
          <a:solidFill>
            <a:schemeClr val="bg1"/>
          </a:solidFill>
        </a:ln>
      </dgm:spPr>
    </dgm:pt>
    <dgm:pt modelId="{C33FBAC7-52DE-4798-9BB8-74767C56F9FD}" type="pres">
      <dgm:prSet presAssocID="{07968798-0B7D-4F74-B139-925B62F3226F}" presName="Accent11" presStyleCnt="0"/>
      <dgm:spPr/>
    </dgm:pt>
    <dgm:pt modelId="{C4DFA7FB-04F6-466E-B1C1-5DA74B4980B0}" type="pres">
      <dgm:prSet presAssocID="{07968798-0B7D-4F74-B139-925B62F3226F}" presName="AccentHold3" presStyleLbl="node1" presStyleIdx="12" presStyleCnt="15" custLinFactNeighborY="-10365"/>
      <dgm:spPr>
        <a:solidFill>
          <a:srgbClr val="996633"/>
        </a:solidFill>
        <a:ln w="3175">
          <a:solidFill>
            <a:schemeClr val="bg1"/>
          </a:solidFill>
        </a:ln>
      </dgm:spPr>
    </dgm:pt>
    <dgm:pt modelId="{8B734733-5068-4BBC-AB1F-F02AE2D95154}" type="pres">
      <dgm:prSet presAssocID="{ADAE4A54-06D9-4928-B6D0-CADCA0042AFE}" presName="Child3" presStyleLbl="node1" presStyleIdx="13" presStyleCnt="15">
        <dgm:presLayoutVars>
          <dgm:chMax val="0"/>
          <dgm:chPref val="0"/>
        </dgm:presLayoutVars>
      </dgm:prSet>
      <dgm:spPr/>
    </dgm:pt>
    <dgm:pt modelId="{B91B299C-200D-4568-9F65-0D493C8B51F7}" type="pres">
      <dgm:prSet presAssocID="{ADAE4A54-06D9-4928-B6D0-CADCA0042AFE}" presName="Accent12" presStyleCnt="0"/>
      <dgm:spPr/>
    </dgm:pt>
    <dgm:pt modelId="{28122B00-DAD4-464B-BEF7-9E15254980FE}" type="pres">
      <dgm:prSet presAssocID="{ADAE4A54-06D9-4928-B6D0-CADCA0042AFE}" presName="AccentHold1" presStyleLbl="node1" presStyleIdx="14" presStyleCnt="15" custLinFactNeighborY="-10365"/>
      <dgm:spPr>
        <a:solidFill>
          <a:srgbClr val="996633"/>
        </a:solidFill>
        <a:ln w="3175">
          <a:solidFill>
            <a:schemeClr val="bg1"/>
          </a:solidFill>
        </a:ln>
      </dgm:spPr>
    </dgm:pt>
  </dgm:ptLst>
  <dgm:cxnLst>
    <dgm:cxn modelId="{3856B61A-2CA0-487A-978A-060A1E2CA4AE}" type="presOf" srcId="{F5CBFC44-C568-4958-80BD-663F12AD2593}" destId="{EEAAEBC3-C6DD-4511-8920-DF74EF64C78D}" srcOrd="0" destOrd="0" presId="urn:microsoft.com/office/officeart/2009/3/layout/CircleRelationship"/>
    <dgm:cxn modelId="{3B924E45-D843-4A91-80FD-84F0389B91D3}" srcId="{C90526BA-73E8-4000-8E83-1A33F468B6B2}" destId="{F5CBFC44-C568-4958-80BD-663F12AD2593}" srcOrd="0" destOrd="0" parTransId="{FC5C7C3D-57C6-4347-913D-C7F4D706C71F}" sibTransId="{6751814A-821E-4E61-8212-34C1078EF16D}"/>
    <dgm:cxn modelId="{40931E67-4214-4D50-B79E-0DD192183DF7}" type="presOf" srcId="{471C365C-6579-4A32-BB23-1524DF35760B}" destId="{2257381D-A6A5-4C21-9F6B-6FCCB5C59EB2}" srcOrd="0" destOrd="0" presId="urn:microsoft.com/office/officeart/2009/3/layout/CircleRelationship"/>
    <dgm:cxn modelId="{2212B970-911B-4830-B4E8-6843B595679D}" type="presOf" srcId="{07968798-0B7D-4F74-B139-925B62F3226F}" destId="{3B8376C3-2D23-4EBB-A626-0F91508477DA}" srcOrd="0" destOrd="0" presId="urn:microsoft.com/office/officeart/2009/3/layout/CircleRelationship"/>
    <dgm:cxn modelId="{83981694-BAF1-4B06-941F-6CC670B9BFC0}" srcId="{F5CBFC44-C568-4958-80BD-663F12AD2593}" destId="{ADAE4A54-06D9-4928-B6D0-CADCA0042AFE}" srcOrd="2" destOrd="0" parTransId="{8DFA8BCE-879E-4EF8-A999-84530CAD68AD}" sibTransId="{42F50406-B429-49E5-B5AD-815A4D2C2F1E}"/>
    <dgm:cxn modelId="{B5FA93A2-0776-47A6-8A9A-C59F88C51B26}" type="presOf" srcId="{C90526BA-73E8-4000-8E83-1A33F468B6B2}" destId="{9F6694B6-7CC7-464B-B783-EB2A2792ADAF}" srcOrd="0" destOrd="0" presId="urn:microsoft.com/office/officeart/2009/3/layout/CircleRelationship"/>
    <dgm:cxn modelId="{2991D8A8-A71F-4F57-813A-D64445442273}" srcId="{F5CBFC44-C568-4958-80BD-663F12AD2593}" destId="{471C365C-6579-4A32-BB23-1524DF35760B}" srcOrd="0" destOrd="0" parTransId="{E898ABF0-A021-4DE7-A5F7-CC069131AB06}" sibTransId="{A6C2461E-2596-4D58-B6C7-3CF74D3CB7AD}"/>
    <dgm:cxn modelId="{4CBE5EB8-69C6-427D-BBD9-2F29EDD45B11}" srcId="{F5CBFC44-C568-4958-80BD-663F12AD2593}" destId="{07968798-0B7D-4F74-B139-925B62F3226F}" srcOrd="1" destOrd="0" parTransId="{03A74D74-6573-4EB4-8D87-C4C8C118A09D}" sibTransId="{8210ED91-60D5-42E4-A539-5456AB09845A}"/>
    <dgm:cxn modelId="{97217BF9-71AA-41F2-ADB3-7629315B1160}" type="presOf" srcId="{ADAE4A54-06D9-4928-B6D0-CADCA0042AFE}" destId="{8B734733-5068-4BBC-AB1F-F02AE2D95154}" srcOrd="0" destOrd="0" presId="urn:microsoft.com/office/officeart/2009/3/layout/CircleRelationship"/>
    <dgm:cxn modelId="{3EF3C84C-EA86-467E-BB69-040F0060270E}" type="presParOf" srcId="{9F6694B6-7CC7-464B-B783-EB2A2792ADAF}" destId="{EEAAEBC3-C6DD-4511-8920-DF74EF64C78D}" srcOrd="0" destOrd="0" presId="urn:microsoft.com/office/officeart/2009/3/layout/CircleRelationship"/>
    <dgm:cxn modelId="{E896FC4F-EB78-4BF6-ABC4-FFF1AE603022}" type="presParOf" srcId="{9F6694B6-7CC7-464B-B783-EB2A2792ADAF}" destId="{E9D1F334-8313-45F5-9910-DA62071A81A7}" srcOrd="1" destOrd="0" presId="urn:microsoft.com/office/officeart/2009/3/layout/CircleRelationship"/>
    <dgm:cxn modelId="{E0466743-0015-4DC3-B77E-71A9DEEF873B}" type="presParOf" srcId="{9F6694B6-7CC7-464B-B783-EB2A2792ADAF}" destId="{2A9F6743-9737-4174-97C0-FB8E095569CC}" srcOrd="2" destOrd="0" presId="urn:microsoft.com/office/officeart/2009/3/layout/CircleRelationship"/>
    <dgm:cxn modelId="{75F3F56D-6ED9-446F-A459-C1B63B13A7C5}" type="presParOf" srcId="{9F6694B6-7CC7-464B-B783-EB2A2792ADAF}" destId="{DD3ACCC2-A2E7-4BE4-A771-B05649FFB906}" srcOrd="3" destOrd="0" presId="urn:microsoft.com/office/officeart/2009/3/layout/CircleRelationship"/>
    <dgm:cxn modelId="{6529151B-35D6-4949-B665-632E13BC8DE8}" type="presParOf" srcId="{9F6694B6-7CC7-464B-B783-EB2A2792ADAF}" destId="{A418DB51-4E24-4332-8D56-3FDA32AD33D1}" srcOrd="4" destOrd="0" presId="urn:microsoft.com/office/officeart/2009/3/layout/CircleRelationship"/>
    <dgm:cxn modelId="{74B93295-B770-4E19-9931-1C34B193F926}" type="presParOf" srcId="{9F6694B6-7CC7-464B-B783-EB2A2792ADAF}" destId="{5443F9F3-1EE4-4378-B81A-0811CE1F1F0F}" srcOrd="5" destOrd="0" presId="urn:microsoft.com/office/officeart/2009/3/layout/CircleRelationship"/>
    <dgm:cxn modelId="{ECF5CEDB-B5F2-49C0-A7E3-08A4BFA523AC}" type="presParOf" srcId="{9F6694B6-7CC7-464B-B783-EB2A2792ADAF}" destId="{E5082105-D4CF-4752-BE9F-13EA6CB2620D}" srcOrd="6" destOrd="0" presId="urn:microsoft.com/office/officeart/2009/3/layout/CircleRelationship"/>
    <dgm:cxn modelId="{2273A301-B6FF-498C-B410-4A9086EA0D45}" type="presParOf" srcId="{9F6694B6-7CC7-464B-B783-EB2A2792ADAF}" destId="{2257381D-A6A5-4C21-9F6B-6FCCB5C59EB2}" srcOrd="7" destOrd="0" presId="urn:microsoft.com/office/officeart/2009/3/layout/CircleRelationship"/>
    <dgm:cxn modelId="{040B1D4C-F7A7-4F8C-B9DF-F2139E643DF6}" type="presParOf" srcId="{9F6694B6-7CC7-464B-B783-EB2A2792ADAF}" destId="{D219E83C-A34C-4230-AAE1-3DD7EE5A6FE2}" srcOrd="8" destOrd="0" presId="urn:microsoft.com/office/officeart/2009/3/layout/CircleRelationship"/>
    <dgm:cxn modelId="{DBA51701-A2B7-42E4-B423-6FF9D54C4C9F}" type="presParOf" srcId="{D219E83C-A34C-4230-AAE1-3DD7EE5A6FE2}" destId="{6968E1F2-ED48-4622-9700-52974E177A0A}" srcOrd="0" destOrd="0" presId="urn:microsoft.com/office/officeart/2009/3/layout/CircleRelationship"/>
    <dgm:cxn modelId="{C374E2BD-885A-4A5E-93A7-B5F1C335FD91}" type="presParOf" srcId="{9F6694B6-7CC7-464B-B783-EB2A2792ADAF}" destId="{F33AA133-F373-429F-BE83-6D83FA06B1CE}" srcOrd="9" destOrd="0" presId="urn:microsoft.com/office/officeart/2009/3/layout/CircleRelationship"/>
    <dgm:cxn modelId="{8EFA9EA4-88FC-4233-91AA-BB6DDCF610F0}" type="presParOf" srcId="{F33AA133-F373-429F-BE83-6D83FA06B1CE}" destId="{1A647742-D5C0-4145-8897-E33E130A57D0}" srcOrd="0" destOrd="0" presId="urn:microsoft.com/office/officeart/2009/3/layout/CircleRelationship"/>
    <dgm:cxn modelId="{E534ADE0-F666-4A45-8E33-A69F6A52F1B0}" type="presParOf" srcId="{9F6694B6-7CC7-464B-B783-EB2A2792ADAF}" destId="{3B8376C3-2D23-4EBB-A626-0F91508477DA}" srcOrd="10" destOrd="0" presId="urn:microsoft.com/office/officeart/2009/3/layout/CircleRelationship"/>
    <dgm:cxn modelId="{3A6B3478-0569-4B48-B801-8D8AC9AA4C23}" type="presParOf" srcId="{9F6694B6-7CC7-464B-B783-EB2A2792ADAF}" destId="{E29A6745-808B-4600-93F6-A6E5C6BAFF8B}" srcOrd="11" destOrd="0" presId="urn:microsoft.com/office/officeart/2009/3/layout/CircleRelationship"/>
    <dgm:cxn modelId="{32B108E1-CB04-4363-8AE8-FBF9122EF5C5}" type="presParOf" srcId="{E29A6745-808B-4600-93F6-A6E5C6BAFF8B}" destId="{B71C4F6C-8BDC-46A1-834F-8187F783B476}" srcOrd="0" destOrd="0" presId="urn:microsoft.com/office/officeart/2009/3/layout/CircleRelationship"/>
    <dgm:cxn modelId="{A16CD2E9-B331-412C-86CC-D6D3A2287A47}" type="presParOf" srcId="{9F6694B6-7CC7-464B-B783-EB2A2792ADAF}" destId="{A3B2961C-9A12-4746-BBF8-E6D75E774428}" srcOrd="12" destOrd="0" presId="urn:microsoft.com/office/officeart/2009/3/layout/CircleRelationship"/>
    <dgm:cxn modelId="{E348059C-7A71-4673-AA38-4ADA8525D171}" type="presParOf" srcId="{A3B2961C-9A12-4746-BBF8-E6D75E774428}" destId="{BC887CCC-CADD-49EB-A808-260F8EDB2D91}" srcOrd="0" destOrd="0" presId="urn:microsoft.com/office/officeart/2009/3/layout/CircleRelationship"/>
    <dgm:cxn modelId="{37BC2AA9-8D00-4A85-81DA-A3A7D626EB58}" type="presParOf" srcId="{9F6694B6-7CC7-464B-B783-EB2A2792ADAF}" destId="{C33FBAC7-52DE-4798-9BB8-74767C56F9FD}" srcOrd="13" destOrd="0" presId="urn:microsoft.com/office/officeart/2009/3/layout/CircleRelationship"/>
    <dgm:cxn modelId="{3BA877E8-55F4-481B-8AA0-C85C252D6480}" type="presParOf" srcId="{C33FBAC7-52DE-4798-9BB8-74767C56F9FD}" destId="{C4DFA7FB-04F6-466E-B1C1-5DA74B4980B0}" srcOrd="0" destOrd="0" presId="urn:microsoft.com/office/officeart/2009/3/layout/CircleRelationship"/>
    <dgm:cxn modelId="{FC57CE5E-3322-4EAA-985F-1851C262531C}" type="presParOf" srcId="{9F6694B6-7CC7-464B-B783-EB2A2792ADAF}" destId="{8B734733-5068-4BBC-AB1F-F02AE2D95154}" srcOrd="14" destOrd="0" presId="urn:microsoft.com/office/officeart/2009/3/layout/CircleRelationship"/>
    <dgm:cxn modelId="{17EAB824-E00B-4D0B-AC8C-3141F27983A8}" type="presParOf" srcId="{9F6694B6-7CC7-464B-B783-EB2A2792ADAF}" destId="{B91B299C-200D-4568-9F65-0D493C8B51F7}" srcOrd="15" destOrd="0" presId="urn:microsoft.com/office/officeart/2009/3/layout/CircleRelationship"/>
    <dgm:cxn modelId="{FA61EBE6-A276-4484-AE53-EF340724D65C}" type="presParOf" srcId="{B91B299C-200D-4568-9F65-0D493C8B51F7}" destId="{28122B00-DAD4-464B-BEF7-9E15254980FE}" srcOrd="0" destOrd="0" presId="urn:microsoft.com/office/officeart/2009/3/layout/CircleRelationship"/>
  </dgm:cxnLst>
  <dgm:bg/>
  <dgm:whole>
    <a:ln>
      <a:noFill/>
    </a:ln>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AAEBC3-C6DD-4511-8920-DF74EF64C78D}">
      <dsp:nvSpPr>
        <dsp:cNvPr id="0" name=""/>
        <dsp:cNvSpPr/>
      </dsp:nvSpPr>
      <dsp:spPr>
        <a:xfrm>
          <a:off x="581411" y="240588"/>
          <a:ext cx="1657532" cy="1657719"/>
        </a:xfrm>
        <a:prstGeom prst="ellipse">
          <a:avLst/>
        </a:prstGeom>
        <a:solidFill>
          <a:srgbClr val="996633"/>
        </a:solidFill>
        <a:ln w="317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kern="1200" dirty="0">
              <a:latin typeface="+mn-lt"/>
              <a:ea typeface="+mn-ea"/>
              <a:cs typeface="+mn-ea"/>
              <a:sym typeface="+mn-lt"/>
            </a:rPr>
            <a:t>45%</a:t>
          </a:r>
        </a:p>
      </dsp:txBody>
      <dsp:txXfrm>
        <a:off x="824151" y="483355"/>
        <a:ext cx="1172052" cy="1172185"/>
      </dsp:txXfrm>
    </dsp:sp>
    <dsp:sp modelId="{E9D1F334-8313-45F5-9910-DA62071A81A7}">
      <dsp:nvSpPr>
        <dsp:cNvPr id="0" name=""/>
        <dsp:cNvSpPr/>
      </dsp:nvSpPr>
      <dsp:spPr>
        <a:xfrm>
          <a:off x="1527310" y="165061"/>
          <a:ext cx="184283" cy="184363"/>
        </a:xfrm>
        <a:prstGeom prst="ellipse">
          <a:avLst/>
        </a:prstGeom>
        <a:solidFill>
          <a:srgbClr val="996633"/>
        </a:solidFill>
        <a:ln w="317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sp>
    <dsp:sp modelId="{2A9F6743-9737-4174-97C0-FB8E095569CC}">
      <dsp:nvSpPr>
        <dsp:cNvPr id="0" name=""/>
        <dsp:cNvSpPr/>
      </dsp:nvSpPr>
      <dsp:spPr>
        <a:xfrm>
          <a:off x="1091081" y="1761289"/>
          <a:ext cx="133622" cy="133624"/>
        </a:xfrm>
        <a:prstGeom prst="ellipse">
          <a:avLst/>
        </a:prstGeom>
        <a:solidFill>
          <a:srgbClr val="996633"/>
        </a:solidFill>
        <a:ln w="317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sp>
    <dsp:sp modelId="{DD3ACCC2-A2E7-4BE4-A771-B05649FFB906}">
      <dsp:nvSpPr>
        <dsp:cNvPr id="0" name=""/>
        <dsp:cNvSpPr/>
      </dsp:nvSpPr>
      <dsp:spPr>
        <a:xfrm>
          <a:off x="2345706" y="899508"/>
          <a:ext cx="133622" cy="133624"/>
        </a:xfrm>
        <a:prstGeom prst="ellipse">
          <a:avLst/>
        </a:prstGeom>
        <a:solidFill>
          <a:srgbClr val="996633"/>
        </a:solidFill>
        <a:ln w="317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sp>
    <dsp:sp modelId="{A418DB51-4E24-4332-8D56-3FDA32AD33D1}">
      <dsp:nvSpPr>
        <dsp:cNvPr id="0" name=""/>
        <dsp:cNvSpPr/>
      </dsp:nvSpPr>
      <dsp:spPr>
        <a:xfrm>
          <a:off x="1707173" y="1903436"/>
          <a:ext cx="184283" cy="184363"/>
        </a:xfrm>
        <a:prstGeom prst="ellipse">
          <a:avLst/>
        </a:prstGeom>
        <a:solidFill>
          <a:srgbClr val="996633"/>
        </a:solidFill>
        <a:ln w="317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sp>
    <dsp:sp modelId="{5443F9F3-1EE4-4378-B81A-0811CE1F1F0F}">
      <dsp:nvSpPr>
        <dsp:cNvPr id="0" name=""/>
        <dsp:cNvSpPr/>
      </dsp:nvSpPr>
      <dsp:spPr>
        <a:xfrm>
          <a:off x="1128482" y="427081"/>
          <a:ext cx="133622" cy="133624"/>
        </a:xfrm>
        <a:prstGeom prst="ellipse">
          <a:avLst/>
        </a:prstGeom>
        <a:solidFill>
          <a:srgbClr val="996633"/>
        </a:solidFill>
        <a:ln w="317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sp>
    <dsp:sp modelId="{E5082105-D4CF-4752-BE9F-13EA6CB2620D}">
      <dsp:nvSpPr>
        <dsp:cNvPr id="0" name=""/>
        <dsp:cNvSpPr/>
      </dsp:nvSpPr>
      <dsp:spPr>
        <a:xfrm>
          <a:off x="707893" y="1191452"/>
          <a:ext cx="133622" cy="133624"/>
        </a:xfrm>
        <a:prstGeom prst="ellipse">
          <a:avLst/>
        </a:prstGeom>
        <a:solidFill>
          <a:srgbClr val="996633"/>
        </a:solidFill>
        <a:ln w="317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sp>
    <dsp:sp modelId="{2257381D-A6A5-4C21-9F6B-6FCCB5C59EB2}">
      <dsp:nvSpPr>
        <dsp:cNvPr id="0" name=""/>
        <dsp:cNvSpPr/>
      </dsp:nvSpPr>
      <dsp:spPr>
        <a:xfrm>
          <a:off x="63241" y="539790"/>
          <a:ext cx="673893" cy="673738"/>
        </a:xfrm>
        <a:prstGeom prst="ellipse">
          <a:avLst/>
        </a:prstGeom>
        <a:solidFill>
          <a:srgbClr val="996633"/>
        </a:solidFill>
        <a:ln w="317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latin typeface="+mn-lt"/>
              <a:ea typeface="+mn-ea"/>
              <a:cs typeface="+mn-ea"/>
              <a:sym typeface="+mn-lt"/>
            </a:rPr>
            <a:t>10</a:t>
          </a:r>
          <a:r>
            <a:rPr lang="en-US" sz="900" kern="1200" dirty="0">
              <a:latin typeface="+mn-lt"/>
              <a:ea typeface="+mn-ea"/>
              <a:cs typeface="+mn-ea"/>
              <a:sym typeface="+mn-lt"/>
            </a:rPr>
            <a:t>%</a:t>
          </a:r>
        </a:p>
      </dsp:txBody>
      <dsp:txXfrm>
        <a:off x="161930" y="638457"/>
        <a:ext cx="476515" cy="476404"/>
      </dsp:txXfrm>
    </dsp:sp>
    <dsp:sp modelId="{6968E1F2-ED48-4622-9700-52974E177A0A}">
      <dsp:nvSpPr>
        <dsp:cNvPr id="0" name=""/>
        <dsp:cNvSpPr/>
      </dsp:nvSpPr>
      <dsp:spPr>
        <a:xfrm>
          <a:off x="1340986" y="432891"/>
          <a:ext cx="184283" cy="184363"/>
        </a:xfrm>
        <a:prstGeom prst="ellipse">
          <a:avLst/>
        </a:prstGeom>
        <a:solidFill>
          <a:srgbClr val="996633"/>
        </a:solidFill>
        <a:ln w="317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sp>
    <dsp:sp modelId="{1A647742-D5C0-4145-8897-E33E130A57D0}">
      <dsp:nvSpPr>
        <dsp:cNvPr id="0" name=""/>
        <dsp:cNvSpPr/>
      </dsp:nvSpPr>
      <dsp:spPr>
        <a:xfrm>
          <a:off x="126822" y="1411061"/>
          <a:ext cx="333206" cy="333286"/>
        </a:xfrm>
        <a:prstGeom prst="ellipse">
          <a:avLst/>
        </a:prstGeom>
        <a:solidFill>
          <a:srgbClr val="996633"/>
        </a:solidFill>
        <a:ln w="317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sp>
    <dsp:sp modelId="{3B8376C3-2D23-4EBB-A626-0F91508477DA}">
      <dsp:nvSpPr>
        <dsp:cNvPr id="0" name=""/>
        <dsp:cNvSpPr/>
      </dsp:nvSpPr>
      <dsp:spPr>
        <a:xfrm>
          <a:off x="2409287" y="222771"/>
          <a:ext cx="673893" cy="673738"/>
        </a:xfrm>
        <a:prstGeom prst="ellipse">
          <a:avLst/>
        </a:prstGeom>
        <a:solidFill>
          <a:srgbClr val="996633"/>
        </a:solidFill>
        <a:ln w="317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mn-lt"/>
              <a:ea typeface="+mn-ea"/>
              <a:cs typeface="+mn-ea"/>
              <a:sym typeface="+mn-lt"/>
            </a:rPr>
            <a:t>25%</a:t>
          </a:r>
        </a:p>
      </dsp:txBody>
      <dsp:txXfrm>
        <a:off x="2507976" y="321438"/>
        <a:ext cx="476515" cy="476404"/>
      </dsp:txXfrm>
    </dsp:sp>
    <dsp:sp modelId="{B71C4F6C-8BDC-46A1-834F-8187F783B476}">
      <dsp:nvSpPr>
        <dsp:cNvPr id="0" name=""/>
        <dsp:cNvSpPr/>
      </dsp:nvSpPr>
      <dsp:spPr>
        <a:xfrm>
          <a:off x="2108381" y="674090"/>
          <a:ext cx="184283" cy="184363"/>
        </a:xfrm>
        <a:prstGeom prst="ellipse">
          <a:avLst/>
        </a:prstGeom>
        <a:solidFill>
          <a:srgbClr val="996633"/>
        </a:solidFill>
        <a:ln w="317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sp>
    <dsp:sp modelId="{BC887CCC-CADD-49EB-A808-260F8EDB2D91}">
      <dsp:nvSpPr>
        <dsp:cNvPr id="0" name=""/>
        <dsp:cNvSpPr/>
      </dsp:nvSpPr>
      <dsp:spPr>
        <a:xfrm>
          <a:off x="0" y="1807674"/>
          <a:ext cx="133622" cy="133624"/>
        </a:xfrm>
        <a:prstGeom prst="ellipse">
          <a:avLst/>
        </a:prstGeom>
        <a:solidFill>
          <a:srgbClr val="996633"/>
        </a:solidFill>
        <a:ln w="317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sp>
    <dsp:sp modelId="{C4DFA7FB-04F6-466E-B1C1-5DA74B4980B0}">
      <dsp:nvSpPr>
        <dsp:cNvPr id="0" name=""/>
        <dsp:cNvSpPr/>
      </dsp:nvSpPr>
      <dsp:spPr>
        <a:xfrm>
          <a:off x="1331466" y="1603651"/>
          <a:ext cx="133622" cy="133624"/>
        </a:xfrm>
        <a:prstGeom prst="ellipse">
          <a:avLst/>
        </a:prstGeom>
        <a:solidFill>
          <a:srgbClr val="996633"/>
        </a:solidFill>
        <a:ln w="317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sp>
    <dsp:sp modelId="{8B734733-5068-4BBC-AB1F-F02AE2D95154}">
      <dsp:nvSpPr>
        <dsp:cNvPr id="0" name=""/>
        <dsp:cNvSpPr/>
      </dsp:nvSpPr>
      <dsp:spPr>
        <a:xfrm>
          <a:off x="2726173" y="1387435"/>
          <a:ext cx="673893" cy="673738"/>
        </a:xfrm>
        <a:prstGeom prst="ellipse">
          <a:avLst/>
        </a:prstGeom>
        <a:solidFill>
          <a:srgbClr val="996633"/>
        </a:solidFill>
        <a:ln w="317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mn-lt"/>
              <a:ea typeface="+mn-ea"/>
              <a:cs typeface="+mn-ea"/>
              <a:sym typeface="+mn-lt"/>
            </a:rPr>
            <a:t>20%</a:t>
          </a:r>
        </a:p>
      </dsp:txBody>
      <dsp:txXfrm>
        <a:off x="2824862" y="1486102"/>
        <a:ext cx="476515" cy="476404"/>
      </dsp:txXfrm>
    </dsp:sp>
    <dsp:sp modelId="{28122B00-DAD4-464B-BEF7-9E15254980FE}">
      <dsp:nvSpPr>
        <dsp:cNvPr id="0" name=""/>
        <dsp:cNvSpPr/>
      </dsp:nvSpPr>
      <dsp:spPr>
        <a:xfrm>
          <a:off x="2536109" y="1349958"/>
          <a:ext cx="133622" cy="133624"/>
        </a:xfrm>
        <a:prstGeom prst="ellipse">
          <a:avLst/>
        </a:prstGeom>
        <a:solidFill>
          <a:srgbClr val="996633"/>
        </a:solidFill>
        <a:ln w="3175"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9/3/layout/CircleRelationship">
  <dgm:title val=""/>
  <dgm:desc val=""/>
  <dgm:catLst>
    <dgm:cat type="relationship" pri="1500"/>
  </dgm:catLst>
  <dgm:samp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ampData>
  <dgm:style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styleData>
  <dgm:clrData>
    <dgm:dataModel>
      <dgm:ptLst>
        <dgm:pt modelId="0" type="doc"/>
        <dgm:pt modelId="10">
          <dgm:prSet phldr="1"/>
        </dgm:pt>
        <dgm:pt modelId="11">
          <dgm:prSet phldr="1"/>
        </dgm:pt>
        <dgm:pt modelId="12">
          <dgm:prSet phldr="1"/>
        </dgm:pt>
      </dgm:ptLst>
      <dgm:cxnLst>
        <dgm:cxn modelId="20" srcId="0" destId="10" srcOrd="0" destOrd="0"/>
        <dgm:cxn modelId="21" srcId="10" destId="11" srcOrd="0" destOrd="0"/>
        <dgm:cxn modelId="22" srcId="10" destId="12" srcOrd="0" destOrd="0"/>
      </dgm:cxnLst>
      <dgm:bg/>
      <dgm:whole/>
    </dgm:dataModel>
  </dgm:clrData>
  <dgm:layoutNode name="Name0">
    <dgm:varLst>
      <dgm:chMax val="1"/>
      <dgm:chPref val="1"/>
    </dgm:varLst>
    <dgm:shape xmlns:r="http://schemas.openxmlformats.org/officeDocument/2006/relationships" r:blip="">
      <dgm:adjLst/>
    </dgm:shape>
    <dgm:choose name="Name1">
      <dgm:if name="Name2" axis="ch ch" ptType="node node" func="cnt" op="equ" val="0">
        <dgm:alg type="composite">
          <dgm:param type="ar" val="0.98"/>
        </dgm:alg>
        <dgm:constrLst>
          <dgm:constr type="primFontSz" for="des" ptType="node" op="equ" val="65"/>
          <dgm:constr type="l" for="ch" forName="Parent" refType="w" fact="0"/>
          <dgm:constr type="t" for="ch" forName="Parent" refType="h" fact="0.039"/>
          <dgm:constr type="w" for="ch" forName="Parent" refType="w" fact="0.8734"/>
          <dgm:constr type="h" for="ch" forName="Parent" refType="h" fact="0.856"/>
          <dgm:constr type="l" for="ch" forName="Accent1" refType="w" fact="0.4984"/>
          <dgm:constr type="t" for="ch" forName="Accent1" refType="h" fact="0"/>
          <dgm:constr type="w" for="ch" forName="Accent1" refType="w" fact="0.0972"/>
          <dgm:constr type="h" for="ch" forName="Accent1" refType="h" fact="0.0952"/>
          <dgm:constr type="l" for="ch" forName="Accent2" refType="w" fact="0.2684"/>
          <dgm:constr type="t" for="ch" forName="Accent2" refType="h" fact="0.8314"/>
          <dgm:constr type="w" for="ch" forName="Accent2" refType="w" fact="0.0704"/>
          <dgm:constr type="h" for="ch" forName="Accent2" refType="h" fact="0.069"/>
          <dgm:constr type="l" for="ch" forName="Accent3" refType="w" fact="0.9296"/>
          <dgm:constr type="t" for="ch" forName="Accent3" refType="h" fact="0.3864"/>
          <dgm:constr type="w" for="ch" forName="Accent3" refType="w" fact="0.0704"/>
          <dgm:constr type="h" for="ch" forName="Accent3" refType="h" fact="0.069"/>
          <dgm:constr type="l" for="ch" forName="Accent4" refType="w" fact="0.5931"/>
          <dgm:constr type="t" for="ch" forName="Accent4" refType="h" fact="0.9048"/>
          <dgm:constr type="w" for="ch" forName="Accent4" refType="w" fact="0.0972"/>
          <dgm:constr type="h" for="ch" forName="Accent4" refType="h" fact="0.0952"/>
          <dgm:constr type="l" for="ch" forName="Accent5" refType="w" fact="0.2883"/>
          <dgm:constr type="t" for="ch" forName="Accent5" refType="h" fact="0.1353"/>
          <dgm:constr type="w" for="ch" forName="Accent5" refType="w" fact="0.0704"/>
          <dgm:constr type="h" for="ch" forName="Accent5" refType="h" fact="0.069"/>
          <dgm:constr type="l" for="ch" forName="Accent6" refType="w" fact="0.0666"/>
          <dgm:constr type="t" for="ch" forName="Accent6" refType="h" fact="0.53"/>
          <dgm:constr type="w" for="ch" forName="Accent6" refType="w" fact="0.0704"/>
          <dgm:constr type="h" for="ch" forName="Accent6" refType="h" fact="0.069"/>
        </dgm:constrLst>
      </dgm:if>
      <dgm:if name="Name3" axis="ch ch" ptType="node node" func="cnt" op="equ" val="1">
        <dgm:alg type="composite">
          <dgm:param type="ar" val="1.2476"/>
        </dgm:alg>
        <dgm:constrLst>
          <dgm:constr type="primFontSz" for="des" ptType="node" op="equ" val="65"/>
          <dgm:constr type="l" for="ch" forName="Parent" refType="w" fact="0.2145"/>
          <dgm:constr type="t" for="ch" forName="Parent" refType="h" fact="0.039"/>
          <dgm:constr type="w" for="ch" forName="Parent" refType="w" fact="0.6861"/>
          <dgm:constr type="h" for="ch" forName="Parent" refType="h" fact="0.856"/>
          <dgm:constr type="l" for="ch" forName="Accent8" refType="w" fact="0.0262"/>
          <dgm:constr type="t" for="ch" forName="Accent8" refType="h" fact="0.6434"/>
          <dgm:constr type="w" for="ch" forName="Accent8" refType="w" fact="0.138"/>
          <dgm:constr type="h" for="ch" forName="Accent8" refType="h" fact="0.1721"/>
          <dgm:constr type="l" for="ch" forName="Accent1" refType="w" fact="0.6059"/>
          <dgm:constr type="t" for="ch" forName="Accent1" refType="h" fact="0"/>
          <dgm:constr type="w" for="ch" forName="Accent1" refType="w" fact="0.0763"/>
          <dgm:constr type="h" for="ch" forName="Accent1" refType="h" fact="0.0952"/>
          <dgm:constr type="l" for="ch" forName="Accent2" refType="w" fact="0.4253"/>
          <dgm:constr type="t" for="ch" forName="Accent2" refType="h" fact="0.8314"/>
          <dgm:constr type="w" for="ch" forName="Accent2" refType="w" fact="0.0553"/>
          <dgm:constr type="h" for="ch" forName="Accent2" refType="h" fact="0.069"/>
          <dgm:constr type="l" for="ch" forName="Accent3" refType="w" fact="0.9447"/>
          <dgm:constr type="t" for="ch" forName="Accent3" refType="h" fact="0.3864"/>
          <dgm:constr type="w" for="ch" forName="Accent3" refType="w" fact="0.0553"/>
          <dgm:constr type="h" for="ch" forName="Accent3" refType="h" fact="0.069"/>
          <dgm:constr type="l" for="ch" forName="Child1" refType="w" fact="0"/>
          <dgm:constr type="t" for="ch" forName="Child1" refType="h" fact="0.1935"/>
          <dgm:constr type="w" for="ch" forName="Child1" refType="w" fact="0.2789"/>
          <dgm:constr type="h" for="ch" forName="Child1" refType="h" fact="0.3479"/>
          <dgm:constr type="l" for="ch" forName="Accent4" refType="w" fact="0.6803"/>
          <dgm:constr type="t" for="ch" forName="Accent4" refType="h" fact="0.9048"/>
          <dgm:constr type="w" for="ch" forName="Accent4" refType="w" fact="0.0763"/>
          <dgm:constr type="h" for="ch" forName="Accent4" refType="h" fact="0.0952"/>
          <dgm:constr type="l" for="ch" forName="Accent7" refType="w" fact="0.5287"/>
          <dgm:constr type="t" for="ch" forName="Accent7" refType="h" fact="0.1383"/>
          <dgm:constr type="w" for="ch" forName="Accent7" refType="w" fact="0.0763"/>
          <dgm:constr type="h" for="ch" forName="Accent7" refType="h" fact="0.0952"/>
          <dgm:constr type="l" for="ch" forName="Accent5" refType="w" fact="0.4409"/>
          <dgm:constr type="t" for="ch" forName="Accent5" refType="h" fact="0.1353"/>
          <dgm:constr type="w" for="ch" forName="Accent5" refType="w" fact="0.0553"/>
          <dgm:constr type="h" for="ch" forName="Accent5" refType="h" fact="0.069"/>
          <dgm:constr type="l" for="ch" forName="Accent6" refType="w" fact="0.2668"/>
          <dgm:constr type="t" for="ch" forName="Accent6" refType="h" fact="0.53"/>
          <dgm:constr type="w" for="ch" forName="Accent6" refType="w" fact="0.0553"/>
          <dgm:constr type="h" for="ch" forName="Accent6" refType="h" fact="0.069"/>
        </dgm:constrLst>
      </dgm:if>
      <dgm:if name="Name4" axis="ch ch" ptType="node node" func="cnt" op="equ" val="2">
        <dgm:alg type="composite">
          <dgm:param type="ar" val="1.592"/>
        </dgm:alg>
        <dgm:constrLst>
          <dgm:constr type="primFontSz" for="des" ptType="node" op="equ" val="65"/>
          <dgm:constr type="l" for="ch" forName="Parent" refType="w" fact="0.1886"/>
          <dgm:constr type="t" for="ch" forName="Parent" refType="h" fact="0.039"/>
          <dgm:constr type="w" for="ch" forName="Parent" refType="w" fact="0.5377"/>
          <dgm:constr type="h" for="ch" forName="Parent" refType="h" fact="0.856"/>
          <dgm:constr type="l" for="ch" forName="Accent8" refType="w" fact="0.0411"/>
          <dgm:constr type="t" for="ch" forName="Accent8" refType="h" fact="0.6434"/>
          <dgm:constr type="w" for="ch" forName="Accent8" refType="w" fact="0.1081"/>
          <dgm:constr type="h" for="ch" forName="Accent8" refType="h" fact="0.1721"/>
          <dgm:constr type="l" for="ch" forName="Accent1" refType="w" fact="0.4954"/>
          <dgm:constr type="t" for="ch" forName="Accent1" refType="h" fact="0"/>
          <dgm:constr type="w" for="ch" forName="Accent1" refType="w" fact="0.0598"/>
          <dgm:constr type="h" for="ch" forName="Accent1" refType="h" fact="0.0952"/>
          <dgm:constr type="l" for="ch" forName="Accent2" refType="w" fact="0.3538"/>
          <dgm:constr type="t" for="ch" forName="Accent2" refType="h" fact="0.8314"/>
          <dgm:constr type="w" for="ch" forName="Accent2" refType="w" fact="0.0433"/>
          <dgm:constr type="h" for="ch" forName="Accent2" refType="h" fact="0.069"/>
          <dgm:constr type="l" for="ch" forName="Accent3" refType="w" fact="0.7609"/>
          <dgm:constr type="t" for="ch" forName="Accent3" refType="h" fact="0.3864"/>
          <dgm:constr type="w" for="ch" forName="Accent3" refType="w" fact="0.0433"/>
          <dgm:constr type="h" for="ch" forName="Accent3" refType="h" fact="0.069"/>
          <dgm:constr type="l" for="ch" forName="Accent9" refType="w" fact="0.6839"/>
          <dgm:constr type="t" for="ch" forName="Accent9" refType="h" fact="0.27"/>
          <dgm:constr type="w" for="ch" forName="Accent9" refType="w" fact="0.0598"/>
          <dgm:constr type="h" for="ch" forName="Accent9" refType="h" fact="0.0952"/>
          <dgm:constr type="l" for="ch" forName="Child1" refType="w" fact="0.0206"/>
          <dgm:constr type="t" for="ch" forName="Child1" refType="h" fact="0.1935"/>
          <dgm:constr type="w" for="ch" forName="Child1" refType="w" fact="0.2186"/>
          <dgm:constr type="h" for="ch" forName="Child1" refType="h" fact="0.3479"/>
          <dgm:constr type="l" for="ch" forName="Child2" refType="w" fact="0.7814"/>
          <dgm:constr type="t" for="ch" forName="Child2" refType="h" fact="0.0298"/>
          <dgm:constr type="w" for="ch" forName="Child2" refType="w" fact="0.2186"/>
          <dgm:constr type="h" for="ch" forName="Child2" refType="h" fact="0.3479"/>
          <dgm:constr type="l" for="ch" forName="Accent10" refType="w" fact="0"/>
          <dgm:constr type="t" for="ch" forName="Accent10" refType="h" fact="0.8482"/>
          <dgm:constr type="w" for="ch" forName="Accent10" refType="w" fact="0.0433"/>
          <dgm:constr type="h" for="ch" forName="Accent10" refType="h" fact="0.069"/>
          <dgm:constr type="l" for="ch" forName="Accent11" refType="w" fact="0.4318"/>
          <dgm:constr type="t" for="ch" forName="Accent11" refType="h" fact="0.75"/>
          <dgm:constr type="w" for="ch" forName="Accent11" refType="w" fact="0.0433"/>
          <dgm:constr type="h" for="ch" forName="Accent11" refType="h" fact="0.069"/>
          <dgm:constr type="l" for="ch" forName="Accent7" refType="w" fact="0.4349"/>
          <dgm:constr type="t" for="ch" forName="Accent7" refType="h" fact="0.1383"/>
          <dgm:constr type="w" for="ch" forName="Accent7" refType="w" fact="0.0598"/>
          <dgm:constr type="h" for="ch" forName="Accent7" refType="h" fact="0.0952"/>
          <dgm:constr type="l" for="ch" forName="Accent5" refType="w" fact="0.3661"/>
          <dgm:constr type="t" for="ch" forName="Accent5" refType="h" fact="0.1353"/>
          <dgm:constr type="w" for="ch" forName="Accent5" refType="w" fact="0.0433"/>
          <dgm:constr type="h" for="ch" forName="Accent5" refType="h" fact="0.069"/>
          <dgm:constr type="l" for="ch" forName="Accent6" refType="w" fact="0.2296"/>
          <dgm:constr type="t" for="ch" forName="Accent6" refType="h" fact="0.53"/>
          <dgm:constr type="w" for="ch" forName="Accent6" refType="w" fact="0.0433"/>
          <dgm:constr type="h" for="ch" forName="Accent6" refType="h" fact="0.069"/>
          <dgm:constr type="l" for="ch" forName="Accent4" refType="w" fact="0.5537"/>
          <dgm:constr type="t" for="ch" forName="Accent4" refType="h" fact="0.9048"/>
          <dgm:constr type="w" for="ch" forName="Accent4" refType="w" fact="0.0598"/>
          <dgm:constr type="h" for="ch" forName="Accent4" refType="h" fact="0.0952"/>
        </dgm:constrLst>
      </dgm:if>
      <dgm:if name="Name5" axis="ch ch" ptType="node node" func="cnt" op="equ" val="3">
        <dgm:alg type="composite">
          <dgm:param type="ar" val="1.7557"/>
        </dgm:alg>
        <dgm:constrLst>
          <dgm:constr type="primFontSz" for="des" ptType="node" op="equ" val="65"/>
          <dgm:constr type="l" for="ch" forName="Parent" refType="w" fact="0.171"/>
          <dgm:constr type="t" for="ch" forName="Parent" refType="h" fact="0.039"/>
          <dgm:constr type="w" for="ch" forName="Parent" refType="w" fact="0.4875"/>
          <dgm:constr type="h" for="ch" forName="Parent" refType="h" fact="0.856"/>
          <dgm:constr type="l" for="ch" forName="Accent8" refType="w" fact="0.0373"/>
          <dgm:constr type="t" for="ch" forName="Accent8" refType="h" fact="0.6434"/>
          <dgm:constr type="w" for="ch" forName="Accent8" refType="w" fact="0.098"/>
          <dgm:constr type="h" for="ch" forName="Accent8" refType="h" fact="0.1721"/>
          <dgm:constr type="l" for="ch" forName="Accent1" refType="w" fact="0.4492"/>
          <dgm:constr type="t" for="ch" forName="Accent1" refType="h" fact="0"/>
          <dgm:constr type="w" for="ch" forName="Accent1" refType="w" fact="0.0542"/>
          <dgm:constr type="h" for="ch" forName="Accent1" refType="h" fact="0.0952"/>
          <dgm:constr type="l" for="ch" forName="Accent2" refType="w" fact="0.3209"/>
          <dgm:constr type="t" for="ch" forName="Accent2" refType="h" fact="0.8314"/>
          <dgm:constr type="w" for="ch" forName="Accent2" refType="w" fact="0.0393"/>
          <dgm:constr type="h" for="ch" forName="Accent2" refType="h" fact="0.069"/>
          <dgm:constr type="l" for="ch" forName="Accent3" refType="w" fact="0.6899"/>
          <dgm:constr type="t" for="ch" forName="Accent3" refType="h" fact="0.3864"/>
          <dgm:constr type="w" for="ch" forName="Accent3" refType="w" fact="0.0393"/>
          <dgm:constr type="h" for="ch" forName="Accent3" refType="h" fact="0.069"/>
          <dgm:constr type="l" for="ch" forName="Accent9" refType="w" fact="0.6201"/>
          <dgm:constr type="t" for="ch" forName="Accent9" refType="h" fact="0.27"/>
          <dgm:constr type="w" for="ch" forName="Accent9" refType="w" fact="0.0542"/>
          <dgm:constr type="h" for="ch" forName="Accent9" refType="h" fact="0.0952"/>
          <dgm:constr type="l" for="ch" forName="Child1" refType="w" fact="0.0186"/>
          <dgm:constr type="t" for="ch" forName="Child1" refType="h" fact="0.1935"/>
          <dgm:constr type="w" for="ch" forName="Child1" refType="w" fact="0.1982"/>
          <dgm:constr type="h" for="ch" forName="Child1" refType="h" fact="0.3479"/>
          <dgm:constr type="l" for="ch" forName="Child2" refType="w" fact="0.7086"/>
          <dgm:constr type="t" for="ch" forName="Child2" refType="h" fact="0.0298"/>
          <dgm:constr type="w" for="ch" forName="Child2" refType="w" fact="0.1982"/>
          <dgm:constr type="h" for="ch" forName="Child2" refType="h" fact="0.3479"/>
          <dgm:constr type="l" for="ch" forName="Child3" refType="w" fact="0.8018"/>
          <dgm:constr type="t" for="ch" forName="Child3" refType="h" fact="0.6312"/>
          <dgm:constr type="w" for="ch" forName="Child3" refType="w" fact="0.1982"/>
          <dgm:constr type="h" for="ch" forName="Child3" refType="h" fact="0.3479"/>
          <dgm:constr type="l" for="ch" forName="Accent12" refType="w" fact="0.7459"/>
          <dgm:constr type="t" for="ch" forName="Accent12" refType="h" fact="0.619"/>
          <dgm:constr type="w" for="ch" forName="Accent12" refType="w" fact="0.0393"/>
          <dgm:constr type="h" for="ch" forName="Accent12" refType="h" fact="0.069"/>
          <dgm:constr type="l" for="ch" forName="Accent4" refType="w" fact="0.5021"/>
          <dgm:constr type="t" for="ch" forName="Accent4" refType="h" fact="0.9048"/>
          <dgm:constr type="w" for="ch" forName="Accent4" refType="w" fact="0.0542"/>
          <dgm:constr type="h" for="ch" forName="Accent4" refType="h" fact="0.0952"/>
          <dgm:constr type="l" for="ch" forName="Accent10" refType="w" fact="0"/>
          <dgm:constr type="t" for="ch" forName="Accent10" refType="h" fact="0.8482"/>
          <dgm:constr type="w" for="ch" forName="Accent10" refType="w" fact="0.0393"/>
          <dgm:constr type="h" for="ch" forName="Accent10" refType="h" fact="0.069"/>
          <dgm:constr type="l" for="ch" forName="Accent11" refType="w" fact="0.3916"/>
          <dgm:constr type="t" for="ch" forName="Accent11" refType="h" fact="0.75"/>
          <dgm:constr type="w" for="ch" forName="Accent11" refType="w" fact="0.0393"/>
          <dgm:constr type="h" for="ch" forName="Accent11" refType="h" fact="0.069"/>
          <dgm:constr type="l" for="ch" forName="Accent7" refType="w" fact="0.3944"/>
          <dgm:constr type="t" for="ch" forName="Accent7" refType="h" fact="0.1383"/>
          <dgm:constr type="w" for="ch" forName="Accent7" refType="w" fact="0.0542"/>
          <dgm:constr type="h" for="ch" forName="Accent7" refType="h" fact="0.0952"/>
          <dgm:constr type="l" for="ch" forName="Accent5" refType="w" fact="0.3319"/>
          <dgm:constr type="t" for="ch" forName="Accent5" refType="h" fact="0.1353"/>
          <dgm:constr type="w" for="ch" forName="Accent5" refType="w" fact="0.0393"/>
          <dgm:constr type="h" for="ch" forName="Accent5" refType="h" fact="0.069"/>
          <dgm:constr type="l" for="ch" forName="Accent6" refType="w" fact="0.2082"/>
          <dgm:constr type="t" for="ch" forName="Accent6" refType="h" fact="0.53"/>
          <dgm:constr type="w" for="ch" forName="Accent6" refType="w" fact="0.0393"/>
          <dgm:constr type="h" for="ch" forName="Accent6" refType="h" fact="0.069"/>
        </dgm:constrLst>
      </dgm:if>
      <dgm:if name="Name6" axis="ch ch" ptType="node node" func="cnt" op="equ" val="4">
        <dgm:alg type="composite">
          <dgm:param type="ar" val="1.3749"/>
        </dgm:alg>
        <dgm:constrLst>
          <dgm:constr type="primFontSz" for="des" ptType="node" op="equ" val="65"/>
          <dgm:constr type="l" for="ch" forName="Parent" refType="w" fact="0.171"/>
          <dgm:constr type="t" for="ch" forName="Parent" refType="h" fact="0.0306"/>
          <dgm:constr type="w" for="ch" forName="Parent" refType="w" fact="0.4875"/>
          <dgm:constr type="h" for="ch" forName="Parent" refType="h" fact="0.6703"/>
          <dgm:constr type="l" for="ch" forName="Accent8" refType="w" fact="0.0373"/>
          <dgm:constr type="t" for="ch" forName="Accent8" refType="h" fact="0.5038"/>
          <dgm:constr type="w" for="ch" forName="Accent8" refType="w" fact="0.098"/>
          <dgm:constr type="h" for="ch" forName="Accent8" refType="h" fact="0.1348"/>
          <dgm:constr type="l" for="ch" forName="Accent1" refType="w" fact="0.4492"/>
          <dgm:constr type="t" for="ch" forName="Accent1" refType="h" fact="0"/>
          <dgm:constr type="w" for="ch" forName="Accent1" refType="w" fact="0.0542"/>
          <dgm:constr type="h" for="ch" forName="Accent1" refType="h" fact="0.0746"/>
          <dgm:constr type="l" for="ch" forName="Accent2" refType="w" fact="0.3209"/>
          <dgm:constr type="t" for="ch" forName="Accent2" refType="h" fact="0.6511"/>
          <dgm:constr type="w" for="ch" forName="Accent2" refType="w" fact="0.0393"/>
          <dgm:constr type="h" for="ch" forName="Accent2" refType="h" fact="0.054"/>
          <dgm:constr type="l" for="ch" forName="Accent3" refType="w" fact="0.6899"/>
          <dgm:constr type="t" for="ch" forName="Accent3" refType="h" fact="0.3026"/>
          <dgm:constr type="w" for="ch" forName="Accent3" refType="w" fact="0.0393"/>
          <dgm:constr type="h" for="ch" forName="Accent3" refType="h" fact="0.054"/>
          <dgm:constr type="l" for="ch" forName="Accent9" refType="w" fact="0.6201"/>
          <dgm:constr type="t" for="ch" forName="Accent9" refType="h" fact="0.2115"/>
          <dgm:constr type="w" for="ch" forName="Accent9" refType="w" fact="0.0542"/>
          <dgm:constr type="h" for="ch" forName="Accent9" refType="h" fact="0.0746"/>
          <dgm:constr type="l" for="ch" forName="Child1" refType="w" fact="0.0186"/>
          <dgm:constr type="t" for="ch" forName="Child1" refType="h" fact="0.1515"/>
          <dgm:constr type="w" for="ch" forName="Child1" refType="w" fact="0.1982"/>
          <dgm:constr type="h" for="ch" forName="Child1" refType="h" fact="0.2725"/>
          <dgm:constr type="l" for="ch" forName="Child2" refType="w" fact="0.7086"/>
          <dgm:constr type="t" for="ch" forName="Child2" refType="h" fact="0.0233"/>
          <dgm:constr type="w" for="ch" forName="Child2" refType="w" fact="0.1982"/>
          <dgm:constr type="h" for="ch" forName="Child2" refType="h" fact="0.2725"/>
          <dgm:constr type="l" for="ch" forName="Child3" refType="w" fact="0.8018"/>
          <dgm:constr type="t" for="ch" forName="Child3" refType="h" fact="0.4943"/>
          <dgm:constr type="w" for="ch" forName="Child3" refType="w" fact="0.1982"/>
          <dgm:constr type="h" for="ch" forName="Child3" refType="h" fact="0.2725"/>
          <dgm:constr type="l" for="ch" forName="Accent12" refType="w" fact="0.7459"/>
          <dgm:constr type="t" for="ch" forName="Accent12" refType="h" fact="0.4848"/>
          <dgm:constr type="w" for="ch" forName="Accent12" refType="w" fact="0.0393"/>
          <dgm:constr type="h" for="ch" forName="Accent12" refType="h" fact="0.054"/>
          <dgm:constr type="l" for="ch" forName="Accent4" refType="w" fact="0.5021"/>
          <dgm:constr type="t" for="ch" forName="Accent4" refType="h" fact="0.7085"/>
          <dgm:constr type="w" for="ch" forName="Accent4" refType="w" fact="0.0542"/>
          <dgm:constr type="h" for="ch" forName="Accent4" refType="h" fact="0.0746"/>
          <dgm:constr type="l" for="ch" forName="Accent10" refType="w" fact="0"/>
          <dgm:constr type="t" for="ch" forName="Accent10" refType="h" fact="0.6642"/>
          <dgm:constr type="w" for="ch" forName="Accent10" refType="w" fact="0.0393"/>
          <dgm:constr type="h" for="ch" forName="Accent10" refType="h" fact="0.054"/>
          <dgm:constr type="l" for="ch" forName="Accent11" refType="w" fact="0.3916"/>
          <dgm:constr type="t" for="ch" forName="Accent11" refType="h" fact="0.5873"/>
          <dgm:constr type="w" for="ch" forName="Accent11" refType="w" fact="0.0393"/>
          <dgm:constr type="h" for="ch" forName="Accent11" refType="h" fact="0.054"/>
          <dgm:constr type="l" for="ch" forName="Accent7" refType="w" fact="0.3944"/>
          <dgm:constr type="t" for="ch" forName="Accent7" refType="h" fact="0.1083"/>
          <dgm:constr type="w" for="ch" forName="Accent7" refType="w" fact="0.0542"/>
          <dgm:constr type="h" for="ch" forName="Accent7" refType="h" fact="0.0746"/>
          <dgm:constr type="l" for="ch" forName="Accent5" refType="w" fact="0.3319"/>
          <dgm:constr type="t" for="ch" forName="Accent5" refType="h" fact="0.1059"/>
          <dgm:constr type="w" for="ch" forName="Accent5" refType="w" fact="0.0393"/>
          <dgm:constr type="h" for="ch" forName="Accent5" refType="h" fact="0.054"/>
          <dgm:constr type="l" for="ch" forName="Accent6" refType="w" fact="0.2082"/>
          <dgm:constr type="t" for="ch" forName="Accent6" refType="h" fact="0.4151"/>
          <dgm:constr type="w" for="ch" forName="Accent6" refType="w" fact="0.0393"/>
          <dgm:constr type="h" for="ch" forName="Accent6" refType="h" fact="0.054"/>
          <dgm:constr type="l" for="ch" forName="Child4" refType="w" fact="0.2329"/>
          <dgm:constr type="t" for="ch" forName="Child4" refType="h" fact="0.7275"/>
          <dgm:constr type="w" for="ch" forName="Child4" refType="w" fact="0.1982"/>
          <dgm:constr type="h" for="ch" forName="Child4" refType="h" fact="0.2725"/>
          <dgm:constr type="l" for="ch" forName="Accent13" refType="w" fact="0.4099"/>
          <dgm:constr type="t" for="ch" forName="Accent13" refType="h" fact="0.7183"/>
          <dgm:constr type="w" for="ch" forName="Accent13" refType="w" fact="0.0393"/>
          <dgm:constr type="h" for="ch" forName="Accent13" refType="h" fact="0.054"/>
        </dgm:constrLst>
      </dgm:if>
      <dgm:else name="Name7">
        <dgm:alg type="composite">
          <dgm:param type="ar" val="1.1477"/>
        </dgm:alg>
        <dgm:constrLst>
          <dgm:constr type="primFontSz" for="des" ptType="node" op="equ" val="65"/>
          <dgm:constr type="l" for="ch" forName="Parent" refType="w" fact="0.171"/>
          <dgm:constr type="t" for="ch" forName="Parent" refType="h" fact="0.1907"/>
          <dgm:constr type="w" for="ch" forName="Parent" refType="w" fact="0.4875"/>
          <dgm:constr type="h" for="ch" forName="Parent" refType="h" fact="0.5596"/>
          <dgm:constr type="l" for="ch" forName="Accent8" refType="w" fact="0.0373"/>
          <dgm:constr type="t" for="ch" forName="Accent8" refType="h" fact="0.5858"/>
          <dgm:constr type="w" for="ch" forName="Accent8" refType="w" fact="0.098"/>
          <dgm:constr type="h" for="ch" forName="Accent8" refType="h" fact="0.1125"/>
          <dgm:constr type="l" for="ch" forName="Accent1" refType="w" fact="0.4492"/>
          <dgm:constr type="t" for="ch" forName="Accent1" refType="h" fact="0.1652"/>
          <dgm:constr type="w" for="ch" forName="Accent1" refType="w" fact="0.0542"/>
          <dgm:constr type="h" for="ch" forName="Accent1" refType="h" fact="0.0623"/>
          <dgm:constr type="l" for="ch" forName="Accent2" refType="w" fact="0.3209"/>
          <dgm:constr type="t" for="ch" forName="Accent2" refType="h" fact="0.7087"/>
          <dgm:constr type="w" for="ch" forName="Accent2" refType="w" fact="0.0393"/>
          <dgm:constr type="h" for="ch" forName="Accent2" refType="h" fact="0.0451"/>
          <dgm:constr type="l" for="ch" forName="Accent3" refType="w" fact="0.6899"/>
          <dgm:constr type="t" for="ch" forName="Accent3" refType="h" fact="0.4178"/>
          <dgm:constr type="w" for="ch" forName="Accent3" refType="w" fact="0.0393"/>
          <dgm:constr type="h" for="ch" forName="Accent3" refType="h" fact="0.0451"/>
          <dgm:constr type="l" for="ch" forName="Accent9" refType="w" fact="0.6201"/>
          <dgm:constr type="t" for="ch" forName="Accent9" refType="h" fact="0.3417"/>
          <dgm:constr type="w" for="ch" forName="Accent9" refType="w" fact="0.0542"/>
          <dgm:constr type="h" for="ch" forName="Accent9" refType="h" fact="0.0623"/>
          <dgm:constr type="l" for="ch" forName="Child1" refType="w" fact="0.0186"/>
          <dgm:constr type="t" for="ch" forName="Child1" refType="h" fact="0.2917"/>
          <dgm:constr type="w" for="ch" forName="Child1" refType="w" fact="0.1982"/>
          <dgm:constr type="h" for="ch" forName="Child1" refType="h" fact="0.2275"/>
          <dgm:constr type="l" for="ch" forName="Child2" refType="w" fact="0.7086"/>
          <dgm:constr type="t" for="ch" forName="Child2" refType="h" fact="0.1847"/>
          <dgm:constr type="w" for="ch" forName="Child2" refType="w" fact="0.1982"/>
          <dgm:constr type="h" for="ch" forName="Child2" refType="h" fact="0.2275"/>
          <dgm:constr type="l" for="ch" forName="Child3" refType="w" fact="0.8018"/>
          <dgm:constr type="t" for="ch" forName="Child3" refType="h" fact="0.5778"/>
          <dgm:constr type="w" for="ch" forName="Child3" refType="w" fact="0.1982"/>
          <dgm:constr type="h" for="ch" forName="Child3" refType="h" fact="0.2275"/>
          <dgm:constr type="l" for="ch" forName="Accent12" refType="w" fact="0.7459"/>
          <dgm:constr type="t" for="ch" forName="Accent12" refType="h" fact="0.5699"/>
          <dgm:constr type="w" for="ch" forName="Accent12" refType="w" fact="0.0393"/>
          <dgm:constr type="h" for="ch" forName="Accent12" refType="h" fact="0.0451"/>
          <dgm:constr type="l" for="ch" forName="Accent4" refType="w" fact="0.5021"/>
          <dgm:constr type="t" for="ch" forName="Accent4" refType="h" fact="0.7567"/>
          <dgm:constr type="w" for="ch" forName="Accent4" refType="w" fact="0.0542"/>
          <dgm:constr type="h" for="ch" forName="Accent4" refType="h" fact="0.0623"/>
          <dgm:constr type="l" for="ch" forName="Accent10" refType="w" fact="0"/>
          <dgm:constr type="t" for="ch" forName="Accent10" refType="h" fact="0.7197"/>
          <dgm:constr type="w" for="ch" forName="Accent10" refType="w" fact="0.0393"/>
          <dgm:constr type="h" for="ch" forName="Accent10" refType="h" fact="0.0451"/>
          <dgm:constr type="l" for="ch" forName="Accent11" refType="w" fact="0.3916"/>
          <dgm:constr type="t" for="ch" forName="Accent11" refType="h" fact="0.6555"/>
          <dgm:constr type="w" for="ch" forName="Accent11" refType="w" fact="0.0393"/>
          <dgm:constr type="h" for="ch" forName="Accent11" refType="h" fact="0.0451"/>
          <dgm:constr type="l" for="ch" forName="Accent7" refType="w" fact="0.3944"/>
          <dgm:constr type="t" for="ch" forName="Accent7" refType="h" fact="0.2556"/>
          <dgm:constr type="w" for="ch" forName="Accent7" refType="w" fact="0.0542"/>
          <dgm:constr type="h" for="ch" forName="Accent7" refType="h" fact="0.0623"/>
          <dgm:constr type="l" for="ch" forName="Accent5" refType="w" fact="0.3319"/>
          <dgm:constr type="t" for="ch" forName="Accent5" refType="h" fact="0.2536"/>
          <dgm:constr type="w" for="ch" forName="Accent5" refType="w" fact="0.0393"/>
          <dgm:constr type="h" for="ch" forName="Accent5" refType="h" fact="0.0451"/>
          <dgm:constr type="l" for="ch" forName="Accent6" refType="w" fact="0.2082"/>
          <dgm:constr type="t" for="ch" forName="Accent6" refType="h" fact="0.5117"/>
          <dgm:constr type="w" for="ch" forName="Accent6" refType="w" fact="0.0393"/>
          <dgm:constr type="h" for="ch" forName="Accent6" refType="h" fact="0.0451"/>
          <dgm:constr type="l" for="ch" forName="Child5" refType="w" fact="0.4219"/>
          <dgm:constr type="t" for="ch" forName="Child5" refType="h" fact="0"/>
          <dgm:constr type="w" for="ch" forName="Child5" refType="w" fact="0.1982"/>
          <dgm:constr type="h" for="ch" forName="Child5" refType="h" fact="0.2275"/>
          <dgm:constr type="l" for="ch" forName="Child4" refType="w" fact="0.2329"/>
          <dgm:constr type="t" for="ch" forName="Child4" refType="h" fact="0.7725"/>
          <dgm:constr type="w" for="ch" forName="Child4" refType="w" fact="0.1982"/>
          <dgm:constr type="h" for="ch" forName="Child4" refType="h" fact="0.2275"/>
          <dgm:constr type="l" for="ch" forName="Accent15" refType="w" fact="0.1775"/>
          <dgm:constr type="t" for="ch" forName="Accent15" refType="h" fact="0.2466"/>
          <dgm:constr type="w" for="ch" forName="Accent15" refType="w" fact="0.0393"/>
          <dgm:constr type="h" for="ch" forName="Accent15" refType="h" fact="0.0451"/>
          <dgm:constr type="l" for="ch" forName="Accent16" refType="w" fact="0.6351"/>
          <dgm:constr type="t" for="ch" forName="Accent16" refType="h" fact="0.056"/>
          <dgm:constr type="w" for="ch" forName="Accent16" refType="w" fact="0.0393"/>
          <dgm:constr type="h" for="ch" forName="Accent16" refType="h" fact="0.0451"/>
          <dgm:constr type="l" for="ch" forName="Accent13" refType="w" fact="0.4099"/>
          <dgm:constr type="t" for="ch" forName="Accent13" refType="h" fact="0.7648"/>
          <dgm:constr type="w" for="ch" forName="Accent13" refType="w" fact="0.0393"/>
          <dgm:constr type="h" for="ch" forName="Accent13" refType="h" fact="0.0451"/>
        </dgm:constrLst>
      </dgm:else>
    </dgm:choose>
    <dgm:forEach name="wrapper" axis="self" ptType="parTrans">
      <dgm:forEach name="accentRepeat1" axis="self">
        <dgm:layoutNode name="AccentHold1" styleLbl="node1">
          <dgm:alg type="sp"/>
          <dgm:shape xmlns:r="http://schemas.openxmlformats.org/officeDocument/2006/relationships" type="ellipse" r:blip="">
            <dgm:adjLst/>
          </dgm:shape>
          <dgm:presOf/>
        </dgm:layoutNode>
      </dgm:forEach>
      <dgm:forEach name="accentRepeat2" axis="self">
        <dgm:layoutNode name="AccentHold2" styleLbl="node1">
          <dgm:alg type="sp"/>
          <dgm:shape xmlns:r="http://schemas.openxmlformats.org/officeDocument/2006/relationships" type="ellipse" r:blip="">
            <dgm:adjLst/>
          </dgm:shape>
          <dgm:presOf/>
        </dgm:layoutNode>
      </dgm:forEach>
      <dgm:forEach name="accentRepeat3" axis="self">
        <dgm:layoutNode name="AccentHold3" styleLbl="node1">
          <dgm:alg type="sp"/>
          <dgm:shape xmlns:r="http://schemas.openxmlformats.org/officeDocument/2006/relationships" type="ellipse" r:blip="">
            <dgm:adjLst/>
          </dgm:shape>
          <dgm:presOf/>
        </dgm:layoutNode>
      </dgm:forEach>
    </dgm:forEach>
    <dgm:forEach name="Name8" axis="ch" ptType="node" cnt="1">
      <dgm:layoutNode name="Parent" styleLbl="node0">
        <dgm:varLst>
          <dgm:chMax val="5"/>
          <dgm:chPref val="5"/>
        </dgm:varLst>
        <dgm:alg type="tx"/>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ch" ptType="node" func="cnt" op="lte" val="4">
          <dgm:layoutNode name="Accent1" styleLbl="node1">
            <dgm:alg type="sp"/>
            <dgm:shape xmlns:r="http://schemas.openxmlformats.org/officeDocument/2006/relationships" type="ellipse" r:blip="">
              <dgm:adjLst/>
            </dgm:shape>
            <dgm:presOf/>
            <dgm:constrLst/>
          </dgm:layoutNode>
        </dgm:if>
        <dgm:else name="Name11"/>
      </dgm:choose>
      <dgm:layoutNode name="Accent2" styleLbl="node1">
        <dgm:alg type="sp"/>
        <dgm:shape xmlns:r="http://schemas.openxmlformats.org/officeDocument/2006/relationships" type="ellipse" r:blip="">
          <dgm:adjLst/>
        </dgm:shape>
        <dgm:presOf/>
        <dgm:constrLst/>
      </dgm:layoutNode>
      <dgm:layoutNode name="Accent3" styleLbl="node1">
        <dgm:alg type="sp"/>
        <dgm:shape xmlns:r="http://schemas.openxmlformats.org/officeDocument/2006/relationships" type="ellipse" r:blip="">
          <dgm:adjLst/>
        </dgm:shape>
        <dgm:presOf/>
        <dgm:constrLst/>
      </dgm:layoutNode>
      <dgm:layoutNode name="Accent4" styleLbl="node1">
        <dgm:alg type="sp"/>
        <dgm:shape xmlns:r="http://schemas.openxmlformats.org/officeDocument/2006/relationships" type="ellipse" r:blip="">
          <dgm:adjLst/>
        </dgm:shape>
        <dgm:presOf/>
        <dgm:constrLst/>
      </dgm:layoutNode>
      <dgm:layoutNode name="Accent5" styleLbl="node1">
        <dgm:alg type="sp"/>
        <dgm:shape xmlns:r="http://schemas.openxmlformats.org/officeDocument/2006/relationships" type="ellipse" r:blip="">
          <dgm:adjLst/>
        </dgm:shape>
        <dgm:presOf/>
        <dgm:constrLst/>
      </dgm:layoutNode>
      <dgm:layoutNode name="Accent6" styleLbl="node1">
        <dgm:alg type="sp"/>
        <dgm:shape xmlns:r="http://schemas.openxmlformats.org/officeDocument/2006/relationships" type="ellipse" r:blip="">
          <dgm:adjLst/>
        </dgm:shape>
        <dgm:presOf/>
        <dgm:constrLst/>
      </dgm:layoutNode>
    </dgm:forEach>
    <dgm:forEach name="Name12" axis="ch ch" ptType="node node" st="1 1" cnt="1 1">
      <dgm:layoutNode name="Child1"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7">
        <dgm:alg type="sp"/>
        <dgm:shape xmlns:r="http://schemas.openxmlformats.org/officeDocument/2006/relationships" r:blip="">
          <dgm:adjLst/>
        </dgm:shape>
        <dgm:presOf/>
        <dgm:constrLst/>
        <dgm:forEach name="Name13" ref="accentRepeat1"/>
      </dgm:layoutNode>
      <dgm:layoutNode name="Accent8">
        <dgm:alg type="sp"/>
        <dgm:shape xmlns:r="http://schemas.openxmlformats.org/officeDocument/2006/relationships" r:blip="">
          <dgm:adjLst/>
        </dgm:shape>
        <dgm:presOf/>
        <dgm:constrLst/>
        <dgm:forEach name="Name14" ref="accentRepeat2"/>
      </dgm:layoutNode>
    </dgm:forEach>
    <dgm:forEach name="Name15" axis="ch ch" ptType="node node" st="1 2" cnt="1 1">
      <dgm:layoutNode name="Child2"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9">
        <dgm:alg type="sp"/>
        <dgm:shape xmlns:r="http://schemas.openxmlformats.org/officeDocument/2006/relationships" r:blip="">
          <dgm:adjLst/>
        </dgm:shape>
        <dgm:presOf/>
        <dgm:constrLst/>
        <dgm:forEach name="Name16" ref="accentRepeat1"/>
      </dgm:layoutNode>
      <dgm:layoutNode name="Accent10">
        <dgm:alg type="sp"/>
        <dgm:shape xmlns:r="http://schemas.openxmlformats.org/officeDocument/2006/relationships" r:blip="">
          <dgm:adjLst/>
        </dgm:shape>
        <dgm:presOf/>
        <dgm:constrLst/>
        <dgm:forEach name="Name17" ref="accentRepeat2"/>
      </dgm:layoutNode>
      <dgm:layoutNode name="Accent11">
        <dgm:alg type="sp"/>
        <dgm:shape xmlns:r="http://schemas.openxmlformats.org/officeDocument/2006/relationships" r:blip="">
          <dgm:adjLst/>
        </dgm:shape>
        <dgm:presOf/>
        <dgm:constrLst/>
        <dgm:forEach name="Name18" ref="accentRepeat3"/>
      </dgm:layoutNode>
    </dgm:forEach>
    <dgm:forEach name="Name19" axis="ch ch" ptType="node node" st="1 3" cnt="1 1">
      <dgm:layoutNode name="Child3"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2">
        <dgm:alg type="sp"/>
        <dgm:shape xmlns:r="http://schemas.openxmlformats.org/officeDocument/2006/relationships" r:blip="">
          <dgm:adjLst/>
        </dgm:shape>
        <dgm:presOf/>
        <dgm:constrLst/>
        <dgm:forEach name="Name20" ref="accentRepeat1"/>
      </dgm:layoutNode>
    </dgm:forEach>
    <dgm:forEach name="Name21" axis="ch ch" ptType="node node" st="1 4" cnt="1 1">
      <dgm:layoutNode name="Child4"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3">
        <dgm:alg type="sp"/>
        <dgm:shape xmlns:r="http://schemas.openxmlformats.org/officeDocument/2006/relationships" r:blip="">
          <dgm:adjLst/>
        </dgm:shape>
        <dgm:presOf/>
        <dgm:constrLst/>
        <dgm:forEach name="Name22" ref="accentRepeat1"/>
      </dgm:layoutNode>
    </dgm:forEach>
    <dgm:forEach name="Name23" axis="ch ch" ptType="node node" st="1 5" cnt="1 1">
      <dgm:layoutNode name="Child5" styleLbl="node1">
        <dgm:varLst>
          <dgm:chMax val="0"/>
          <dgm:chPref val="0"/>
        </dgm:varLst>
        <dgm:alg type="tx">
          <dgm:param type="shpTxLTRAlignCh" val="ctr"/>
          <dgm:param type="txAnchorVertCh" val="mid"/>
        </dgm:alg>
        <dgm:shape xmlns:r="http://schemas.openxmlformats.org/officeDocument/2006/relationships" type="ellipse" r:blip="">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Accent15">
        <dgm:alg type="sp"/>
        <dgm:shape xmlns:r="http://schemas.openxmlformats.org/officeDocument/2006/relationships" r:blip="">
          <dgm:adjLst/>
        </dgm:shape>
        <dgm:presOf/>
        <dgm:constrLst/>
        <dgm:forEach name="Name24" ref="accentRepeat2"/>
      </dgm:layoutNode>
      <dgm:layoutNode name="Accent16">
        <dgm:alg type="sp"/>
        <dgm:shape xmlns:r="http://schemas.openxmlformats.org/officeDocument/2006/relationships" r:blip="">
          <dgm:adjLst/>
        </dgm:shape>
        <dgm:presOf/>
        <dgm:constrLst/>
        <dgm:forEach name="Name25" ref="accentRepeat3"/>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064D4F-0E9C-4E20-8456-E7D024E17572}" type="datetimeFigureOut">
              <a:rPr lang="zh-CN" altLang="en-US" smtClean="0"/>
              <a:pPr/>
              <a:t>2019/4/3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77E8F4-36F5-42F3-8BF8-DD642CEEF780}" type="slidenum">
              <a:rPr lang="zh-CN" altLang="en-US" smtClean="0"/>
              <a:pPr/>
              <a:t>‹#›</a:t>
            </a:fld>
            <a:endParaRPr lang="zh-CN" altLang="en-US"/>
          </a:p>
        </p:txBody>
      </p:sp>
    </p:spTree>
    <p:extLst>
      <p:ext uri="{BB962C8B-B14F-4D97-AF65-F5344CB8AC3E}">
        <p14:creationId xmlns:p14="http://schemas.microsoft.com/office/powerpoint/2010/main" val="104210062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pPr/>
              <a:t>1</a:t>
            </a:fld>
            <a:endParaRPr lang="zh-CN" altLang="en-US"/>
          </a:p>
        </p:txBody>
      </p:sp>
    </p:spTree>
    <p:extLst>
      <p:ext uri="{BB962C8B-B14F-4D97-AF65-F5344CB8AC3E}">
        <p14:creationId xmlns:p14="http://schemas.microsoft.com/office/powerpoint/2010/main" val="1670618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pPr/>
              <a:t>10</a:t>
            </a:fld>
            <a:endParaRPr lang="zh-CN" altLang="en-US"/>
          </a:p>
        </p:txBody>
      </p:sp>
    </p:spTree>
    <p:extLst>
      <p:ext uri="{BB962C8B-B14F-4D97-AF65-F5344CB8AC3E}">
        <p14:creationId xmlns:p14="http://schemas.microsoft.com/office/powerpoint/2010/main" val="4276845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pPr/>
              <a:t>11</a:t>
            </a:fld>
            <a:endParaRPr lang="zh-CN" altLang="en-US"/>
          </a:p>
        </p:txBody>
      </p:sp>
    </p:spTree>
    <p:extLst>
      <p:ext uri="{BB962C8B-B14F-4D97-AF65-F5344CB8AC3E}">
        <p14:creationId xmlns:p14="http://schemas.microsoft.com/office/powerpoint/2010/main" val="22145351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pPr/>
              <a:t>12</a:t>
            </a:fld>
            <a:endParaRPr lang="zh-CN" altLang="en-US"/>
          </a:p>
        </p:txBody>
      </p:sp>
    </p:spTree>
    <p:extLst>
      <p:ext uri="{BB962C8B-B14F-4D97-AF65-F5344CB8AC3E}">
        <p14:creationId xmlns:p14="http://schemas.microsoft.com/office/powerpoint/2010/main" val="28853936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pPr/>
              <a:t>13</a:t>
            </a:fld>
            <a:endParaRPr lang="zh-CN" altLang="en-US"/>
          </a:p>
        </p:txBody>
      </p:sp>
    </p:spTree>
    <p:extLst>
      <p:ext uri="{BB962C8B-B14F-4D97-AF65-F5344CB8AC3E}">
        <p14:creationId xmlns:p14="http://schemas.microsoft.com/office/powerpoint/2010/main" val="21958363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pPr/>
              <a:t>14</a:t>
            </a:fld>
            <a:endParaRPr lang="zh-CN" altLang="en-US"/>
          </a:p>
        </p:txBody>
      </p:sp>
    </p:spTree>
    <p:extLst>
      <p:ext uri="{BB962C8B-B14F-4D97-AF65-F5344CB8AC3E}">
        <p14:creationId xmlns:p14="http://schemas.microsoft.com/office/powerpoint/2010/main" val="10832831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pPr/>
              <a:t>15</a:t>
            </a:fld>
            <a:endParaRPr lang="zh-CN" altLang="en-US"/>
          </a:p>
        </p:txBody>
      </p:sp>
    </p:spTree>
    <p:extLst>
      <p:ext uri="{BB962C8B-B14F-4D97-AF65-F5344CB8AC3E}">
        <p14:creationId xmlns:p14="http://schemas.microsoft.com/office/powerpoint/2010/main" val="21003454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pPr/>
              <a:t>16</a:t>
            </a:fld>
            <a:endParaRPr lang="zh-CN" altLang="en-US"/>
          </a:p>
        </p:txBody>
      </p:sp>
    </p:spTree>
    <p:extLst>
      <p:ext uri="{BB962C8B-B14F-4D97-AF65-F5344CB8AC3E}">
        <p14:creationId xmlns:p14="http://schemas.microsoft.com/office/powerpoint/2010/main" val="26365671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pPr/>
              <a:t>17</a:t>
            </a:fld>
            <a:endParaRPr lang="zh-CN" altLang="en-US"/>
          </a:p>
        </p:txBody>
      </p:sp>
    </p:spTree>
    <p:extLst>
      <p:ext uri="{BB962C8B-B14F-4D97-AF65-F5344CB8AC3E}">
        <p14:creationId xmlns:p14="http://schemas.microsoft.com/office/powerpoint/2010/main" val="6173576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pPr/>
              <a:t>18</a:t>
            </a:fld>
            <a:endParaRPr lang="zh-CN" altLang="en-US"/>
          </a:p>
        </p:txBody>
      </p:sp>
    </p:spTree>
    <p:extLst>
      <p:ext uri="{BB962C8B-B14F-4D97-AF65-F5344CB8AC3E}">
        <p14:creationId xmlns:p14="http://schemas.microsoft.com/office/powerpoint/2010/main" val="36226359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pPr/>
              <a:t>19</a:t>
            </a:fld>
            <a:endParaRPr lang="zh-CN" altLang="en-US"/>
          </a:p>
        </p:txBody>
      </p:sp>
    </p:spTree>
    <p:extLst>
      <p:ext uri="{BB962C8B-B14F-4D97-AF65-F5344CB8AC3E}">
        <p14:creationId xmlns:p14="http://schemas.microsoft.com/office/powerpoint/2010/main" val="35097223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pPr/>
              <a:t>2</a:t>
            </a:fld>
            <a:endParaRPr lang="zh-CN" altLang="en-US"/>
          </a:p>
        </p:txBody>
      </p:sp>
    </p:spTree>
    <p:extLst>
      <p:ext uri="{BB962C8B-B14F-4D97-AF65-F5344CB8AC3E}">
        <p14:creationId xmlns:p14="http://schemas.microsoft.com/office/powerpoint/2010/main" val="156661592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pPr/>
              <a:t>20</a:t>
            </a:fld>
            <a:endParaRPr lang="zh-CN" altLang="en-US"/>
          </a:p>
        </p:txBody>
      </p:sp>
    </p:spTree>
    <p:extLst>
      <p:ext uri="{BB962C8B-B14F-4D97-AF65-F5344CB8AC3E}">
        <p14:creationId xmlns:p14="http://schemas.microsoft.com/office/powerpoint/2010/main" val="38277911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pPr/>
              <a:t>21</a:t>
            </a:fld>
            <a:endParaRPr lang="zh-CN" altLang="en-US"/>
          </a:p>
        </p:txBody>
      </p:sp>
    </p:spTree>
    <p:extLst>
      <p:ext uri="{BB962C8B-B14F-4D97-AF65-F5344CB8AC3E}">
        <p14:creationId xmlns:p14="http://schemas.microsoft.com/office/powerpoint/2010/main" val="35863013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pPr/>
              <a:t>22</a:t>
            </a:fld>
            <a:endParaRPr lang="zh-CN" altLang="en-US"/>
          </a:p>
        </p:txBody>
      </p:sp>
    </p:spTree>
    <p:extLst>
      <p:ext uri="{BB962C8B-B14F-4D97-AF65-F5344CB8AC3E}">
        <p14:creationId xmlns:p14="http://schemas.microsoft.com/office/powerpoint/2010/main" val="186955974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D77E8F4-36F5-42F3-8BF8-DD642CEEF780}" type="slidenum">
              <a:rPr lang="zh-CN" altLang="en-US" smtClean="0"/>
              <a:pPr/>
              <a:t>3</a:t>
            </a:fld>
            <a:endParaRPr lang="zh-CN" altLang="en-US"/>
          </a:p>
        </p:txBody>
      </p:sp>
    </p:spTree>
    <p:extLst>
      <p:ext uri="{BB962C8B-B14F-4D97-AF65-F5344CB8AC3E}">
        <p14:creationId xmlns:p14="http://schemas.microsoft.com/office/powerpoint/2010/main" val="41921973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pPr/>
              <a:t>4</a:t>
            </a:fld>
            <a:endParaRPr lang="zh-CN" altLang="en-US"/>
          </a:p>
        </p:txBody>
      </p:sp>
    </p:spTree>
    <p:extLst>
      <p:ext uri="{BB962C8B-B14F-4D97-AF65-F5344CB8AC3E}">
        <p14:creationId xmlns:p14="http://schemas.microsoft.com/office/powerpoint/2010/main" val="15834918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pPr/>
              <a:t>5</a:t>
            </a:fld>
            <a:endParaRPr lang="zh-CN" altLang="en-US"/>
          </a:p>
        </p:txBody>
      </p:sp>
    </p:spTree>
    <p:extLst>
      <p:ext uri="{BB962C8B-B14F-4D97-AF65-F5344CB8AC3E}">
        <p14:creationId xmlns:p14="http://schemas.microsoft.com/office/powerpoint/2010/main" val="223511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pPr/>
              <a:t>6</a:t>
            </a:fld>
            <a:endParaRPr lang="zh-CN" altLang="en-US"/>
          </a:p>
        </p:txBody>
      </p:sp>
    </p:spTree>
    <p:extLst>
      <p:ext uri="{BB962C8B-B14F-4D97-AF65-F5344CB8AC3E}">
        <p14:creationId xmlns:p14="http://schemas.microsoft.com/office/powerpoint/2010/main" val="5052695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pPr/>
              <a:t>7</a:t>
            </a:fld>
            <a:endParaRPr lang="zh-CN" altLang="en-US"/>
          </a:p>
        </p:txBody>
      </p:sp>
    </p:spTree>
    <p:extLst>
      <p:ext uri="{BB962C8B-B14F-4D97-AF65-F5344CB8AC3E}">
        <p14:creationId xmlns:p14="http://schemas.microsoft.com/office/powerpoint/2010/main" val="28338316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pPr/>
              <a:t>8</a:t>
            </a:fld>
            <a:endParaRPr lang="zh-CN" altLang="en-US"/>
          </a:p>
        </p:txBody>
      </p:sp>
    </p:spTree>
    <p:extLst>
      <p:ext uri="{BB962C8B-B14F-4D97-AF65-F5344CB8AC3E}">
        <p14:creationId xmlns:p14="http://schemas.microsoft.com/office/powerpoint/2010/main" val="5096939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343E3DE-11AD-402A-9883-7D268646A9CD}" type="slidenum">
              <a:rPr lang="zh-CN" altLang="en-US" smtClean="0"/>
              <a:pPr/>
              <a:t>9</a:t>
            </a:fld>
            <a:endParaRPr lang="zh-CN" altLang="en-US"/>
          </a:p>
        </p:txBody>
      </p:sp>
    </p:spTree>
    <p:extLst>
      <p:ext uri="{BB962C8B-B14F-4D97-AF65-F5344CB8AC3E}">
        <p14:creationId xmlns:p14="http://schemas.microsoft.com/office/powerpoint/2010/main" val="25477503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070356216"/>
      </p:ext>
    </p:extLst>
  </p:cSld>
  <p:clrMapOvr>
    <a:masterClrMapping/>
  </p:clrMapOvr>
  <mc:AlternateContent xmlns:mc="http://schemas.openxmlformats.org/markup-compatibility/2006" xmlns:p14="http://schemas.microsoft.com/office/powerpoint/2010/main">
    <mc:Choice Requires="p14">
      <p:transition spd="slow" p14:dur="1500" advTm="4551">
        <p:random/>
      </p:transition>
    </mc:Choice>
    <mc:Fallback xmlns="">
      <p:transition spd="slow" advTm="4551">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A592ADA-4250-4FCF-A651-0F312BFFC3F1}" type="datetimeFigureOut">
              <a:rPr lang="zh-CN" altLang="en-US" smtClean="0"/>
              <a:pPr/>
              <a:t>2019/4/3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DDBEC0-2DB8-4133-8823-AC5F1478E71E}" type="slidenum">
              <a:rPr lang="zh-CN" altLang="en-US" smtClean="0"/>
              <a:pPr/>
              <a:t>‹#›</a:t>
            </a:fld>
            <a:endParaRPr lang="zh-CN" altLang="en-US"/>
          </a:p>
        </p:txBody>
      </p:sp>
    </p:spTree>
    <p:extLst>
      <p:ext uri="{BB962C8B-B14F-4D97-AF65-F5344CB8AC3E}">
        <p14:creationId xmlns:p14="http://schemas.microsoft.com/office/powerpoint/2010/main" val="1814386927"/>
      </p:ext>
    </p:extLst>
  </p:cSld>
  <p:clrMapOvr>
    <a:masterClrMapping/>
  </p:clrMapOvr>
  <mc:AlternateContent xmlns:mc="http://schemas.openxmlformats.org/markup-compatibility/2006" xmlns:p14="http://schemas.microsoft.com/office/powerpoint/2010/main">
    <mc:Choice Requires="p14">
      <p:transition spd="slow" p14:dur="1500" advTm="4551">
        <p:random/>
      </p:transition>
    </mc:Choice>
    <mc:Fallback xmlns="">
      <p:transition spd="slow" advTm="4551">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2"/>
            <a:ext cx="2057400" cy="329088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782"/>
            <a:ext cx="6019800" cy="329088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A592ADA-4250-4FCF-A651-0F312BFFC3F1}" type="datetimeFigureOut">
              <a:rPr lang="zh-CN" altLang="en-US" smtClean="0"/>
              <a:pPr/>
              <a:t>2019/4/3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DDBEC0-2DB8-4133-8823-AC5F1478E71E}" type="slidenum">
              <a:rPr lang="zh-CN" altLang="en-US" smtClean="0"/>
              <a:pPr/>
              <a:t>‹#›</a:t>
            </a:fld>
            <a:endParaRPr lang="zh-CN" altLang="en-US"/>
          </a:p>
        </p:txBody>
      </p:sp>
    </p:spTree>
    <p:extLst>
      <p:ext uri="{BB962C8B-B14F-4D97-AF65-F5344CB8AC3E}">
        <p14:creationId xmlns:p14="http://schemas.microsoft.com/office/powerpoint/2010/main" val="2035634606"/>
      </p:ext>
    </p:extLst>
  </p:cSld>
  <p:clrMapOvr>
    <a:masterClrMapping/>
  </p:clrMapOvr>
  <mc:AlternateContent xmlns:mc="http://schemas.openxmlformats.org/markup-compatibility/2006" xmlns:p14="http://schemas.microsoft.com/office/powerpoint/2010/main">
    <mc:Choice Requires="p14">
      <p:transition spd="slow" p14:dur="1500" advTm="4551">
        <p:random/>
      </p:transition>
    </mc:Choice>
    <mc:Fallback xmlns="">
      <p:transition spd="slow" advTm="4551">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C51918F-BED8-42B9-91D8-34D8D46DE196}" type="datetimeFigureOut">
              <a:rPr lang="zh-CN" altLang="en-US" smtClean="0"/>
              <a:pPr/>
              <a:t>2019/4/3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B63E2B7-059A-4A92-BC76-0A5F10FA1C73}" type="slidenum">
              <a:rPr lang="zh-CN" altLang="en-US" smtClean="0"/>
              <a:pPr/>
              <a:t>‹#›</a:t>
            </a:fld>
            <a:endParaRPr lang="zh-CN" altLang="en-US"/>
          </a:p>
        </p:txBody>
      </p:sp>
    </p:spTree>
    <p:extLst>
      <p:ext uri="{BB962C8B-B14F-4D97-AF65-F5344CB8AC3E}">
        <p14:creationId xmlns:p14="http://schemas.microsoft.com/office/powerpoint/2010/main" val="1644245774"/>
      </p:ext>
    </p:extLst>
  </p:cSld>
  <p:clrMapOvr>
    <a:masterClrMapping/>
  </p:clrMapOvr>
  <mc:AlternateContent xmlns:mc="http://schemas.openxmlformats.org/markup-compatibility/2006" xmlns:p14="http://schemas.microsoft.com/office/powerpoint/2010/main">
    <mc:Choice Requires="p14">
      <p:transition spd="slow" p14:dur="1500" advTm="4551">
        <p:random/>
      </p:transition>
    </mc:Choice>
    <mc:Fallback xmlns="">
      <p:transition spd="slow" advTm="4551">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8" name="矩形 7"/>
          <p:cNvSpPr/>
          <p:nvPr/>
        </p:nvSpPr>
        <p:spPr>
          <a:xfrm>
            <a:off x="0" y="-1"/>
            <a:ext cx="8083324" cy="52798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userDrawn="1"/>
        </p:nvGrpSpPr>
        <p:grpSpPr>
          <a:xfrm>
            <a:off x="6660232" y="-2082"/>
            <a:ext cx="2483768" cy="527985"/>
            <a:chOff x="4041662" y="-2082"/>
            <a:chExt cx="5102338" cy="527985"/>
          </a:xfrm>
        </p:grpSpPr>
        <p:sp>
          <p:nvSpPr>
            <p:cNvPr id="9" name="矩形 8"/>
            <p:cNvSpPr/>
            <p:nvPr/>
          </p:nvSpPr>
          <p:spPr>
            <a:xfrm>
              <a:off x="7986421" y="-2082"/>
              <a:ext cx="1157579" cy="52798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341647" y="-2082"/>
              <a:ext cx="1697639" cy="52798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041662" y="-2082"/>
              <a:ext cx="2299985" cy="527985"/>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11"/>
          <p:cNvSpPr txBox="1"/>
          <p:nvPr userDrawn="1"/>
        </p:nvSpPr>
        <p:spPr>
          <a:xfrm>
            <a:off x="810561" y="86796"/>
            <a:ext cx="1737839" cy="400110"/>
          </a:xfrm>
          <a:prstGeom prst="rect">
            <a:avLst/>
          </a:prstGeom>
          <a:noFill/>
        </p:spPr>
        <p:txBody>
          <a:bodyPr wrap="square" lIns="0" tIns="0" rIns="0" bIns="0" rtlCol="0">
            <a:spAutoFit/>
          </a:bodyPr>
          <a:lstStyle/>
          <a:p>
            <a:pPr>
              <a:lnSpc>
                <a:spcPct val="130000"/>
              </a:lnSpc>
            </a:pPr>
            <a:r>
              <a:rPr lang="zh-CN" altLang="en-US" sz="2000" dirty="0">
                <a:solidFill>
                  <a:schemeClr val="bg1"/>
                </a:solidFill>
                <a:latin typeface="方正兰亭中黑_GBK" pitchFamily="2" charset="-122"/>
                <a:ea typeface="方正兰亭中黑_GBK" pitchFamily="2" charset="-122"/>
              </a:rPr>
              <a:t>输入标题文本</a:t>
            </a:r>
            <a:endParaRPr lang="en-US" altLang="zh-CN" sz="2000" dirty="0">
              <a:solidFill>
                <a:schemeClr val="bg1"/>
              </a:solidFill>
              <a:latin typeface="方正兰亭中黑_GBK" pitchFamily="2" charset="-122"/>
              <a:ea typeface="方正兰亭中黑_GBK" pitchFamily="2" charset="-122"/>
            </a:endParaRPr>
          </a:p>
        </p:txBody>
      </p:sp>
      <p:sp>
        <p:nvSpPr>
          <p:cNvPr id="13" name="矩形 47"/>
          <p:cNvSpPr/>
          <p:nvPr userDrawn="1"/>
        </p:nvSpPr>
        <p:spPr>
          <a:xfrm rot="2700000">
            <a:off x="488189" y="379561"/>
            <a:ext cx="216704" cy="216704"/>
          </a:xfrm>
          <a:custGeom>
            <a:avLst/>
            <a:gdLst>
              <a:gd name="connsiteX0" fmla="*/ 0 w 416623"/>
              <a:gd name="connsiteY0" fmla="*/ 0 h 416623"/>
              <a:gd name="connsiteX1" fmla="*/ 416623 w 416623"/>
              <a:gd name="connsiteY1" fmla="*/ 0 h 416623"/>
              <a:gd name="connsiteX2" fmla="*/ 416623 w 416623"/>
              <a:gd name="connsiteY2" fmla="*/ 416623 h 416623"/>
              <a:gd name="connsiteX3" fmla="*/ 0 w 416623"/>
              <a:gd name="connsiteY3" fmla="*/ 416623 h 416623"/>
              <a:gd name="connsiteX4" fmla="*/ 0 w 416623"/>
              <a:gd name="connsiteY4" fmla="*/ 0 h 416623"/>
              <a:gd name="connsiteX0" fmla="*/ 0 w 416623"/>
              <a:gd name="connsiteY0" fmla="*/ 416623 h 416623"/>
              <a:gd name="connsiteX1" fmla="*/ 416623 w 416623"/>
              <a:gd name="connsiteY1" fmla="*/ 0 h 416623"/>
              <a:gd name="connsiteX2" fmla="*/ 416623 w 416623"/>
              <a:gd name="connsiteY2" fmla="*/ 416623 h 416623"/>
              <a:gd name="connsiteX3" fmla="*/ 0 w 416623"/>
              <a:gd name="connsiteY3" fmla="*/ 416623 h 416623"/>
            </a:gdLst>
            <a:ahLst/>
            <a:cxnLst>
              <a:cxn ang="0">
                <a:pos x="connsiteX0" y="connsiteY0"/>
              </a:cxn>
              <a:cxn ang="0">
                <a:pos x="connsiteX1" y="connsiteY1"/>
              </a:cxn>
              <a:cxn ang="0">
                <a:pos x="connsiteX2" y="connsiteY2"/>
              </a:cxn>
              <a:cxn ang="0">
                <a:pos x="connsiteX3" y="connsiteY3"/>
              </a:cxn>
            </a:cxnLst>
            <a:rect l="l" t="t" r="r" b="b"/>
            <a:pathLst>
              <a:path w="416623" h="416623">
                <a:moveTo>
                  <a:pt x="0" y="416623"/>
                </a:moveTo>
                <a:lnTo>
                  <a:pt x="416623" y="0"/>
                </a:lnTo>
                <a:lnTo>
                  <a:pt x="416623" y="416623"/>
                </a:lnTo>
                <a:lnTo>
                  <a:pt x="0" y="4166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47"/>
          <p:cNvSpPr/>
          <p:nvPr userDrawn="1"/>
        </p:nvSpPr>
        <p:spPr>
          <a:xfrm rot="2700000">
            <a:off x="469274" y="712765"/>
            <a:ext cx="108352" cy="108352"/>
          </a:xfrm>
          <a:custGeom>
            <a:avLst/>
            <a:gdLst>
              <a:gd name="connsiteX0" fmla="*/ 0 w 416623"/>
              <a:gd name="connsiteY0" fmla="*/ 0 h 416623"/>
              <a:gd name="connsiteX1" fmla="*/ 416623 w 416623"/>
              <a:gd name="connsiteY1" fmla="*/ 0 h 416623"/>
              <a:gd name="connsiteX2" fmla="*/ 416623 w 416623"/>
              <a:gd name="connsiteY2" fmla="*/ 416623 h 416623"/>
              <a:gd name="connsiteX3" fmla="*/ 0 w 416623"/>
              <a:gd name="connsiteY3" fmla="*/ 416623 h 416623"/>
              <a:gd name="connsiteX4" fmla="*/ 0 w 416623"/>
              <a:gd name="connsiteY4" fmla="*/ 0 h 416623"/>
              <a:gd name="connsiteX0" fmla="*/ 0 w 416623"/>
              <a:gd name="connsiteY0" fmla="*/ 416623 h 416623"/>
              <a:gd name="connsiteX1" fmla="*/ 416623 w 416623"/>
              <a:gd name="connsiteY1" fmla="*/ 0 h 416623"/>
              <a:gd name="connsiteX2" fmla="*/ 416623 w 416623"/>
              <a:gd name="connsiteY2" fmla="*/ 416623 h 416623"/>
              <a:gd name="connsiteX3" fmla="*/ 0 w 416623"/>
              <a:gd name="connsiteY3" fmla="*/ 416623 h 416623"/>
            </a:gdLst>
            <a:ahLst/>
            <a:cxnLst>
              <a:cxn ang="0">
                <a:pos x="connsiteX0" y="connsiteY0"/>
              </a:cxn>
              <a:cxn ang="0">
                <a:pos x="connsiteX1" y="connsiteY1"/>
              </a:cxn>
              <a:cxn ang="0">
                <a:pos x="connsiteX2" y="connsiteY2"/>
              </a:cxn>
              <a:cxn ang="0">
                <a:pos x="connsiteX3" y="connsiteY3"/>
              </a:cxn>
            </a:cxnLst>
            <a:rect l="l" t="t" r="r" b="b"/>
            <a:pathLst>
              <a:path w="416623" h="416623">
                <a:moveTo>
                  <a:pt x="0" y="416623"/>
                </a:moveTo>
                <a:lnTo>
                  <a:pt x="416623" y="0"/>
                </a:lnTo>
                <a:lnTo>
                  <a:pt x="416623" y="416623"/>
                </a:lnTo>
                <a:lnTo>
                  <a:pt x="0" y="4166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47"/>
          <p:cNvSpPr/>
          <p:nvPr userDrawn="1"/>
        </p:nvSpPr>
        <p:spPr>
          <a:xfrm rot="18900000" flipV="1">
            <a:off x="132264" y="388006"/>
            <a:ext cx="298169" cy="298169"/>
          </a:xfrm>
          <a:custGeom>
            <a:avLst/>
            <a:gdLst>
              <a:gd name="connsiteX0" fmla="*/ 0 w 416623"/>
              <a:gd name="connsiteY0" fmla="*/ 0 h 416623"/>
              <a:gd name="connsiteX1" fmla="*/ 416623 w 416623"/>
              <a:gd name="connsiteY1" fmla="*/ 0 h 416623"/>
              <a:gd name="connsiteX2" fmla="*/ 416623 w 416623"/>
              <a:gd name="connsiteY2" fmla="*/ 416623 h 416623"/>
              <a:gd name="connsiteX3" fmla="*/ 0 w 416623"/>
              <a:gd name="connsiteY3" fmla="*/ 416623 h 416623"/>
              <a:gd name="connsiteX4" fmla="*/ 0 w 416623"/>
              <a:gd name="connsiteY4" fmla="*/ 0 h 416623"/>
              <a:gd name="connsiteX0" fmla="*/ 0 w 416623"/>
              <a:gd name="connsiteY0" fmla="*/ 416623 h 416623"/>
              <a:gd name="connsiteX1" fmla="*/ 416623 w 416623"/>
              <a:gd name="connsiteY1" fmla="*/ 0 h 416623"/>
              <a:gd name="connsiteX2" fmla="*/ 416623 w 416623"/>
              <a:gd name="connsiteY2" fmla="*/ 416623 h 416623"/>
              <a:gd name="connsiteX3" fmla="*/ 0 w 416623"/>
              <a:gd name="connsiteY3" fmla="*/ 416623 h 416623"/>
            </a:gdLst>
            <a:ahLst/>
            <a:cxnLst>
              <a:cxn ang="0">
                <a:pos x="connsiteX0" y="connsiteY0"/>
              </a:cxn>
              <a:cxn ang="0">
                <a:pos x="connsiteX1" y="connsiteY1"/>
              </a:cxn>
              <a:cxn ang="0">
                <a:pos x="connsiteX2" y="connsiteY2"/>
              </a:cxn>
              <a:cxn ang="0">
                <a:pos x="connsiteX3" y="connsiteY3"/>
              </a:cxn>
            </a:cxnLst>
            <a:rect l="l" t="t" r="r" b="b"/>
            <a:pathLst>
              <a:path w="416623" h="416623">
                <a:moveTo>
                  <a:pt x="0" y="416623"/>
                </a:moveTo>
                <a:lnTo>
                  <a:pt x="416623" y="0"/>
                </a:lnTo>
                <a:lnTo>
                  <a:pt x="416623" y="416623"/>
                </a:lnTo>
                <a:lnTo>
                  <a:pt x="0" y="41662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47"/>
          <p:cNvSpPr/>
          <p:nvPr userDrawn="1"/>
        </p:nvSpPr>
        <p:spPr>
          <a:xfrm rot="2700000">
            <a:off x="290580" y="602328"/>
            <a:ext cx="136370" cy="136370"/>
          </a:xfrm>
          <a:custGeom>
            <a:avLst/>
            <a:gdLst>
              <a:gd name="connsiteX0" fmla="*/ 0 w 416623"/>
              <a:gd name="connsiteY0" fmla="*/ 0 h 416623"/>
              <a:gd name="connsiteX1" fmla="*/ 416623 w 416623"/>
              <a:gd name="connsiteY1" fmla="*/ 0 h 416623"/>
              <a:gd name="connsiteX2" fmla="*/ 416623 w 416623"/>
              <a:gd name="connsiteY2" fmla="*/ 416623 h 416623"/>
              <a:gd name="connsiteX3" fmla="*/ 0 w 416623"/>
              <a:gd name="connsiteY3" fmla="*/ 416623 h 416623"/>
              <a:gd name="connsiteX4" fmla="*/ 0 w 416623"/>
              <a:gd name="connsiteY4" fmla="*/ 0 h 416623"/>
              <a:gd name="connsiteX0" fmla="*/ 0 w 416623"/>
              <a:gd name="connsiteY0" fmla="*/ 416623 h 416623"/>
              <a:gd name="connsiteX1" fmla="*/ 416623 w 416623"/>
              <a:gd name="connsiteY1" fmla="*/ 0 h 416623"/>
              <a:gd name="connsiteX2" fmla="*/ 416623 w 416623"/>
              <a:gd name="connsiteY2" fmla="*/ 416623 h 416623"/>
              <a:gd name="connsiteX3" fmla="*/ 0 w 416623"/>
              <a:gd name="connsiteY3" fmla="*/ 416623 h 416623"/>
            </a:gdLst>
            <a:ahLst/>
            <a:cxnLst>
              <a:cxn ang="0">
                <a:pos x="connsiteX0" y="connsiteY0"/>
              </a:cxn>
              <a:cxn ang="0">
                <a:pos x="connsiteX1" y="connsiteY1"/>
              </a:cxn>
              <a:cxn ang="0">
                <a:pos x="connsiteX2" y="connsiteY2"/>
              </a:cxn>
              <a:cxn ang="0">
                <a:pos x="connsiteX3" y="connsiteY3"/>
              </a:cxn>
            </a:cxnLst>
            <a:rect l="l" t="t" r="r" b="b"/>
            <a:pathLst>
              <a:path w="416623" h="416623">
                <a:moveTo>
                  <a:pt x="0" y="416623"/>
                </a:moveTo>
                <a:lnTo>
                  <a:pt x="416623" y="0"/>
                </a:lnTo>
                <a:lnTo>
                  <a:pt x="416623" y="416623"/>
                </a:lnTo>
                <a:lnTo>
                  <a:pt x="0" y="41662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546816809"/>
      </p:ext>
    </p:extLst>
  </p:cSld>
  <p:clrMapOvr>
    <a:masterClrMapping/>
  </p:clrMapOvr>
  <mc:AlternateContent xmlns:mc="http://schemas.openxmlformats.org/markup-compatibility/2006" xmlns:p14="http://schemas.microsoft.com/office/powerpoint/2010/main">
    <mc:Choice Requires="p14">
      <p:transition spd="slow" p14:dur="1500" advTm="4551">
        <p:random/>
      </p:transition>
    </mc:Choice>
    <mc:Fallback xmlns="">
      <p:transition spd="slow" advTm="4551">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CA592ADA-4250-4FCF-A651-0F312BFFC3F1}" type="datetimeFigureOut">
              <a:rPr lang="zh-CN" altLang="en-US" smtClean="0"/>
              <a:pPr/>
              <a:t>2019/4/3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FDDBEC0-2DB8-4133-8823-AC5F1478E71E}" type="slidenum">
              <a:rPr lang="zh-CN" altLang="en-US" smtClean="0"/>
              <a:pPr/>
              <a:t>‹#›</a:t>
            </a:fld>
            <a:endParaRPr lang="zh-CN" altLang="en-US"/>
          </a:p>
        </p:txBody>
      </p:sp>
    </p:spTree>
    <p:extLst>
      <p:ext uri="{BB962C8B-B14F-4D97-AF65-F5344CB8AC3E}">
        <p14:creationId xmlns:p14="http://schemas.microsoft.com/office/powerpoint/2010/main" val="1062644784"/>
      </p:ext>
    </p:extLst>
  </p:cSld>
  <p:clrMapOvr>
    <a:masterClrMapping/>
  </p:clrMapOvr>
  <mc:AlternateContent xmlns:mc="http://schemas.openxmlformats.org/markup-compatibility/2006" xmlns:p14="http://schemas.microsoft.com/office/powerpoint/2010/main">
    <mc:Choice Requires="p14">
      <p:transition spd="slow" p14:dur="1500" advTm="4551">
        <p:random/>
      </p:transition>
    </mc:Choice>
    <mc:Fallback xmlns="">
      <p:transition spd="slow" advTm="4551">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900114"/>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114"/>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CA592ADA-4250-4FCF-A651-0F312BFFC3F1}" type="datetimeFigureOut">
              <a:rPr lang="zh-CN" altLang="en-US" smtClean="0"/>
              <a:pPr/>
              <a:t>2019/4/3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DDBEC0-2DB8-4133-8823-AC5F1478E71E}" type="slidenum">
              <a:rPr lang="zh-CN" altLang="en-US" smtClean="0"/>
              <a:pPr/>
              <a:t>‹#›</a:t>
            </a:fld>
            <a:endParaRPr lang="zh-CN" altLang="en-US"/>
          </a:p>
        </p:txBody>
      </p:sp>
    </p:spTree>
    <p:extLst>
      <p:ext uri="{BB962C8B-B14F-4D97-AF65-F5344CB8AC3E}">
        <p14:creationId xmlns:p14="http://schemas.microsoft.com/office/powerpoint/2010/main" val="298138805"/>
      </p:ext>
    </p:extLst>
  </p:cSld>
  <p:clrMapOvr>
    <a:masterClrMapping/>
  </p:clrMapOvr>
  <mc:AlternateContent xmlns:mc="http://schemas.openxmlformats.org/markup-compatibility/2006" xmlns:p14="http://schemas.microsoft.com/office/powerpoint/2010/main">
    <mc:Choice Requires="p14">
      <p:transition spd="slow" p14:dur="1500" advTm="4551">
        <p:random/>
      </p:transition>
    </mc:Choice>
    <mc:Fallback xmlns="">
      <p:transition spd="slow" advTm="4551">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9"/>
            <a:ext cx="8229600" cy="85725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8"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8"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CA592ADA-4250-4FCF-A651-0F312BFFC3F1}" type="datetimeFigureOut">
              <a:rPr lang="zh-CN" altLang="en-US" smtClean="0"/>
              <a:pPr/>
              <a:t>2019/4/3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FDDBEC0-2DB8-4133-8823-AC5F1478E71E}" type="slidenum">
              <a:rPr lang="zh-CN" altLang="en-US" smtClean="0"/>
              <a:pPr/>
              <a:t>‹#›</a:t>
            </a:fld>
            <a:endParaRPr lang="zh-CN" altLang="en-US"/>
          </a:p>
        </p:txBody>
      </p:sp>
    </p:spTree>
    <p:extLst>
      <p:ext uri="{BB962C8B-B14F-4D97-AF65-F5344CB8AC3E}">
        <p14:creationId xmlns:p14="http://schemas.microsoft.com/office/powerpoint/2010/main" val="2014085181"/>
      </p:ext>
    </p:extLst>
  </p:cSld>
  <p:clrMapOvr>
    <a:masterClrMapping/>
  </p:clrMapOvr>
  <mc:AlternateContent xmlns:mc="http://schemas.openxmlformats.org/markup-compatibility/2006" xmlns:p14="http://schemas.microsoft.com/office/powerpoint/2010/main">
    <mc:Choice Requires="p14">
      <p:transition spd="slow" p14:dur="1500" advTm="4551">
        <p:random/>
      </p:transition>
    </mc:Choice>
    <mc:Fallback xmlns="">
      <p:transition spd="slow" advTm="4551">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A592ADA-4250-4FCF-A651-0F312BFFC3F1}" type="datetimeFigureOut">
              <a:rPr lang="zh-CN" altLang="en-US" smtClean="0"/>
              <a:pPr/>
              <a:t>2019/4/3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FDDBEC0-2DB8-4133-8823-AC5F1478E71E}" type="slidenum">
              <a:rPr lang="zh-CN" altLang="en-US" smtClean="0"/>
              <a:pPr/>
              <a:t>‹#›</a:t>
            </a:fld>
            <a:endParaRPr lang="zh-CN" altLang="en-US"/>
          </a:p>
        </p:txBody>
      </p:sp>
    </p:spTree>
    <p:extLst>
      <p:ext uri="{BB962C8B-B14F-4D97-AF65-F5344CB8AC3E}">
        <p14:creationId xmlns:p14="http://schemas.microsoft.com/office/powerpoint/2010/main" val="4207144187"/>
      </p:ext>
    </p:extLst>
  </p:cSld>
  <p:clrMapOvr>
    <a:masterClrMapping/>
  </p:clrMapOvr>
  <mc:AlternateContent xmlns:mc="http://schemas.openxmlformats.org/markup-compatibility/2006" xmlns:p14="http://schemas.microsoft.com/office/powerpoint/2010/main">
    <mc:Choice Requires="p14">
      <p:transition spd="slow" p14:dur="1500" advTm="4551">
        <p:random/>
      </p:transition>
    </mc:Choice>
    <mc:Fallback xmlns="">
      <p:transition spd="slow" advTm="4551">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A592ADA-4250-4FCF-A651-0F312BFFC3F1}" type="datetimeFigureOut">
              <a:rPr lang="zh-CN" altLang="en-US" smtClean="0"/>
              <a:pPr/>
              <a:t>2019/4/3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FDDBEC0-2DB8-4133-8823-AC5F1478E71E}" type="slidenum">
              <a:rPr lang="zh-CN" altLang="en-US" smtClean="0"/>
              <a:pPr/>
              <a:t>‹#›</a:t>
            </a:fld>
            <a:endParaRPr lang="zh-CN" altLang="en-US"/>
          </a:p>
        </p:txBody>
      </p:sp>
    </p:spTree>
    <p:extLst>
      <p:ext uri="{BB962C8B-B14F-4D97-AF65-F5344CB8AC3E}">
        <p14:creationId xmlns:p14="http://schemas.microsoft.com/office/powerpoint/2010/main" val="1440652187"/>
      </p:ext>
    </p:extLst>
  </p:cSld>
  <p:clrMapOvr>
    <a:masterClrMapping/>
  </p:clrMapOvr>
  <mc:AlternateContent xmlns:mc="http://schemas.openxmlformats.org/markup-compatibility/2006" xmlns:p14="http://schemas.microsoft.com/office/powerpoint/2010/main">
    <mc:Choice Requires="p14">
      <p:transition spd="slow" p14:dur="1500" advTm="4551">
        <p:random/>
      </p:transition>
    </mc:Choice>
    <mc:Fallback xmlns="">
      <p:transition spd="slow" advTm="4551">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3" y="204787"/>
            <a:ext cx="3008313" cy="871538"/>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3" y="1076327"/>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CA592ADA-4250-4FCF-A651-0F312BFFC3F1}" type="datetimeFigureOut">
              <a:rPr lang="zh-CN" altLang="en-US" smtClean="0"/>
              <a:pPr/>
              <a:t>2019/4/3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DDBEC0-2DB8-4133-8823-AC5F1478E71E}" type="slidenum">
              <a:rPr lang="zh-CN" altLang="en-US" smtClean="0"/>
              <a:pPr/>
              <a:t>‹#›</a:t>
            </a:fld>
            <a:endParaRPr lang="zh-CN" altLang="en-US"/>
          </a:p>
        </p:txBody>
      </p:sp>
    </p:spTree>
    <p:extLst>
      <p:ext uri="{BB962C8B-B14F-4D97-AF65-F5344CB8AC3E}">
        <p14:creationId xmlns:p14="http://schemas.microsoft.com/office/powerpoint/2010/main" val="3843571636"/>
      </p:ext>
    </p:extLst>
  </p:cSld>
  <p:clrMapOvr>
    <a:masterClrMapping/>
  </p:clrMapOvr>
  <mc:AlternateContent xmlns:mc="http://schemas.openxmlformats.org/markup-compatibility/2006" xmlns:p14="http://schemas.microsoft.com/office/powerpoint/2010/main">
    <mc:Choice Requires="p14">
      <p:transition spd="slow" p14:dur="1500" advTm="4551">
        <p:random/>
      </p:transition>
    </mc:Choice>
    <mc:Fallback xmlns="">
      <p:transition spd="slow" advTm="4551">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1"/>
            <a:ext cx="5486400" cy="425054"/>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CA592ADA-4250-4FCF-A651-0F312BFFC3F1}" type="datetimeFigureOut">
              <a:rPr lang="zh-CN" altLang="en-US" smtClean="0"/>
              <a:pPr/>
              <a:t>2019/4/3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FDDBEC0-2DB8-4133-8823-AC5F1478E71E}" type="slidenum">
              <a:rPr lang="zh-CN" altLang="en-US" smtClean="0"/>
              <a:pPr/>
              <a:t>‹#›</a:t>
            </a:fld>
            <a:endParaRPr lang="zh-CN" altLang="en-US"/>
          </a:p>
        </p:txBody>
      </p:sp>
    </p:spTree>
    <p:extLst>
      <p:ext uri="{BB962C8B-B14F-4D97-AF65-F5344CB8AC3E}">
        <p14:creationId xmlns:p14="http://schemas.microsoft.com/office/powerpoint/2010/main" val="1807961046"/>
      </p:ext>
    </p:extLst>
  </p:cSld>
  <p:clrMapOvr>
    <a:masterClrMapping/>
  </p:clrMapOvr>
  <mc:AlternateContent xmlns:mc="http://schemas.openxmlformats.org/markup-compatibility/2006" xmlns:p14="http://schemas.microsoft.com/office/powerpoint/2010/main">
    <mc:Choice Requires="p14">
      <p:transition spd="slow" p14:dur="1500" advTm="4551">
        <p:random/>
      </p:transition>
    </mc:Choice>
    <mc:Fallback xmlns="">
      <p:transition spd="slow" advTm="4551">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cstate="print">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7264"/>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CA592ADA-4250-4FCF-A651-0F312BFFC3F1}" type="datetimeFigureOut">
              <a:rPr lang="zh-CN" altLang="en-US" smtClean="0"/>
              <a:pPr/>
              <a:t>2019/4/3</a:t>
            </a:fld>
            <a:endParaRPr lang="zh-CN" altLang="en-US"/>
          </a:p>
        </p:txBody>
      </p:sp>
      <p:sp>
        <p:nvSpPr>
          <p:cNvPr id="5" name="页脚占位符 4"/>
          <p:cNvSpPr>
            <a:spLocks noGrp="1"/>
          </p:cNvSpPr>
          <p:nvPr>
            <p:ph type="ftr" sz="quarter" idx="3"/>
          </p:nvPr>
        </p:nvSpPr>
        <p:spPr>
          <a:xfrm>
            <a:off x="3124200" y="4767264"/>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4"/>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FDDBEC0-2DB8-4133-8823-AC5F1478E71E}" type="slidenum">
              <a:rPr lang="zh-CN" altLang="en-US" smtClean="0"/>
              <a:pPr/>
              <a:t>‹#›</a:t>
            </a:fld>
            <a:endParaRPr lang="zh-CN" altLang="en-US"/>
          </a:p>
        </p:txBody>
      </p:sp>
    </p:spTree>
    <p:extLst>
      <p:ext uri="{BB962C8B-B14F-4D97-AF65-F5344CB8AC3E}">
        <p14:creationId xmlns:p14="http://schemas.microsoft.com/office/powerpoint/2010/main" val="14157884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spd="slow" p14:dur="1500" advTm="4551">
        <p:random/>
      </p:transition>
    </mc:Choice>
    <mc:Fallback xmlns="">
      <p:transition spd="slow" advTm="4551">
        <p:random/>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7" Type="http://schemas.openxmlformats.org/officeDocument/2006/relationships/image" Target="../media/image9.png"/><Relationship Id="rId2" Type="http://schemas.openxmlformats.org/officeDocument/2006/relationships/slideLayout" Target="../slideLayouts/slideLayout12.xml"/><Relationship Id="rId1" Type="http://schemas.openxmlformats.org/officeDocument/2006/relationships/tags" Target="../tags/tag1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2.xml"/><Relationship Id="rId1" Type="http://schemas.openxmlformats.org/officeDocument/2006/relationships/tags" Target="../tags/tag12.xml"/><Relationship Id="rId6" Type="http://schemas.openxmlformats.org/officeDocument/2006/relationships/image" Target="../media/image16.jpeg"/><Relationship Id="rId5" Type="http://schemas.openxmlformats.org/officeDocument/2006/relationships/image" Target="../media/image9.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2.xml"/><Relationship Id="rId1" Type="http://schemas.openxmlformats.org/officeDocument/2006/relationships/tags" Target="../tags/tag13.xml"/><Relationship Id="rId5" Type="http://schemas.openxmlformats.org/officeDocument/2006/relationships/image" Target="../media/image9.png"/><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2.xml"/><Relationship Id="rId1" Type="http://schemas.openxmlformats.org/officeDocument/2006/relationships/tags" Target="../tags/tag14.xml"/><Relationship Id="rId5" Type="http://schemas.openxmlformats.org/officeDocument/2006/relationships/image" Target="../media/image9.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2.xml"/><Relationship Id="rId1" Type="http://schemas.openxmlformats.org/officeDocument/2006/relationships/tags" Target="../tags/tag15.xml"/><Relationship Id="rId5" Type="http://schemas.openxmlformats.org/officeDocument/2006/relationships/image" Target="../media/image9.png"/><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2.xml"/><Relationship Id="rId1" Type="http://schemas.openxmlformats.org/officeDocument/2006/relationships/tags" Target="../tags/tag16.xml"/><Relationship Id="rId6" Type="http://schemas.openxmlformats.org/officeDocument/2006/relationships/image" Target="../media/image9.png"/><Relationship Id="rId5" Type="http://schemas.openxmlformats.org/officeDocument/2006/relationships/image" Target="../media/image10.png"/><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2.xml"/><Relationship Id="rId1" Type="http://schemas.openxmlformats.org/officeDocument/2006/relationships/tags" Target="../tags/tag17.xml"/><Relationship Id="rId6" Type="http://schemas.openxmlformats.org/officeDocument/2006/relationships/image" Target="../media/image9.png"/><Relationship Id="rId5" Type="http://schemas.openxmlformats.org/officeDocument/2006/relationships/image" Target="../media/image10.png"/><Relationship Id="rId4" Type="http://schemas.openxmlformats.org/officeDocument/2006/relationships/chart" Target="../charts/char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9.png"/><Relationship Id="rId2" Type="http://schemas.openxmlformats.org/officeDocument/2006/relationships/slideLayout" Target="../slideLayouts/slideLayout12.xml"/><Relationship Id="rId1" Type="http://schemas.openxmlformats.org/officeDocument/2006/relationships/tags" Target="../tags/tag18.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2.xml"/><Relationship Id="rId1" Type="http://schemas.openxmlformats.org/officeDocument/2006/relationships/tags" Target="../tags/tag19.xml"/><Relationship Id="rId6" Type="http://schemas.openxmlformats.org/officeDocument/2006/relationships/image" Target="../media/image18.jpeg"/><Relationship Id="rId5" Type="http://schemas.openxmlformats.org/officeDocument/2006/relationships/image" Target="../media/image9.png"/><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2.xml"/><Relationship Id="rId1" Type="http://schemas.openxmlformats.org/officeDocument/2006/relationships/tags" Target="../tags/tag20.xml"/><Relationship Id="rId5" Type="http://schemas.openxmlformats.org/officeDocument/2006/relationships/image" Target="../media/image9.pn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8.png"/><Relationship Id="rId2" Type="http://schemas.openxmlformats.org/officeDocument/2006/relationships/slideLayout" Target="../slideLayouts/slideLayout12.xml"/><Relationship Id="rId1" Type="http://schemas.openxmlformats.org/officeDocument/2006/relationships/tags" Target="../tags/tag3.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2.xml"/><Relationship Id="rId1" Type="http://schemas.openxmlformats.org/officeDocument/2006/relationships/tags" Target="../tags/tag21.xml"/><Relationship Id="rId5" Type="http://schemas.openxmlformats.org/officeDocument/2006/relationships/image" Target="../media/image9.png"/><Relationship Id="rId4"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2.xml"/><Relationship Id="rId1" Type="http://schemas.openxmlformats.org/officeDocument/2006/relationships/tags" Target="../tags/tag22.xml"/><Relationship Id="rId6" Type="http://schemas.openxmlformats.org/officeDocument/2006/relationships/image" Target="../media/image19.png"/><Relationship Id="rId5" Type="http://schemas.openxmlformats.org/officeDocument/2006/relationships/image" Target="../media/image9.png"/><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2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9.png"/><Relationship Id="rId2" Type="http://schemas.openxmlformats.org/officeDocument/2006/relationships/slideLayout" Target="../slideLayouts/slideLayout12.xml"/><Relationship Id="rId1" Type="http://schemas.openxmlformats.org/officeDocument/2006/relationships/tags" Target="../tags/tag4.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4.xml"/><Relationship Id="rId7" Type="http://schemas.openxmlformats.org/officeDocument/2006/relationships/diagramColors" Target="../diagrams/colors1.xml"/><Relationship Id="rId2" Type="http://schemas.openxmlformats.org/officeDocument/2006/relationships/slideLayout" Target="../slideLayouts/slideLayout12.xml"/><Relationship Id="rId1" Type="http://schemas.openxmlformats.org/officeDocument/2006/relationships/tags" Target="../tags/tag5.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openxmlformats.org/officeDocument/2006/relationships/image" Target="../media/image9.png"/><Relationship Id="rId4" Type="http://schemas.openxmlformats.org/officeDocument/2006/relationships/diagramData" Target="../diagrams/data1.xml"/><Relationship Id="rId9"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ags" Target="../tags/tag6.xml"/><Relationship Id="rId5" Type="http://schemas.openxmlformats.org/officeDocument/2006/relationships/image" Target="../media/image9.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7" Type="http://schemas.openxmlformats.org/officeDocument/2006/relationships/image" Target="../media/image9.png"/><Relationship Id="rId2" Type="http://schemas.openxmlformats.org/officeDocument/2006/relationships/slideLayout" Target="../slideLayouts/slideLayout12.xml"/><Relationship Id="rId1" Type="http://schemas.openxmlformats.org/officeDocument/2006/relationships/tags" Target="../tags/tag7.xml"/><Relationship Id="rId6" Type="http://schemas.openxmlformats.org/officeDocument/2006/relationships/image" Target="../media/image10.png"/><Relationship Id="rId5" Type="http://schemas.openxmlformats.org/officeDocument/2006/relationships/chart" Target="../charts/chart1.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2.xml"/><Relationship Id="rId1" Type="http://schemas.openxmlformats.org/officeDocument/2006/relationships/tags" Target="../tags/tag8.xml"/><Relationship Id="rId5" Type="http://schemas.openxmlformats.org/officeDocument/2006/relationships/image" Target="../media/image9.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tags" Target="../tags/tag9.xml"/><Relationship Id="rId5" Type="http://schemas.openxmlformats.org/officeDocument/2006/relationships/image" Target="../media/image9.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notesSlide" Target="../notesSlides/notesSlide9.xml"/><Relationship Id="rId7" Type="http://schemas.openxmlformats.org/officeDocument/2006/relationships/image" Target="../media/image10.png"/><Relationship Id="rId2" Type="http://schemas.openxmlformats.org/officeDocument/2006/relationships/slideLayout" Target="../slideLayouts/slideLayout12.xml"/><Relationship Id="rId1" Type="http://schemas.openxmlformats.org/officeDocument/2006/relationships/tags" Target="../tags/tag10.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1131590"/>
            <a:ext cx="3053456" cy="3053456"/>
            <a:chOff x="0" y="1131590"/>
            <a:chExt cx="3053456" cy="3053456"/>
          </a:xfrm>
        </p:grpSpPr>
        <p:pic>
          <p:nvPicPr>
            <p:cNvPr id="1026" name="Picture 2" descr="C:\Users\Administrator\Desktop\77da3b27c53b38128a0cfcde2dae21af.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1131590"/>
              <a:ext cx="3053456" cy="3053456"/>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Administrator\Desktop\1fce01b532a012d44cb9f5a458feeded.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5000" t="16361" r="50000" b="37743"/>
            <a:stretch/>
          </p:blipFill>
          <p:spPr bwMode="auto">
            <a:xfrm>
              <a:off x="2051720" y="1635522"/>
              <a:ext cx="659128" cy="1150640"/>
            </a:xfrm>
            <a:prstGeom prst="rect">
              <a:avLst/>
            </a:prstGeom>
            <a:noFill/>
            <a:extLst>
              <a:ext uri="{909E8E84-426E-40DD-AFC4-6F175D3DCCD1}">
                <a14:hiddenFill xmlns:a14="http://schemas.microsoft.com/office/drawing/2010/main">
                  <a:solidFill>
                    <a:srgbClr val="FFFFFF"/>
                  </a:solidFill>
                </a14:hiddenFill>
              </a:ext>
            </a:extLst>
          </p:spPr>
        </p:pic>
      </p:grpSp>
      <p:pic>
        <p:nvPicPr>
          <p:cNvPr id="1028" name="Picture 4" descr="C:\Users\Administrator\Desktop\5.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154854" y="1245888"/>
            <a:ext cx="1385698" cy="2405982"/>
          </a:xfrm>
          <a:prstGeom prst="rect">
            <a:avLst/>
          </a:prstGeom>
          <a:noFill/>
          <a:extLst>
            <a:ext uri="{909E8E84-426E-40DD-AFC4-6F175D3DCCD1}">
              <a14:hiddenFill xmlns:a14="http://schemas.microsoft.com/office/drawing/2010/main">
                <a:solidFill>
                  <a:srgbClr val="FFFFFF"/>
                </a:solidFill>
              </a14:hiddenFill>
            </a:ext>
          </a:extLst>
        </p:spPr>
      </p:pic>
      <p:sp>
        <p:nvSpPr>
          <p:cNvPr id="129" name="文本框 587"/>
          <p:cNvSpPr txBox="1">
            <a:spLocks noChangeArrowheads="1"/>
          </p:cNvSpPr>
          <p:nvPr/>
        </p:nvSpPr>
        <p:spPr bwMode="auto">
          <a:xfrm>
            <a:off x="3431216" y="1537892"/>
            <a:ext cx="445315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pitchFamily="34" charset="0"/>
                <a:ea typeface="宋体" charset="-122"/>
              </a:defRPr>
            </a:lvl1pPr>
            <a:lvl2pPr marL="742950" indent="-285750">
              <a:lnSpc>
                <a:spcPct val="90000"/>
              </a:lnSpc>
              <a:spcBef>
                <a:spcPts val="500"/>
              </a:spcBef>
              <a:buFont typeface="Arial" charset="0"/>
              <a:buChar char="•"/>
              <a:defRPr sz="2400">
                <a:solidFill>
                  <a:schemeClr val="tx1"/>
                </a:solidFill>
                <a:latin typeface="Calibri" pitchFamily="34" charset="0"/>
                <a:ea typeface="宋体" charset="-122"/>
              </a:defRPr>
            </a:lvl2pPr>
            <a:lvl3pPr marL="1143000" indent="-228600">
              <a:lnSpc>
                <a:spcPct val="90000"/>
              </a:lnSpc>
              <a:spcBef>
                <a:spcPts val="500"/>
              </a:spcBef>
              <a:buFont typeface="Arial" charset="0"/>
              <a:buChar char="•"/>
              <a:defRPr sz="2000">
                <a:solidFill>
                  <a:schemeClr val="tx1"/>
                </a:solidFill>
                <a:latin typeface="Calibri" pitchFamily="34" charset="0"/>
                <a:ea typeface="宋体" charset="-122"/>
              </a:defRPr>
            </a:lvl3pPr>
            <a:lvl4pPr marL="1600200" indent="-228600">
              <a:lnSpc>
                <a:spcPct val="90000"/>
              </a:lnSpc>
              <a:spcBef>
                <a:spcPts val="500"/>
              </a:spcBef>
              <a:buFont typeface="Arial" charset="0"/>
              <a:buChar char="•"/>
              <a:defRPr>
                <a:solidFill>
                  <a:schemeClr val="tx1"/>
                </a:solidFill>
                <a:latin typeface="Calibri" pitchFamily="34" charset="0"/>
                <a:ea typeface="宋体" charset="-122"/>
              </a:defRPr>
            </a:lvl4pPr>
            <a:lvl5pPr marL="2057400" indent="-228600">
              <a:lnSpc>
                <a:spcPct val="90000"/>
              </a:lnSpc>
              <a:spcBef>
                <a:spcPts val="500"/>
              </a:spcBef>
              <a:buFont typeface="Arial" charset="0"/>
              <a:buChar char="•"/>
              <a:defRPr>
                <a:solidFill>
                  <a:schemeClr val="tx1"/>
                </a:solidFill>
                <a:latin typeface="Calibri" pitchFamily="34" charset="0"/>
                <a:ea typeface="宋体" charset="-122"/>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9pPr>
          </a:lstStyle>
          <a:p>
            <a:pPr algn="ctr">
              <a:lnSpc>
                <a:spcPct val="100000"/>
              </a:lnSpc>
              <a:spcBef>
                <a:spcPct val="0"/>
              </a:spcBef>
              <a:buNone/>
            </a:pPr>
            <a:r>
              <a:rPr lang="zh-CN" altLang="en-US" sz="3600" spc="-300" dirty="0">
                <a:solidFill>
                  <a:schemeClr val="bg1"/>
                </a:solidFill>
                <a:latin typeface="+mn-lt"/>
                <a:ea typeface="+mn-ea"/>
                <a:cs typeface="+mn-ea"/>
                <a:sym typeface="+mn-lt"/>
              </a:rPr>
              <a:t>英伦风手绘线稿图</a:t>
            </a:r>
            <a:endParaRPr lang="en-US" altLang="zh-CN" sz="3600" spc="-300" dirty="0">
              <a:solidFill>
                <a:schemeClr val="bg1"/>
              </a:solidFill>
              <a:latin typeface="+mn-lt"/>
              <a:ea typeface="+mn-ea"/>
              <a:cs typeface="+mn-ea"/>
              <a:sym typeface="+mn-lt"/>
            </a:endParaRPr>
          </a:p>
          <a:p>
            <a:pPr algn="ctr">
              <a:lnSpc>
                <a:spcPct val="100000"/>
              </a:lnSpc>
              <a:spcBef>
                <a:spcPct val="0"/>
              </a:spcBef>
              <a:buNone/>
            </a:pPr>
            <a:r>
              <a:rPr lang="zh-CN" altLang="en-US" sz="3600" spc="-300" dirty="0">
                <a:solidFill>
                  <a:schemeClr val="bg1"/>
                </a:solidFill>
                <a:latin typeface="+mn-lt"/>
                <a:ea typeface="+mn-ea"/>
                <a:cs typeface="+mn-ea"/>
                <a:sym typeface="+mn-lt"/>
              </a:rPr>
              <a:t>年度工作计划</a:t>
            </a:r>
            <a:r>
              <a:rPr lang="en-US" altLang="zh-CN" sz="3600" spc="-300" dirty="0">
                <a:solidFill>
                  <a:schemeClr val="bg1"/>
                </a:solidFill>
                <a:latin typeface="+mn-lt"/>
                <a:ea typeface="+mn-ea"/>
                <a:cs typeface="+mn-ea"/>
                <a:sym typeface="+mn-lt"/>
              </a:rPr>
              <a:t>PPT</a:t>
            </a:r>
            <a:r>
              <a:rPr lang="zh-CN" altLang="en-US" sz="3600" spc="-300" dirty="0">
                <a:solidFill>
                  <a:schemeClr val="bg1"/>
                </a:solidFill>
                <a:latin typeface="+mn-lt"/>
                <a:ea typeface="+mn-ea"/>
                <a:cs typeface="+mn-ea"/>
                <a:sym typeface="+mn-lt"/>
              </a:rPr>
              <a:t>模板</a:t>
            </a:r>
          </a:p>
        </p:txBody>
      </p:sp>
      <p:cxnSp>
        <p:nvCxnSpPr>
          <p:cNvPr id="131" name="直接连接符 130"/>
          <p:cNvCxnSpPr/>
          <p:nvPr/>
        </p:nvCxnSpPr>
        <p:spPr>
          <a:xfrm flipH="1">
            <a:off x="3674211" y="2643758"/>
            <a:ext cx="3967163" cy="0"/>
          </a:xfrm>
          <a:prstGeom prst="line">
            <a:avLst/>
          </a:prstGeom>
          <a:ln w="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2" name="组合 131"/>
          <p:cNvGrpSpPr>
            <a:grpSpLocks/>
          </p:cNvGrpSpPr>
          <p:nvPr/>
        </p:nvGrpSpPr>
        <p:grpSpPr bwMode="auto">
          <a:xfrm>
            <a:off x="3275856" y="3133024"/>
            <a:ext cx="4803942" cy="590854"/>
            <a:chOff x="3493119" y="4376948"/>
            <a:chExt cx="7360973" cy="730804"/>
          </a:xfrm>
        </p:grpSpPr>
        <p:grpSp>
          <p:nvGrpSpPr>
            <p:cNvPr id="133" name="组合 481"/>
            <p:cNvGrpSpPr>
              <a:grpSpLocks/>
            </p:cNvGrpSpPr>
            <p:nvPr/>
          </p:nvGrpSpPr>
          <p:grpSpPr bwMode="auto">
            <a:xfrm flipV="1">
              <a:off x="3493119" y="4376948"/>
              <a:ext cx="1224470" cy="730804"/>
              <a:chOff x="4702629" y="2354575"/>
              <a:chExt cx="1086152" cy="587919"/>
            </a:xfrm>
          </p:grpSpPr>
          <p:cxnSp>
            <p:nvCxnSpPr>
              <p:cNvPr id="137" name="直接连接符 136"/>
              <p:cNvCxnSpPr/>
              <p:nvPr/>
            </p:nvCxnSpPr>
            <p:spPr>
              <a:xfrm>
                <a:off x="4702629" y="2354575"/>
                <a:ext cx="0" cy="587919"/>
              </a:xfrm>
              <a:prstGeom prst="line">
                <a:avLst/>
              </a:prstGeom>
              <a:ln w="0">
                <a:solidFill>
                  <a:srgbClr val="996600"/>
                </a:solidFill>
              </a:ln>
            </p:spPr>
            <p:style>
              <a:lnRef idx="1">
                <a:schemeClr val="accent1"/>
              </a:lnRef>
              <a:fillRef idx="0">
                <a:schemeClr val="accent1"/>
              </a:fillRef>
              <a:effectRef idx="0">
                <a:schemeClr val="accent1"/>
              </a:effectRef>
              <a:fontRef idx="minor">
                <a:schemeClr val="tx1"/>
              </a:fontRef>
            </p:style>
          </p:cxnSp>
          <p:cxnSp>
            <p:nvCxnSpPr>
              <p:cNvPr id="138" name="直接连接符 137"/>
              <p:cNvCxnSpPr/>
              <p:nvPr/>
            </p:nvCxnSpPr>
            <p:spPr>
              <a:xfrm rot="5400000">
                <a:off x="5245460" y="1811744"/>
                <a:ext cx="0" cy="1085662"/>
              </a:xfrm>
              <a:prstGeom prst="line">
                <a:avLst/>
              </a:prstGeom>
              <a:ln w="0">
                <a:solidFill>
                  <a:srgbClr val="996600"/>
                </a:solidFill>
              </a:ln>
            </p:spPr>
            <p:style>
              <a:lnRef idx="1">
                <a:schemeClr val="accent1"/>
              </a:lnRef>
              <a:fillRef idx="0">
                <a:schemeClr val="accent1"/>
              </a:fillRef>
              <a:effectRef idx="0">
                <a:schemeClr val="accent1"/>
              </a:effectRef>
              <a:fontRef idx="minor">
                <a:schemeClr val="tx1"/>
              </a:fontRef>
            </p:style>
          </p:cxnSp>
        </p:grpSp>
        <p:grpSp>
          <p:nvGrpSpPr>
            <p:cNvPr id="134" name="组合 483"/>
            <p:cNvGrpSpPr>
              <a:grpSpLocks/>
            </p:cNvGrpSpPr>
            <p:nvPr/>
          </p:nvGrpSpPr>
          <p:grpSpPr bwMode="auto">
            <a:xfrm flipH="1" flipV="1">
              <a:off x="9629622" y="4376948"/>
              <a:ext cx="1224470" cy="730804"/>
              <a:chOff x="4702629" y="2354575"/>
              <a:chExt cx="1086152" cy="587919"/>
            </a:xfrm>
          </p:grpSpPr>
          <p:cxnSp>
            <p:nvCxnSpPr>
              <p:cNvPr id="135" name="直接连接符 134"/>
              <p:cNvCxnSpPr/>
              <p:nvPr/>
            </p:nvCxnSpPr>
            <p:spPr>
              <a:xfrm>
                <a:off x="4702629" y="2354575"/>
                <a:ext cx="0" cy="587919"/>
              </a:xfrm>
              <a:prstGeom prst="line">
                <a:avLst/>
              </a:prstGeom>
              <a:ln w="0">
                <a:solidFill>
                  <a:srgbClr val="996600"/>
                </a:solidFill>
              </a:ln>
            </p:spPr>
            <p:style>
              <a:lnRef idx="1">
                <a:schemeClr val="accent1"/>
              </a:lnRef>
              <a:fillRef idx="0">
                <a:schemeClr val="accent1"/>
              </a:fillRef>
              <a:effectRef idx="0">
                <a:schemeClr val="accent1"/>
              </a:effectRef>
              <a:fontRef idx="minor">
                <a:schemeClr val="tx1"/>
              </a:fontRef>
            </p:style>
          </p:cxnSp>
          <p:cxnSp>
            <p:nvCxnSpPr>
              <p:cNvPr id="136" name="直接连接符 135"/>
              <p:cNvCxnSpPr/>
              <p:nvPr/>
            </p:nvCxnSpPr>
            <p:spPr>
              <a:xfrm rot="5400000">
                <a:off x="5245460" y="1811744"/>
                <a:ext cx="0" cy="1085662"/>
              </a:xfrm>
              <a:prstGeom prst="line">
                <a:avLst/>
              </a:prstGeom>
              <a:ln w="0">
                <a:solidFill>
                  <a:srgbClr val="996600"/>
                </a:solidFill>
              </a:ln>
            </p:spPr>
            <p:style>
              <a:lnRef idx="1">
                <a:schemeClr val="accent1"/>
              </a:lnRef>
              <a:fillRef idx="0">
                <a:schemeClr val="accent1"/>
              </a:fillRef>
              <a:effectRef idx="0">
                <a:schemeClr val="accent1"/>
              </a:effectRef>
              <a:fontRef idx="minor">
                <a:schemeClr val="tx1"/>
              </a:fontRef>
            </p:style>
          </p:cxnSp>
        </p:grpSp>
      </p:grpSp>
      <p:grpSp>
        <p:nvGrpSpPr>
          <p:cNvPr id="139" name="组合 138"/>
          <p:cNvGrpSpPr>
            <a:grpSpLocks/>
          </p:cNvGrpSpPr>
          <p:nvPr/>
        </p:nvGrpSpPr>
        <p:grpSpPr bwMode="auto">
          <a:xfrm flipH="1" flipV="1">
            <a:off x="3275856" y="1375108"/>
            <a:ext cx="4803942" cy="476562"/>
            <a:chOff x="3424715" y="4465315"/>
            <a:chExt cx="7360973" cy="730804"/>
          </a:xfrm>
        </p:grpSpPr>
        <p:grpSp>
          <p:nvGrpSpPr>
            <p:cNvPr id="140" name="组合 729"/>
            <p:cNvGrpSpPr>
              <a:grpSpLocks/>
            </p:cNvGrpSpPr>
            <p:nvPr/>
          </p:nvGrpSpPr>
          <p:grpSpPr bwMode="auto">
            <a:xfrm flipV="1">
              <a:off x="3424715" y="4465315"/>
              <a:ext cx="1224470" cy="730804"/>
              <a:chOff x="4702629" y="2354575"/>
              <a:chExt cx="1086152" cy="587919"/>
            </a:xfrm>
          </p:grpSpPr>
          <p:cxnSp>
            <p:nvCxnSpPr>
              <p:cNvPr id="144" name="直接连接符 143"/>
              <p:cNvCxnSpPr/>
              <p:nvPr/>
            </p:nvCxnSpPr>
            <p:spPr>
              <a:xfrm>
                <a:off x="4702629" y="2354575"/>
                <a:ext cx="0" cy="587919"/>
              </a:xfrm>
              <a:prstGeom prst="line">
                <a:avLst/>
              </a:prstGeom>
              <a:ln w="0">
                <a:solidFill>
                  <a:srgbClr val="996600"/>
                </a:solidFill>
              </a:ln>
            </p:spPr>
            <p:style>
              <a:lnRef idx="1">
                <a:schemeClr val="accent1"/>
              </a:lnRef>
              <a:fillRef idx="0">
                <a:schemeClr val="accent1"/>
              </a:fillRef>
              <a:effectRef idx="0">
                <a:schemeClr val="accent1"/>
              </a:effectRef>
              <a:fontRef idx="minor">
                <a:schemeClr val="tx1"/>
              </a:fontRef>
            </p:style>
          </p:cxnSp>
          <p:cxnSp>
            <p:nvCxnSpPr>
              <p:cNvPr id="145" name="直接连接符 144"/>
              <p:cNvCxnSpPr/>
              <p:nvPr/>
            </p:nvCxnSpPr>
            <p:spPr>
              <a:xfrm rot="5400000">
                <a:off x="5245460" y="1811744"/>
                <a:ext cx="0" cy="1085662"/>
              </a:xfrm>
              <a:prstGeom prst="line">
                <a:avLst/>
              </a:prstGeom>
              <a:ln w="0">
                <a:solidFill>
                  <a:srgbClr val="996600"/>
                </a:solidFill>
              </a:ln>
            </p:spPr>
            <p:style>
              <a:lnRef idx="1">
                <a:schemeClr val="accent1"/>
              </a:lnRef>
              <a:fillRef idx="0">
                <a:schemeClr val="accent1"/>
              </a:fillRef>
              <a:effectRef idx="0">
                <a:schemeClr val="accent1"/>
              </a:effectRef>
              <a:fontRef idx="minor">
                <a:schemeClr val="tx1"/>
              </a:fontRef>
            </p:style>
          </p:cxnSp>
        </p:grpSp>
        <p:grpSp>
          <p:nvGrpSpPr>
            <p:cNvPr id="141" name="组合 730"/>
            <p:cNvGrpSpPr>
              <a:grpSpLocks/>
            </p:cNvGrpSpPr>
            <p:nvPr/>
          </p:nvGrpSpPr>
          <p:grpSpPr bwMode="auto">
            <a:xfrm flipH="1" flipV="1">
              <a:off x="9561218" y="4465315"/>
              <a:ext cx="1224470" cy="730804"/>
              <a:chOff x="4702629" y="2354575"/>
              <a:chExt cx="1086152" cy="587919"/>
            </a:xfrm>
          </p:grpSpPr>
          <p:cxnSp>
            <p:nvCxnSpPr>
              <p:cNvPr id="142" name="直接连接符 141"/>
              <p:cNvCxnSpPr/>
              <p:nvPr/>
            </p:nvCxnSpPr>
            <p:spPr>
              <a:xfrm>
                <a:off x="4702629" y="2354575"/>
                <a:ext cx="0" cy="587919"/>
              </a:xfrm>
              <a:prstGeom prst="line">
                <a:avLst/>
              </a:prstGeom>
              <a:ln w="0">
                <a:solidFill>
                  <a:srgbClr val="996600"/>
                </a:solidFill>
              </a:ln>
            </p:spPr>
            <p:style>
              <a:lnRef idx="1">
                <a:schemeClr val="accent1"/>
              </a:lnRef>
              <a:fillRef idx="0">
                <a:schemeClr val="accent1"/>
              </a:fillRef>
              <a:effectRef idx="0">
                <a:schemeClr val="accent1"/>
              </a:effectRef>
              <a:fontRef idx="minor">
                <a:schemeClr val="tx1"/>
              </a:fontRef>
            </p:style>
          </p:cxnSp>
          <p:cxnSp>
            <p:nvCxnSpPr>
              <p:cNvPr id="143" name="直接连接符 142"/>
              <p:cNvCxnSpPr/>
              <p:nvPr/>
            </p:nvCxnSpPr>
            <p:spPr>
              <a:xfrm rot="5400000">
                <a:off x="5245460" y="1811744"/>
                <a:ext cx="0" cy="1085662"/>
              </a:xfrm>
              <a:prstGeom prst="line">
                <a:avLst/>
              </a:prstGeom>
              <a:ln w="0">
                <a:solidFill>
                  <a:srgbClr val="996600"/>
                </a:solidFill>
              </a:ln>
            </p:spPr>
            <p:style>
              <a:lnRef idx="1">
                <a:schemeClr val="accent1"/>
              </a:lnRef>
              <a:fillRef idx="0">
                <a:schemeClr val="accent1"/>
              </a:fillRef>
              <a:effectRef idx="0">
                <a:schemeClr val="accent1"/>
              </a:effectRef>
              <a:fontRef idx="minor">
                <a:schemeClr val="tx1"/>
              </a:fontRef>
            </p:style>
          </p:cxnSp>
        </p:grpSp>
      </p:grpSp>
      <p:sp>
        <p:nvSpPr>
          <p:cNvPr id="146" name="文本框 477"/>
          <p:cNvSpPr txBox="1">
            <a:spLocks noChangeArrowheads="1"/>
          </p:cNvSpPr>
          <p:nvPr/>
        </p:nvSpPr>
        <p:spPr bwMode="auto">
          <a:xfrm>
            <a:off x="3739672" y="2675696"/>
            <a:ext cx="383624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charset="0"/>
              <a:buChar char="•"/>
              <a:defRPr sz="2800">
                <a:solidFill>
                  <a:schemeClr val="tx1"/>
                </a:solidFill>
                <a:latin typeface="Calibri" pitchFamily="34" charset="0"/>
                <a:ea typeface="宋体" charset="-122"/>
              </a:defRPr>
            </a:lvl1pPr>
            <a:lvl2pPr marL="742950" indent="-285750">
              <a:lnSpc>
                <a:spcPct val="90000"/>
              </a:lnSpc>
              <a:spcBef>
                <a:spcPts val="500"/>
              </a:spcBef>
              <a:buFont typeface="Arial" charset="0"/>
              <a:buChar char="•"/>
              <a:defRPr sz="2400">
                <a:solidFill>
                  <a:schemeClr val="tx1"/>
                </a:solidFill>
                <a:latin typeface="Calibri" pitchFamily="34" charset="0"/>
                <a:ea typeface="宋体" charset="-122"/>
              </a:defRPr>
            </a:lvl2pPr>
            <a:lvl3pPr marL="1143000" indent="-228600">
              <a:lnSpc>
                <a:spcPct val="90000"/>
              </a:lnSpc>
              <a:spcBef>
                <a:spcPts val="500"/>
              </a:spcBef>
              <a:buFont typeface="Arial" charset="0"/>
              <a:buChar char="•"/>
              <a:defRPr sz="2000">
                <a:solidFill>
                  <a:schemeClr val="tx1"/>
                </a:solidFill>
                <a:latin typeface="Calibri" pitchFamily="34" charset="0"/>
                <a:ea typeface="宋体" charset="-122"/>
              </a:defRPr>
            </a:lvl3pPr>
            <a:lvl4pPr marL="1600200" indent="-228600">
              <a:lnSpc>
                <a:spcPct val="90000"/>
              </a:lnSpc>
              <a:spcBef>
                <a:spcPts val="500"/>
              </a:spcBef>
              <a:buFont typeface="Arial" charset="0"/>
              <a:buChar char="•"/>
              <a:defRPr>
                <a:solidFill>
                  <a:schemeClr val="tx1"/>
                </a:solidFill>
                <a:latin typeface="Calibri" pitchFamily="34" charset="0"/>
                <a:ea typeface="宋体" charset="-122"/>
              </a:defRPr>
            </a:lvl4pPr>
            <a:lvl5pPr marL="2057400" indent="-228600">
              <a:lnSpc>
                <a:spcPct val="90000"/>
              </a:lnSpc>
              <a:spcBef>
                <a:spcPts val="500"/>
              </a:spcBef>
              <a:buFont typeface="Arial" charset="0"/>
              <a:buChar char="•"/>
              <a:defRPr>
                <a:solidFill>
                  <a:schemeClr val="tx1"/>
                </a:solidFill>
                <a:latin typeface="Calibri" pitchFamily="34" charset="0"/>
                <a:ea typeface="宋体" charset="-122"/>
              </a:defRPr>
            </a:lvl5pPr>
            <a:lvl6pPr marL="25146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6pPr>
            <a:lvl7pPr marL="29718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7pPr>
            <a:lvl8pPr marL="34290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8pPr>
            <a:lvl9pPr marL="3886200" indent="-228600" eaLnBrk="0" fontAlgn="base" hangingPunct="0">
              <a:lnSpc>
                <a:spcPct val="90000"/>
              </a:lnSpc>
              <a:spcBef>
                <a:spcPts val="500"/>
              </a:spcBef>
              <a:spcAft>
                <a:spcPct val="0"/>
              </a:spcAft>
              <a:buFont typeface="Arial" charset="0"/>
              <a:buChar char="•"/>
              <a:defRPr>
                <a:solidFill>
                  <a:schemeClr val="tx1"/>
                </a:solidFill>
                <a:latin typeface="Calibri" pitchFamily="34" charset="0"/>
                <a:ea typeface="宋体" charset="-122"/>
              </a:defRPr>
            </a:lvl9pPr>
          </a:lstStyle>
          <a:p>
            <a:pPr algn="ctr" eaLnBrk="1" hangingPunct="1">
              <a:lnSpc>
                <a:spcPct val="100000"/>
              </a:lnSpc>
              <a:spcBef>
                <a:spcPct val="0"/>
              </a:spcBef>
              <a:buFontTx/>
              <a:buNone/>
            </a:pPr>
            <a:r>
              <a:rPr lang="en-US" altLang="zh-CN" sz="2000" dirty="0">
                <a:solidFill>
                  <a:schemeClr val="bg1"/>
                </a:solidFill>
                <a:latin typeface="+mn-lt"/>
                <a:ea typeface="+mn-ea"/>
                <a:cs typeface="+mn-ea"/>
                <a:sym typeface="+mn-lt"/>
              </a:rPr>
              <a:t>Happy New Year Of The Goat</a:t>
            </a:r>
            <a:endParaRPr lang="zh-CN" altLang="en-US" sz="2000" dirty="0">
              <a:solidFill>
                <a:schemeClr val="bg1"/>
              </a:solidFill>
              <a:latin typeface="+mn-lt"/>
              <a:ea typeface="+mn-ea"/>
              <a:cs typeface="+mn-ea"/>
              <a:sym typeface="+mn-lt"/>
            </a:endParaRPr>
          </a:p>
        </p:txBody>
      </p:sp>
      <p:sp>
        <p:nvSpPr>
          <p:cNvPr id="2" name="矩形 1"/>
          <p:cNvSpPr/>
          <p:nvPr/>
        </p:nvSpPr>
        <p:spPr>
          <a:xfrm>
            <a:off x="3448538" y="4000380"/>
            <a:ext cx="4604658" cy="369332"/>
          </a:xfrm>
          <a:prstGeom prst="rect">
            <a:avLst/>
          </a:prstGeom>
        </p:spPr>
        <p:txBody>
          <a:bodyPr wrap="none">
            <a:spAutoFit/>
          </a:bodyPr>
          <a:lstStyle/>
          <a:p>
            <a:r>
              <a:rPr lang="zh-CN" altLang="en-US" dirty="0">
                <a:solidFill>
                  <a:schemeClr val="bg1"/>
                </a:solidFill>
                <a:cs typeface="+mn-ea"/>
                <a:sym typeface="+mn-lt"/>
              </a:rPr>
              <a:t>汇报时间：</a:t>
            </a:r>
            <a:r>
              <a:rPr lang="en-US" altLang="zh-CN" dirty="0">
                <a:solidFill>
                  <a:schemeClr val="bg1"/>
                </a:solidFill>
                <a:cs typeface="+mn-ea"/>
                <a:sym typeface="+mn-lt"/>
              </a:rPr>
              <a:t>20XX</a:t>
            </a:r>
            <a:r>
              <a:rPr lang="zh-CN" altLang="en-US" dirty="0">
                <a:solidFill>
                  <a:schemeClr val="bg1"/>
                </a:solidFill>
                <a:cs typeface="+mn-ea"/>
                <a:sym typeface="+mn-lt"/>
              </a:rPr>
              <a:t>年</a:t>
            </a:r>
            <a:r>
              <a:rPr lang="en-US" altLang="zh-CN" dirty="0">
                <a:solidFill>
                  <a:schemeClr val="bg1"/>
                </a:solidFill>
                <a:cs typeface="+mn-ea"/>
                <a:sym typeface="+mn-lt"/>
              </a:rPr>
              <a:t>11</a:t>
            </a:r>
            <a:r>
              <a:rPr lang="zh-CN" altLang="en-US" dirty="0">
                <a:solidFill>
                  <a:schemeClr val="bg1"/>
                </a:solidFill>
                <a:cs typeface="+mn-ea"/>
                <a:sym typeface="+mn-lt"/>
              </a:rPr>
              <a:t>月      汇报</a:t>
            </a:r>
            <a:r>
              <a:rPr lang="zh-CN" altLang="en-US">
                <a:solidFill>
                  <a:schemeClr val="bg1"/>
                </a:solidFill>
                <a:cs typeface="+mn-ea"/>
                <a:sym typeface="+mn-lt"/>
              </a:rPr>
              <a:t>人：精进君</a:t>
            </a:r>
            <a:endParaRPr lang="zh-CN" altLang="en-US" dirty="0">
              <a:solidFill>
                <a:schemeClr val="bg1"/>
              </a:solidFill>
              <a:cs typeface="+mn-ea"/>
              <a:sym typeface="+mn-lt"/>
            </a:endParaRPr>
          </a:p>
        </p:txBody>
      </p:sp>
    </p:spTree>
    <p:custDataLst>
      <p:tags r:id="rId1"/>
    </p:custDataLst>
    <p:extLst>
      <p:ext uri="{BB962C8B-B14F-4D97-AF65-F5344CB8AC3E}">
        <p14:creationId xmlns:p14="http://schemas.microsoft.com/office/powerpoint/2010/main" val="3751191422"/>
      </p:ext>
    </p:extLst>
  </p:cSld>
  <p:clrMapOvr>
    <a:masterClrMapping/>
  </p:clrMapOvr>
  <mc:AlternateContent xmlns:mc="http://schemas.openxmlformats.org/markup-compatibility/2006" xmlns:p14="http://schemas.microsoft.com/office/powerpoint/2010/main">
    <mc:Choice Requires="p14">
      <p:transition spd="slow" p14:dur="4000" advTm="6213">
        <p14:vortex dir="r"/>
      </p:transition>
    </mc:Choice>
    <mc:Fallback xmlns="">
      <p:transition spd="slow" advTm="6213">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 calcmode="lin" valueType="num">
                                      <p:cBhvr additive="base">
                                        <p:cTn id="12" dur="500" fill="hold"/>
                                        <p:tgtEl>
                                          <p:spTgt spid="1028"/>
                                        </p:tgtEl>
                                        <p:attrNameLst>
                                          <p:attrName>ppt_x</p:attrName>
                                        </p:attrNameLst>
                                      </p:cBhvr>
                                      <p:tavLst>
                                        <p:tav tm="0">
                                          <p:val>
                                            <p:strVal val="1+#ppt_w/2"/>
                                          </p:val>
                                        </p:tav>
                                        <p:tav tm="100000">
                                          <p:val>
                                            <p:strVal val="#ppt_x"/>
                                          </p:val>
                                        </p:tav>
                                      </p:tavLst>
                                    </p:anim>
                                    <p:anim calcmode="lin" valueType="num">
                                      <p:cBhvr additive="base">
                                        <p:cTn id="13" dur="500" fill="hold"/>
                                        <p:tgtEl>
                                          <p:spTgt spid="1028"/>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nodeType="clickEffect">
                                  <p:stCondLst>
                                    <p:cond delay="0"/>
                                  </p:stCondLst>
                                  <p:childTnLst>
                                    <p:set>
                                      <p:cBhvr>
                                        <p:cTn id="17" dur="1" fill="hold">
                                          <p:stCondLst>
                                            <p:cond delay="0"/>
                                          </p:stCondLst>
                                        </p:cTn>
                                        <p:tgtEl>
                                          <p:spTgt spid="132"/>
                                        </p:tgtEl>
                                        <p:attrNameLst>
                                          <p:attrName>style.visibility</p:attrName>
                                        </p:attrNameLst>
                                      </p:cBhvr>
                                      <p:to>
                                        <p:strVal val="visible"/>
                                      </p:to>
                                    </p:set>
                                    <p:animEffect transition="in" filter="wipe(down)">
                                      <p:cBhvr>
                                        <p:cTn id="18" dur="500"/>
                                        <p:tgtEl>
                                          <p:spTgt spid="132"/>
                                        </p:tgtEl>
                                      </p:cBhvr>
                                    </p:animEffect>
                                  </p:childTnLst>
                                </p:cTn>
                              </p:par>
                              <p:par>
                                <p:cTn id="19" presetID="22" presetClass="entr" presetSubtype="1" fill="hold" nodeType="withEffect">
                                  <p:stCondLst>
                                    <p:cond delay="0"/>
                                  </p:stCondLst>
                                  <p:childTnLst>
                                    <p:set>
                                      <p:cBhvr>
                                        <p:cTn id="20" dur="1" fill="hold">
                                          <p:stCondLst>
                                            <p:cond delay="0"/>
                                          </p:stCondLst>
                                        </p:cTn>
                                        <p:tgtEl>
                                          <p:spTgt spid="139"/>
                                        </p:tgtEl>
                                        <p:attrNameLst>
                                          <p:attrName>style.visibility</p:attrName>
                                        </p:attrNameLst>
                                      </p:cBhvr>
                                      <p:to>
                                        <p:strVal val="visible"/>
                                      </p:to>
                                    </p:set>
                                    <p:animEffect transition="in" filter="wipe(up)">
                                      <p:cBhvr>
                                        <p:cTn id="21" dur="500"/>
                                        <p:tgtEl>
                                          <p:spTgt spid="139"/>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29"/>
                                        </p:tgtEl>
                                        <p:attrNameLst>
                                          <p:attrName>style.visibility</p:attrName>
                                        </p:attrNameLst>
                                      </p:cBhvr>
                                      <p:to>
                                        <p:strVal val="visible"/>
                                      </p:to>
                                    </p:set>
                                    <p:animEffect transition="in" filter="fade">
                                      <p:cBhvr>
                                        <p:cTn id="26" dur="1000"/>
                                        <p:tgtEl>
                                          <p:spTgt spid="129"/>
                                        </p:tgtEl>
                                      </p:cBhvr>
                                    </p:animEffect>
                                    <p:anim calcmode="lin" valueType="num">
                                      <p:cBhvr>
                                        <p:cTn id="27" dur="1000" fill="hold"/>
                                        <p:tgtEl>
                                          <p:spTgt spid="129"/>
                                        </p:tgtEl>
                                        <p:attrNameLst>
                                          <p:attrName>ppt_x</p:attrName>
                                        </p:attrNameLst>
                                      </p:cBhvr>
                                      <p:tavLst>
                                        <p:tav tm="0">
                                          <p:val>
                                            <p:strVal val="#ppt_x"/>
                                          </p:val>
                                        </p:tav>
                                        <p:tav tm="100000">
                                          <p:val>
                                            <p:strVal val="#ppt_x"/>
                                          </p:val>
                                        </p:tav>
                                      </p:tavLst>
                                    </p:anim>
                                    <p:anim calcmode="lin" valueType="num">
                                      <p:cBhvr>
                                        <p:cTn id="28" dur="1000" fill="hold"/>
                                        <p:tgtEl>
                                          <p:spTgt spid="129"/>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7" presetClass="entr" presetSubtype="10" fill="hold" nodeType="clickEffect">
                                  <p:stCondLst>
                                    <p:cond delay="0"/>
                                  </p:stCondLst>
                                  <p:childTnLst>
                                    <p:set>
                                      <p:cBhvr>
                                        <p:cTn id="32" dur="1" fill="hold">
                                          <p:stCondLst>
                                            <p:cond delay="0"/>
                                          </p:stCondLst>
                                        </p:cTn>
                                        <p:tgtEl>
                                          <p:spTgt spid="131"/>
                                        </p:tgtEl>
                                        <p:attrNameLst>
                                          <p:attrName>style.visibility</p:attrName>
                                        </p:attrNameLst>
                                      </p:cBhvr>
                                      <p:to>
                                        <p:strVal val="visible"/>
                                      </p:to>
                                    </p:set>
                                    <p:anim calcmode="lin" valueType="num">
                                      <p:cBhvr>
                                        <p:cTn id="33" dur="500" fill="hold"/>
                                        <p:tgtEl>
                                          <p:spTgt spid="131"/>
                                        </p:tgtEl>
                                        <p:attrNameLst>
                                          <p:attrName>ppt_w</p:attrName>
                                        </p:attrNameLst>
                                      </p:cBhvr>
                                      <p:tavLst>
                                        <p:tav tm="0">
                                          <p:val>
                                            <p:fltVal val="0"/>
                                          </p:val>
                                        </p:tav>
                                        <p:tav tm="100000">
                                          <p:val>
                                            <p:strVal val="#ppt_w"/>
                                          </p:val>
                                        </p:tav>
                                      </p:tavLst>
                                    </p:anim>
                                    <p:anim calcmode="lin" valueType="num">
                                      <p:cBhvr>
                                        <p:cTn id="34" dur="500" fill="hold"/>
                                        <p:tgtEl>
                                          <p:spTgt spid="131"/>
                                        </p:tgtEl>
                                        <p:attrNameLst>
                                          <p:attrName>ppt_h</p:attrName>
                                        </p:attrNameLst>
                                      </p:cBhvr>
                                      <p:tavLst>
                                        <p:tav tm="0">
                                          <p:val>
                                            <p:strVal val="#ppt_h"/>
                                          </p:val>
                                        </p:tav>
                                        <p:tav tm="100000">
                                          <p:val>
                                            <p:strVal val="#ppt_h"/>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146"/>
                                        </p:tgtEl>
                                        <p:attrNameLst>
                                          <p:attrName>style.visibility</p:attrName>
                                        </p:attrNameLst>
                                      </p:cBhvr>
                                      <p:to>
                                        <p:strVal val="visible"/>
                                      </p:to>
                                    </p:set>
                                    <p:animEffect transition="in" filter="fade">
                                      <p:cBhvr>
                                        <p:cTn id="39" dur="1000"/>
                                        <p:tgtEl>
                                          <p:spTgt spid="146"/>
                                        </p:tgtEl>
                                      </p:cBhvr>
                                    </p:animEffect>
                                    <p:anim calcmode="lin" valueType="num">
                                      <p:cBhvr>
                                        <p:cTn id="40" dur="1000" fill="hold"/>
                                        <p:tgtEl>
                                          <p:spTgt spid="146"/>
                                        </p:tgtEl>
                                        <p:attrNameLst>
                                          <p:attrName>ppt_x</p:attrName>
                                        </p:attrNameLst>
                                      </p:cBhvr>
                                      <p:tavLst>
                                        <p:tav tm="0">
                                          <p:val>
                                            <p:strVal val="#ppt_x"/>
                                          </p:val>
                                        </p:tav>
                                        <p:tav tm="100000">
                                          <p:val>
                                            <p:strVal val="#ppt_x"/>
                                          </p:val>
                                        </p:tav>
                                      </p:tavLst>
                                    </p:anim>
                                    <p:anim calcmode="lin" valueType="num">
                                      <p:cBhvr>
                                        <p:cTn id="41" dur="1000" fill="hold"/>
                                        <p:tgtEl>
                                          <p:spTgt spid="1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9" grpId="0"/>
      <p:bldP spid="14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4"/>
          <p:cNvSpPr>
            <a:spLocks noChangeArrowheads="1"/>
          </p:cNvSpPr>
          <p:nvPr/>
        </p:nvSpPr>
        <p:spPr bwMode="auto">
          <a:xfrm>
            <a:off x="4211960" y="2855523"/>
            <a:ext cx="20081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dirty="0">
                <a:solidFill>
                  <a:schemeClr val="bg1"/>
                </a:solidFill>
                <a:latin typeface="+mn-lt"/>
                <a:ea typeface="+mn-ea"/>
                <a:cs typeface="+mn-ea"/>
                <a:sym typeface="+mn-lt"/>
              </a:rPr>
              <a:t>这里输入标题</a:t>
            </a:r>
          </a:p>
        </p:txBody>
      </p:sp>
      <p:sp>
        <p:nvSpPr>
          <p:cNvPr id="17" name="矩形 15"/>
          <p:cNvSpPr>
            <a:spLocks noChangeArrowheads="1"/>
          </p:cNvSpPr>
          <p:nvPr/>
        </p:nvSpPr>
        <p:spPr bwMode="auto">
          <a:xfrm>
            <a:off x="4560021" y="3271884"/>
            <a:ext cx="1312069" cy="219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825" dirty="0">
                <a:solidFill>
                  <a:schemeClr val="bg1"/>
                </a:solidFill>
                <a:latin typeface="+mn-lt"/>
                <a:ea typeface="+mn-ea"/>
                <a:cs typeface="+mn-ea"/>
                <a:sym typeface="+mn-lt"/>
              </a:rPr>
              <a:t>这里输入简单字概</a:t>
            </a:r>
          </a:p>
        </p:txBody>
      </p:sp>
      <p:sp>
        <p:nvSpPr>
          <p:cNvPr id="18" name="矩形 17"/>
          <p:cNvSpPr>
            <a:spLocks noChangeArrowheads="1"/>
          </p:cNvSpPr>
          <p:nvPr/>
        </p:nvSpPr>
        <p:spPr bwMode="auto">
          <a:xfrm>
            <a:off x="4437130" y="1635646"/>
            <a:ext cx="1557851"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6600" dirty="0">
                <a:solidFill>
                  <a:schemeClr val="bg1"/>
                </a:solidFill>
                <a:latin typeface="+mn-lt"/>
                <a:ea typeface="+mn-ea"/>
                <a:cs typeface="+mn-ea"/>
                <a:sym typeface="+mn-lt"/>
              </a:rPr>
              <a:t>02</a:t>
            </a:r>
            <a:endParaRPr lang="zh-CN" altLang="en-US" sz="6600" dirty="0">
              <a:solidFill>
                <a:schemeClr val="bg1"/>
              </a:solidFill>
              <a:latin typeface="+mn-lt"/>
              <a:ea typeface="+mn-ea"/>
              <a:cs typeface="+mn-ea"/>
              <a:sym typeface="+mn-lt"/>
            </a:endParaRPr>
          </a:p>
        </p:txBody>
      </p:sp>
      <p:cxnSp>
        <p:nvCxnSpPr>
          <p:cNvPr id="19" name="直接连接符 18"/>
          <p:cNvCxnSpPr>
            <a:cxnSpLocks/>
          </p:cNvCxnSpPr>
          <p:nvPr/>
        </p:nvCxnSpPr>
        <p:spPr bwMode="auto">
          <a:xfrm>
            <a:off x="4595701" y="2760191"/>
            <a:ext cx="1240708" cy="0"/>
          </a:xfrm>
          <a:prstGeom prst="line">
            <a:avLst/>
          </a:prstGeom>
          <a:solidFill>
            <a:schemeClr val="accent1"/>
          </a:solidFill>
          <a:ln w="9525" cap="flat" cmpd="sng" algn="ctr">
            <a:solidFill>
              <a:schemeClr val="bg1"/>
            </a:solidFill>
            <a:prstDash val="solid"/>
            <a:round/>
            <a:headEnd type="none" w="med" len="med"/>
            <a:tailEnd type="none" w="med" len="med"/>
          </a:ln>
        </p:spPr>
      </p:cxnSp>
      <p:grpSp>
        <p:nvGrpSpPr>
          <p:cNvPr id="13" name="组合 12"/>
          <p:cNvGrpSpPr/>
          <p:nvPr/>
        </p:nvGrpSpPr>
        <p:grpSpPr>
          <a:xfrm>
            <a:off x="-36512" y="2254598"/>
            <a:ext cx="3053456" cy="3053456"/>
            <a:chOff x="0" y="1131590"/>
            <a:chExt cx="3053456" cy="3053456"/>
          </a:xfrm>
        </p:grpSpPr>
        <p:pic>
          <p:nvPicPr>
            <p:cNvPr id="21" name="Picture 2" descr="C:\Users\Administrator\Desktop\77da3b27c53b38128a0cfcde2dae21af.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1131590"/>
              <a:ext cx="3053456" cy="305345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C:\Users\Administrator\Desktop\1fce01b532a012d44cb9f5a458feeded.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5000" t="16361" r="50000" b="37743"/>
            <a:stretch/>
          </p:blipFill>
          <p:spPr bwMode="auto">
            <a:xfrm>
              <a:off x="2051720" y="1635522"/>
              <a:ext cx="659128" cy="1150640"/>
            </a:xfrm>
            <a:prstGeom prst="rect">
              <a:avLst/>
            </a:prstGeom>
            <a:noFill/>
            <a:extLst>
              <a:ext uri="{909E8E84-426E-40DD-AFC4-6F175D3DCCD1}">
                <a14:hiddenFill xmlns:a14="http://schemas.microsoft.com/office/drawing/2010/main">
                  <a:solidFill>
                    <a:srgbClr val="FFFFFF"/>
                  </a:solidFill>
                </a14:hiddenFill>
              </a:ext>
            </a:extLst>
          </p:spPr>
        </p:pic>
      </p:grpSp>
      <p:pic>
        <p:nvPicPr>
          <p:cNvPr id="24" name="Picture 4" descr="C:\Users\Administrator\Desktop\5.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172400" y="1923678"/>
            <a:ext cx="1385698" cy="2405982"/>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descr="C:\Users\Administrator\Desktop\2.pn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52651" t="40984" r="30917" b="40316"/>
          <a:stretch/>
        </p:blipFill>
        <p:spPr bwMode="auto">
          <a:xfrm>
            <a:off x="5352935" y="1923678"/>
            <a:ext cx="427476" cy="667242"/>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975046427"/>
      </p:ext>
    </p:extLst>
  </p:cSld>
  <p:clrMapOvr>
    <a:masterClrMapping/>
  </p:clrMapOvr>
  <mc:AlternateContent xmlns:mc="http://schemas.openxmlformats.org/markup-compatibility/2006" xmlns:p14="http://schemas.microsoft.com/office/powerpoint/2010/main">
    <mc:Choice Requires="p14">
      <p:transition spd="slow" p14:dur="1500" advTm="3604">
        <p:random/>
      </p:transition>
    </mc:Choice>
    <mc:Fallback xmlns="">
      <p:transition spd="slow" advTm="3604">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randombar(horizontal)">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500" fill="hold"/>
                                        <p:tgtEl>
                                          <p:spTgt spid="24"/>
                                        </p:tgtEl>
                                        <p:attrNameLst>
                                          <p:attrName>ppt_x</p:attrName>
                                        </p:attrNameLst>
                                      </p:cBhvr>
                                      <p:tavLst>
                                        <p:tav tm="0">
                                          <p:val>
                                            <p:strVal val="1+#ppt_w/2"/>
                                          </p:val>
                                        </p:tav>
                                        <p:tav tm="100000">
                                          <p:val>
                                            <p:strVal val="#ppt_x"/>
                                          </p:val>
                                        </p:tav>
                                      </p:tavLst>
                                    </p:anim>
                                    <p:anim calcmode="lin" valueType="num">
                                      <p:cBhvr additive="base">
                                        <p:cTn id="30"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6" presetClass="entr" presetSubtype="0" fill="hold" nodeType="click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down)">
                                      <p:cBhvr>
                                        <p:cTn id="35" dur="580">
                                          <p:stCondLst>
                                            <p:cond delay="0"/>
                                          </p:stCondLst>
                                        </p:cTn>
                                        <p:tgtEl>
                                          <p:spTgt spid="25"/>
                                        </p:tgtEl>
                                      </p:cBhvr>
                                    </p:animEffect>
                                    <p:anim calcmode="lin" valueType="num">
                                      <p:cBhvr>
                                        <p:cTn id="36" dur="1822"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37" dur="664"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38" dur="664" tmFilter="0, 0; 0.125,0.2665; 0.25,0.4; 0.375,0.465; 0.5,0.5;  0.625,0.535; 0.75,0.6; 0.875,0.7335; 1,1">
                                          <p:stCondLst>
                                            <p:cond delay="664"/>
                                          </p:stCondLst>
                                        </p:cTn>
                                        <p:tgtEl>
                                          <p:spTgt spid="25"/>
                                        </p:tgtEl>
                                        <p:attrNameLst>
                                          <p:attrName>ppt_y</p:attrName>
                                        </p:attrNameLst>
                                      </p:cBhvr>
                                      <p:tavLst>
                                        <p:tav tm="0" fmla="#ppt_y-sin(pi*$)/9">
                                          <p:val>
                                            <p:fltVal val="0"/>
                                          </p:val>
                                        </p:tav>
                                        <p:tav tm="100000">
                                          <p:val>
                                            <p:fltVal val="1"/>
                                          </p:val>
                                        </p:tav>
                                      </p:tavLst>
                                    </p:anim>
                                    <p:anim calcmode="lin" valueType="num">
                                      <p:cBhvr>
                                        <p:cTn id="39" dur="332" tmFilter="0, 0; 0.125,0.2665; 0.25,0.4; 0.375,0.465; 0.5,0.5;  0.625,0.535; 0.75,0.6; 0.875,0.7335; 1,1">
                                          <p:stCondLst>
                                            <p:cond delay="1324"/>
                                          </p:stCondLst>
                                        </p:cTn>
                                        <p:tgtEl>
                                          <p:spTgt spid="25"/>
                                        </p:tgtEl>
                                        <p:attrNameLst>
                                          <p:attrName>ppt_y</p:attrName>
                                        </p:attrNameLst>
                                      </p:cBhvr>
                                      <p:tavLst>
                                        <p:tav tm="0" fmla="#ppt_y-sin(pi*$)/27">
                                          <p:val>
                                            <p:fltVal val="0"/>
                                          </p:val>
                                        </p:tav>
                                        <p:tav tm="100000">
                                          <p:val>
                                            <p:fltVal val="1"/>
                                          </p:val>
                                        </p:tav>
                                      </p:tavLst>
                                    </p:anim>
                                    <p:anim calcmode="lin" valueType="num">
                                      <p:cBhvr>
                                        <p:cTn id="40" dur="164" tmFilter="0, 0; 0.125,0.2665; 0.25,0.4; 0.375,0.465; 0.5,0.5;  0.625,0.535; 0.75,0.6; 0.875,0.7335; 1,1">
                                          <p:stCondLst>
                                            <p:cond delay="1656"/>
                                          </p:stCondLst>
                                        </p:cTn>
                                        <p:tgtEl>
                                          <p:spTgt spid="25"/>
                                        </p:tgtEl>
                                        <p:attrNameLst>
                                          <p:attrName>ppt_y</p:attrName>
                                        </p:attrNameLst>
                                      </p:cBhvr>
                                      <p:tavLst>
                                        <p:tav tm="0" fmla="#ppt_y-sin(pi*$)/81">
                                          <p:val>
                                            <p:fltVal val="0"/>
                                          </p:val>
                                        </p:tav>
                                        <p:tav tm="100000">
                                          <p:val>
                                            <p:fltVal val="1"/>
                                          </p:val>
                                        </p:tav>
                                      </p:tavLst>
                                    </p:anim>
                                    <p:animScale>
                                      <p:cBhvr>
                                        <p:cTn id="41" dur="26">
                                          <p:stCondLst>
                                            <p:cond delay="650"/>
                                          </p:stCondLst>
                                        </p:cTn>
                                        <p:tgtEl>
                                          <p:spTgt spid="25"/>
                                        </p:tgtEl>
                                      </p:cBhvr>
                                      <p:to x="100000" y="60000"/>
                                    </p:animScale>
                                    <p:animScale>
                                      <p:cBhvr>
                                        <p:cTn id="42" dur="166" decel="50000">
                                          <p:stCondLst>
                                            <p:cond delay="676"/>
                                          </p:stCondLst>
                                        </p:cTn>
                                        <p:tgtEl>
                                          <p:spTgt spid="25"/>
                                        </p:tgtEl>
                                      </p:cBhvr>
                                      <p:to x="100000" y="100000"/>
                                    </p:animScale>
                                    <p:animScale>
                                      <p:cBhvr>
                                        <p:cTn id="43" dur="26">
                                          <p:stCondLst>
                                            <p:cond delay="1312"/>
                                          </p:stCondLst>
                                        </p:cTn>
                                        <p:tgtEl>
                                          <p:spTgt spid="25"/>
                                        </p:tgtEl>
                                      </p:cBhvr>
                                      <p:to x="100000" y="80000"/>
                                    </p:animScale>
                                    <p:animScale>
                                      <p:cBhvr>
                                        <p:cTn id="44" dur="166" decel="50000">
                                          <p:stCondLst>
                                            <p:cond delay="1338"/>
                                          </p:stCondLst>
                                        </p:cTn>
                                        <p:tgtEl>
                                          <p:spTgt spid="25"/>
                                        </p:tgtEl>
                                      </p:cBhvr>
                                      <p:to x="100000" y="100000"/>
                                    </p:animScale>
                                    <p:animScale>
                                      <p:cBhvr>
                                        <p:cTn id="45" dur="26">
                                          <p:stCondLst>
                                            <p:cond delay="1642"/>
                                          </p:stCondLst>
                                        </p:cTn>
                                        <p:tgtEl>
                                          <p:spTgt spid="25"/>
                                        </p:tgtEl>
                                      </p:cBhvr>
                                      <p:to x="100000" y="90000"/>
                                    </p:animScale>
                                    <p:animScale>
                                      <p:cBhvr>
                                        <p:cTn id="46" dur="166" decel="50000">
                                          <p:stCondLst>
                                            <p:cond delay="1668"/>
                                          </p:stCondLst>
                                        </p:cTn>
                                        <p:tgtEl>
                                          <p:spTgt spid="25"/>
                                        </p:tgtEl>
                                      </p:cBhvr>
                                      <p:to x="100000" y="100000"/>
                                    </p:animScale>
                                    <p:animScale>
                                      <p:cBhvr>
                                        <p:cTn id="47" dur="26">
                                          <p:stCondLst>
                                            <p:cond delay="1808"/>
                                          </p:stCondLst>
                                        </p:cTn>
                                        <p:tgtEl>
                                          <p:spTgt spid="25"/>
                                        </p:tgtEl>
                                      </p:cBhvr>
                                      <p:to x="100000" y="95000"/>
                                    </p:animScale>
                                    <p:animScale>
                                      <p:cBhvr>
                                        <p:cTn id="48" dur="166" decel="50000">
                                          <p:stCondLst>
                                            <p:cond delay="1834"/>
                                          </p:stCondLst>
                                        </p:cTn>
                                        <p:tgtEl>
                                          <p:spTgt spid="2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5"/>
          <p:cNvSpPr>
            <a:spLocks noChangeArrowheads="1"/>
          </p:cNvSpPr>
          <p:nvPr/>
        </p:nvSpPr>
        <p:spPr bwMode="auto">
          <a:xfrm>
            <a:off x="1135857" y="1617579"/>
            <a:ext cx="2359819" cy="1494234"/>
          </a:xfrm>
          <a:prstGeom prst="rect">
            <a:avLst/>
          </a:prstGeom>
          <a:solidFill>
            <a:srgbClr val="996633"/>
          </a:solidFill>
          <a:ln>
            <a:noFill/>
          </a:ln>
          <a:extLst/>
        </p:spPr>
        <p:txBody>
          <a:bodyPr anchor="ctr"/>
          <a:lstStyle/>
          <a:p>
            <a:pPr algn="ctr" defTabSz="684610"/>
            <a:endParaRPr lang="id-ID" altLang="en-US" sz="1350">
              <a:solidFill>
                <a:srgbClr val="FFFFFF"/>
              </a:solidFill>
              <a:cs typeface="+mn-ea"/>
              <a:sym typeface="+mn-lt"/>
            </a:endParaRPr>
          </a:p>
        </p:txBody>
      </p:sp>
      <p:sp>
        <p:nvSpPr>
          <p:cNvPr id="18" name="Rectangle 6"/>
          <p:cNvSpPr>
            <a:spLocks noChangeArrowheads="1"/>
          </p:cNvSpPr>
          <p:nvPr/>
        </p:nvSpPr>
        <p:spPr bwMode="auto">
          <a:xfrm>
            <a:off x="5832871" y="1617579"/>
            <a:ext cx="2358629" cy="1494234"/>
          </a:xfrm>
          <a:prstGeom prst="rect">
            <a:avLst/>
          </a:prstGeom>
          <a:solidFill>
            <a:srgbClr val="996633"/>
          </a:solidFill>
          <a:ln>
            <a:noFill/>
          </a:ln>
          <a:extLst/>
        </p:spPr>
        <p:txBody>
          <a:bodyPr anchor="ctr"/>
          <a:lstStyle/>
          <a:p>
            <a:pPr algn="ctr" defTabSz="684610"/>
            <a:endParaRPr lang="id-ID" altLang="en-US" sz="1350">
              <a:solidFill>
                <a:srgbClr val="FFFFFF"/>
              </a:solidFill>
              <a:cs typeface="+mn-ea"/>
              <a:sym typeface="+mn-lt"/>
            </a:endParaRPr>
          </a:p>
        </p:txBody>
      </p:sp>
      <p:sp>
        <p:nvSpPr>
          <p:cNvPr id="19" name="Oval 22"/>
          <p:cNvSpPr>
            <a:spLocks noChangeArrowheads="1"/>
          </p:cNvSpPr>
          <p:nvPr/>
        </p:nvSpPr>
        <p:spPr bwMode="auto">
          <a:xfrm>
            <a:off x="5975747" y="3457094"/>
            <a:ext cx="439341" cy="439341"/>
          </a:xfrm>
          <a:prstGeom prst="ellipse">
            <a:avLst/>
          </a:prstGeom>
          <a:solidFill>
            <a:srgbClr val="996633"/>
          </a:solidFill>
          <a:ln>
            <a:noFill/>
          </a:ln>
          <a:extLst/>
        </p:spPr>
        <p:txBody>
          <a:bodyPr anchor="ctr"/>
          <a:lstStyle/>
          <a:p>
            <a:pPr algn="ctr" defTabSz="684610"/>
            <a:endParaRPr lang="en-US" altLang="zh-CN" sz="1200">
              <a:solidFill>
                <a:schemeClr val="bg1"/>
              </a:solidFill>
              <a:cs typeface="+mn-ea"/>
              <a:sym typeface="+mn-lt"/>
            </a:endParaRPr>
          </a:p>
        </p:txBody>
      </p:sp>
      <p:sp>
        <p:nvSpPr>
          <p:cNvPr id="20" name="Oval 25"/>
          <p:cNvSpPr>
            <a:spLocks noChangeArrowheads="1"/>
          </p:cNvSpPr>
          <p:nvPr/>
        </p:nvSpPr>
        <p:spPr bwMode="auto">
          <a:xfrm>
            <a:off x="5975747" y="4076219"/>
            <a:ext cx="439341" cy="439341"/>
          </a:xfrm>
          <a:prstGeom prst="ellipse">
            <a:avLst/>
          </a:prstGeom>
          <a:solidFill>
            <a:srgbClr val="996633"/>
          </a:solidFill>
          <a:ln>
            <a:noFill/>
          </a:ln>
          <a:extLst/>
        </p:spPr>
        <p:txBody>
          <a:bodyPr anchor="ctr"/>
          <a:lstStyle/>
          <a:p>
            <a:pPr algn="ctr" defTabSz="684610"/>
            <a:endParaRPr lang="en-US" altLang="zh-CN" sz="1200">
              <a:solidFill>
                <a:schemeClr val="bg1"/>
              </a:solidFill>
              <a:cs typeface="+mn-ea"/>
              <a:sym typeface="+mn-lt"/>
            </a:endParaRPr>
          </a:p>
        </p:txBody>
      </p:sp>
      <p:sp>
        <p:nvSpPr>
          <p:cNvPr id="21" name="Freeform 304"/>
          <p:cNvSpPr>
            <a:spLocks/>
          </p:cNvSpPr>
          <p:nvPr/>
        </p:nvSpPr>
        <p:spPr bwMode="auto">
          <a:xfrm>
            <a:off x="6092428" y="4188138"/>
            <a:ext cx="214313" cy="214313"/>
          </a:xfrm>
          <a:custGeom>
            <a:avLst/>
            <a:gdLst>
              <a:gd name="T0" fmla="*/ 271223894 w 297"/>
              <a:gd name="T1" fmla="*/ 214757000 h 297"/>
              <a:gd name="T2" fmla="*/ 212905879 w 297"/>
              <a:gd name="T3" fmla="*/ 180507409 h 297"/>
              <a:gd name="T4" fmla="*/ 203649311 w 297"/>
              <a:gd name="T5" fmla="*/ 181432970 h 297"/>
              <a:gd name="T6" fmla="*/ 186060773 w 297"/>
              <a:gd name="T7" fmla="*/ 199020545 h 297"/>
              <a:gd name="T8" fmla="*/ 175878644 w 297"/>
              <a:gd name="T9" fmla="*/ 203649311 h 297"/>
              <a:gd name="T10" fmla="*/ 112932826 w 297"/>
              <a:gd name="T11" fmla="*/ 162918871 h 297"/>
              <a:gd name="T12" fmla="*/ 72202386 w 297"/>
              <a:gd name="T13" fmla="*/ 99973053 h 297"/>
              <a:gd name="T14" fmla="*/ 75905591 w 297"/>
              <a:gd name="T15" fmla="*/ 88865364 h 297"/>
              <a:gd name="T16" fmla="*/ 90716485 w 297"/>
              <a:gd name="T17" fmla="*/ 74054470 h 297"/>
              <a:gd name="T18" fmla="*/ 92567606 w 297"/>
              <a:gd name="T19" fmla="*/ 64796939 h 297"/>
              <a:gd name="T20" fmla="*/ 60169136 w 297"/>
              <a:gd name="T21" fmla="*/ 3702242 h 297"/>
              <a:gd name="T22" fmla="*/ 53689250 w 297"/>
              <a:gd name="T23" fmla="*/ 2776682 h 297"/>
              <a:gd name="T24" fmla="*/ 12959773 w 297"/>
              <a:gd name="T25" fmla="*/ 42581561 h 297"/>
              <a:gd name="T26" fmla="*/ 8331008 w 297"/>
              <a:gd name="T27" fmla="*/ 52763689 h 297"/>
              <a:gd name="T28" fmla="*/ 82385477 w 297"/>
              <a:gd name="T29" fmla="*/ 193466220 h 297"/>
              <a:gd name="T30" fmla="*/ 222162447 w 297"/>
              <a:gd name="T31" fmla="*/ 266595129 h 297"/>
              <a:gd name="T32" fmla="*/ 233271098 w 297"/>
              <a:gd name="T33" fmla="*/ 261966364 h 297"/>
              <a:gd name="T34" fmla="*/ 273075015 w 297"/>
              <a:gd name="T35" fmla="*/ 222162447 h 297"/>
              <a:gd name="T36" fmla="*/ 271223894 w 297"/>
              <a:gd name="T37" fmla="*/ 214757000 h 29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297" h="297">
                <a:moveTo>
                  <a:pt x="293" y="232"/>
                </a:moveTo>
                <a:cubicBezTo>
                  <a:pt x="230" y="195"/>
                  <a:pt x="230" y="195"/>
                  <a:pt x="230" y="195"/>
                </a:cubicBezTo>
                <a:cubicBezTo>
                  <a:pt x="227" y="193"/>
                  <a:pt x="222" y="194"/>
                  <a:pt x="220" y="196"/>
                </a:cubicBezTo>
                <a:cubicBezTo>
                  <a:pt x="201" y="215"/>
                  <a:pt x="201" y="215"/>
                  <a:pt x="201" y="215"/>
                </a:cubicBezTo>
                <a:cubicBezTo>
                  <a:pt x="198" y="217"/>
                  <a:pt x="193" y="220"/>
                  <a:pt x="190" y="220"/>
                </a:cubicBezTo>
                <a:cubicBezTo>
                  <a:pt x="190" y="220"/>
                  <a:pt x="166" y="220"/>
                  <a:pt x="122" y="176"/>
                </a:cubicBezTo>
                <a:cubicBezTo>
                  <a:pt x="77" y="132"/>
                  <a:pt x="78" y="108"/>
                  <a:pt x="78" y="108"/>
                </a:cubicBezTo>
                <a:cubicBezTo>
                  <a:pt x="78" y="104"/>
                  <a:pt x="80" y="99"/>
                  <a:pt x="82" y="96"/>
                </a:cubicBezTo>
                <a:cubicBezTo>
                  <a:pt x="98" y="80"/>
                  <a:pt x="98" y="80"/>
                  <a:pt x="98" y="80"/>
                </a:cubicBezTo>
                <a:cubicBezTo>
                  <a:pt x="101" y="78"/>
                  <a:pt x="102" y="73"/>
                  <a:pt x="100" y="70"/>
                </a:cubicBezTo>
                <a:cubicBezTo>
                  <a:pt x="65" y="4"/>
                  <a:pt x="65" y="4"/>
                  <a:pt x="65" y="4"/>
                </a:cubicBezTo>
                <a:cubicBezTo>
                  <a:pt x="64" y="1"/>
                  <a:pt x="60" y="0"/>
                  <a:pt x="58" y="3"/>
                </a:cubicBezTo>
                <a:cubicBezTo>
                  <a:pt x="14" y="46"/>
                  <a:pt x="14" y="46"/>
                  <a:pt x="14" y="46"/>
                </a:cubicBezTo>
                <a:cubicBezTo>
                  <a:pt x="12" y="48"/>
                  <a:pt x="9" y="53"/>
                  <a:pt x="9" y="57"/>
                </a:cubicBezTo>
                <a:cubicBezTo>
                  <a:pt x="9" y="57"/>
                  <a:pt x="0" y="120"/>
                  <a:pt x="89" y="209"/>
                </a:cubicBezTo>
                <a:cubicBezTo>
                  <a:pt x="177" y="297"/>
                  <a:pt x="240" y="288"/>
                  <a:pt x="240" y="288"/>
                </a:cubicBezTo>
                <a:cubicBezTo>
                  <a:pt x="244" y="288"/>
                  <a:pt x="249" y="285"/>
                  <a:pt x="252" y="283"/>
                </a:cubicBezTo>
                <a:cubicBezTo>
                  <a:pt x="295" y="240"/>
                  <a:pt x="295" y="240"/>
                  <a:pt x="295" y="240"/>
                </a:cubicBezTo>
                <a:cubicBezTo>
                  <a:pt x="297" y="237"/>
                  <a:pt x="297" y="233"/>
                  <a:pt x="293" y="23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350">
              <a:solidFill>
                <a:schemeClr val="bg1"/>
              </a:solidFill>
              <a:cs typeface="+mn-ea"/>
              <a:sym typeface="+mn-lt"/>
            </a:endParaRPr>
          </a:p>
        </p:txBody>
      </p:sp>
      <p:sp>
        <p:nvSpPr>
          <p:cNvPr id="22" name="Freeform 451"/>
          <p:cNvSpPr>
            <a:spLocks noEditPoints="1"/>
          </p:cNvSpPr>
          <p:nvPr/>
        </p:nvSpPr>
        <p:spPr bwMode="auto">
          <a:xfrm>
            <a:off x="6092428" y="3570204"/>
            <a:ext cx="205979" cy="207169"/>
          </a:xfrm>
          <a:custGeom>
            <a:avLst/>
            <a:gdLst>
              <a:gd name="T0" fmla="*/ 259145355 w 287"/>
              <a:gd name="T1" fmla="*/ 215256963 h 288"/>
              <a:gd name="T2" fmla="*/ 226180182 w 287"/>
              <a:gd name="T3" fmla="*/ 191339523 h 288"/>
              <a:gd name="T4" fmla="*/ 124536371 w 287"/>
              <a:gd name="T5" fmla="*/ 88310475 h 288"/>
              <a:gd name="T6" fmla="*/ 130031045 w 287"/>
              <a:gd name="T7" fmla="*/ 68072198 h 288"/>
              <a:gd name="T8" fmla="*/ 62268186 w 287"/>
              <a:gd name="T9" fmla="*/ 0 h 288"/>
              <a:gd name="T10" fmla="*/ 55858690 w 287"/>
              <a:gd name="T11" fmla="*/ 6439495 h 288"/>
              <a:gd name="T12" fmla="*/ 81497630 w 287"/>
              <a:gd name="T13" fmla="*/ 46915090 h 288"/>
              <a:gd name="T14" fmla="*/ 45785121 w 287"/>
              <a:gd name="T15" fmla="*/ 82790771 h 288"/>
              <a:gd name="T16" fmla="*/ 5494674 w 287"/>
              <a:gd name="T17" fmla="*/ 57033749 h 288"/>
              <a:gd name="T18" fmla="*/ 0 w 287"/>
              <a:gd name="T19" fmla="*/ 63473244 h 288"/>
              <a:gd name="T20" fmla="*/ 67762860 w 287"/>
              <a:gd name="T21" fmla="*/ 131545442 h 288"/>
              <a:gd name="T22" fmla="*/ 86992304 w 287"/>
              <a:gd name="T23" fmla="*/ 126026697 h 288"/>
              <a:gd name="T24" fmla="*/ 189551894 w 287"/>
              <a:gd name="T25" fmla="*/ 229055745 h 288"/>
              <a:gd name="T26" fmla="*/ 213360234 w 287"/>
              <a:gd name="T27" fmla="*/ 261252262 h 288"/>
              <a:gd name="T28" fmla="*/ 226180182 w 287"/>
              <a:gd name="T29" fmla="*/ 264931426 h 288"/>
              <a:gd name="T30" fmla="*/ 262808471 w 287"/>
              <a:gd name="T31" fmla="*/ 229055745 h 288"/>
              <a:gd name="T32" fmla="*/ 259145355 w 287"/>
              <a:gd name="T33" fmla="*/ 215256963 h 288"/>
              <a:gd name="T34" fmla="*/ 223432845 w 287"/>
              <a:gd name="T35" fmla="*/ 240094195 h 288"/>
              <a:gd name="T36" fmla="*/ 207865560 w 287"/>
              <a:gd name="T37" fmla="*/ 224455831 h 288"/>
              <a:gd name="T38" fmla="*/ 223432845 w 287"/>
              <a:gd name="T39" fmla="*/ 209737259 h 288"/>
              <a:gd name="T40" fmla="*/ 238084352 w 287"/>
              <a:gd name="T41" fmla="*/ 224455831 h 288"/>
              <a:gd name="T42" fmla="*/ 223432845 w 287"/>
              <a:gd name="T43" fmla="*/ 240094195 h 28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287" h="288">
                <a:moveTo>
                  <a:pt x="283" y="234"/>
                </a:moveTo>
                <a:cubicBezTo>
                  <a:pt x="247" y="208"/>
                  <a:pt x="247" y="208"/>
                  <a:pt x="247" y="208"/>
                </a:cubicBezTo>
                <a:cubicBezTo>
                  <a:pt x="136" y="96"/>
                  <a:pt x="136" y="96"/>
                  <a:pt x="136" y="96"/>
                </a:cubicBezTo>
                <a:cubicBezTo>
                  <a:pt x="140" y="89"/>
                  <a:pt x="142" y="81"/>
                  <a:pt x="142" y="74"/>
                </a:cubicBezTo>
                <a:cubicBezTo>
                  <a:pt x="142" y="37"/>
                  <a:pt x="106" y="0"/>
                  <a:pt x="68" y="0"/>
                </a:cubicBezTo>
                <a:cubicBezTo>
                  <a:pt x="68" y="0"/>
                  <a:pt x="64" y="5"/>
                  <a:pt x="61" y="7"/>
                </a:cubicBezTo>
                <a:cubicBezTo>
                  <a:pt x="92" y="37"/>
                  <a:pt x="89" y="32"/>
                  <a:pt x="89" y="51"/>
                </a:cubicBezTo>
                <a:cubicBezTo>
                  <a:pt x="89" y="66"/>
                  <a:pt x="65" y="90"/>
                  <a:pt x="50" y="90"/>
                </a:cubicBezTo>
                <a:cubicBezTo>
                  <a:pt x="31" y="90"/>
                  <a:pt x="37" y="93"/>
                  <a:pt x="6" y="62"/>
                </a:cubicBezTo>
                <a:cubicBezTo>
                  <a:pt x="4" y="65"/>
                  <a:pt x="0" y="69"/>
                  <a:pt x="0" y="69"/>
                </a:cubicBezTo>
                <a:cubicBezTo>
                  <a:pt x="0" y="107"/>
                  <a:pt x="36" y="143"/>
                  <a:pt x="74" y="143"/>
                </a:cubicBezTo>
                <a:cubicBezTo>
                  <a:pt x="80" y="143"/>
                  <a:pt x="88" y="141"/>
                  <a:pt x="95" y="137"/>
                </a:cubicBezTo>
                <a:cubicBezTo>
                  <a:pt x="207" y="249"/>
                  <a:pt x="207" y="249"/>
                  <a:pt x="207" y="249"/>
                </a:cubicBezTo>
                <a:cubicBezTo>
                  <a:pt x="233" y="284"/>
                  <a:pt x="233" y="284"/>
                  <a:pt x="233" y="284"/>
                </a:cubicBezTo>
                <a:cubicBezTo>
                  <a:pt x="247" y="288"/>
                  <a:pt x="247" y="288"/>
                  <a:pt x="247" y="288"/>
                </a:cubicBezTo>
                <a:cubicBezTo>
                  <a:pt x="287" y="249"/>
                  <a:pt x="287" y="249"/>
                  <a:pt x="287" y="249"/>
                </a:cubicBezTo>
                <a:lnTo>
                  <a:pt x="283" y="234"/>
                </a:lnTo>
                <a:close/>
                <a:moveTo>
                  <a:pt x="244" y="261"/>
                </a:moveTo>
                <a:cubicBezTo>
                  <a:pt x="234" y="261"/>
                  <a:pt x="227" y="254"/>
                  <a:pt x="227" y="244"/>
                </a:cubicBezTo>
                <a:cubicBezTo>
                  <a:pt x="227" y="235"/>
                  <a:pt x="234" y="228"/>
                  <a:pt x="244" y="228"/>
                </a:cubicBezTo>
                <a:cubicBezTo>
                  <a:pt x="253" y="228"/>
                  <a:pt x="260" y="235"/>
                  <a:pt x="260" y="244"/>
                </a:cubicBezTo>
                <a:cubicBezTo>
                  <a:pt x="260" y="254"/>
                  <a:pt x="253" y="261"/>
                  <a:pt x="244" y="26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350">
              <a:solidFill>
                <a:schemeClr val="bg1"/>
              </a:solidFill>
              <a:cs typeface="+mn-ea"/>
              <a:sym typeface="+mn-lt"/>
            </a:endParaRPr>
          </a:p>
        </p:txBody>
      </p:sp>
      <p:sp>
        <p:nvSpPr>
          <p:cNvPr id="23" name="矩形 38"/>
          <p:cNvSpPr>
            <a:spLocks noChangeArrowheads="1"/>
          </p:cNvSpPr>
          <p:nvPr/>
        </p:nvSpPr>
        <p:spPr bwMode="auto">
          <a:xfrm>
            <a:off x="1358503" y="2092638"/>
            <a:ext cx="1914525" cy="581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912019">
              <a:lnSpc>
                <a:spcPct val="120000"/>
              </a:lnSpc>
              <a:spcBef>
                <a:spcPct val="20000"/>
              </a:spcBef>
            </a:pPr>
            <a:r>
              <a:rPr lang="en-US" altLang="zh-CN" sz="1050">
                <a:solidFill>
                  <a:schemeClr val="bg1"/>
                </a:solidFill>
                <a:cs typeface="+mn-ea"/>
                <a:sym typeface="+mn-lt"/>
              </a:rPr>
              <a:t>Add your words here</a:t>
            </a:r>
            <a:r>
              <a:rPr lang="zh-CN" altLang="en-US" sz="1050">
                <a:solidFill>
                  <a:schemeClr val="bg1"/>
                </a:solidFill>
                <a:cs typeface="+mn-ea"/>
                <a:sym typeface="+mn-lt"/>
              </a:rPr>
              <a:t>，</a:t>
            </a:r>
            <a:r>
              <a:rPr lang="en-US" altLang="zh-CN" sz="1050">
                <a:solidFill>
                  <a:schemeClr val="bg1"/>
                </a:solidFill>
                <a:cs typeface="+mn-ea"/>
                <a:sym typeface="+mn-lt"/>
              </a:rPr>
              <a:t>according to your need to draw the text box size</a:t>
            </a:r>
            <a:r>
              <a:rPr lang="zh-CN" altLang="en-US" sz="1050">
                <a:solidFill>
                  <a:schemeClr val="bg1"/>
                </a:solidFill>
                <a:cs typeface="+mn-ea"/>
                <a:sym typeface="+mn-lt"/>
              </a:rPr>
              <a:t>。</a:t>
            </a:r>
            <a:endParaRPr lang="en-US" sz="1050">
              <a:solidFill>
                <a:schemeClr val="bg1"/>
              </a:solidFill>
              <a:cs typeface="+mn-ea"/>
              <a:sym typeface="+mn-lt"/>
            </a:endParaRPr>
          </a:p>
        </p:txBody>
      </p:sp>
      <p:sp>
        <p:nvSpPr>
          <p:cNvPr id="24" name="TextBox 13"/>
          <p:cNvSpPr txBox="1">
            <a:spLocks noChangeArrowheads="1"/>
          </p:cNvSpPr>
          <p:nvPr/>
        </p:nvSpPr>
        <p:spPr bwMode="auto">
          <a:xfrm>
            <a:off x="1258490" y="1848560"/>
            <a:ext cx="175260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spcBef>
                <a:spcPct val="20000"/>
              </a:spcBef>
            </a:pPr>
            <a:r>
              <a:rPr lang="zh-CN" altLang="en-US" sz="1200" dirty="0">
                <a:solidFill>
                  <a:schemeClr val="bg1"/>
                </a:solidFill>
                <a:latin typeface="+mn-lt"/>
                <a:ea typeface="+mn-ea"/>
                <a:cs typeface="+mn-ea"/>
                <a:sym typeface="+mn-lt"/>
              </a:rPr>
              <a:t> 文字标题内容</a:t>
            </a:r>
            <a:endParaRPr lang="en-US" altLang="zh-CN" sz="1200" b="1" dirty="0">
              <a:solidFill>
                <a:schemeClr val="bg1"/>
              </a:solidFill>
              <a:latin typeface="+mn-lt"/>
              <a:ea typeface="+mn-ea"/>
              <a:cs typeface="+mn-ea"/>
              <a:sym typeface="+mn-lt"/>
            </a:endParaRPr>
          </a:p>
        </p:txBody>
      </p:sp>
      <p:sp>
        <p:nvSpPr>
          <p:cNvPr id="25" name="矩形 40"/>
          <p:cNvSpPr>
            <a:spLocks noChangeArrowheads="1"/>
          </p:cNvSpPr>
          <p:nvPr/>
        </p:nvSpPr>
        <p:spPr bwMode="auto">
          <a:xfrm>
            <a:off x="6026944" y="2092638"/>
            <a:ext cx="1915715" cy="5816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912019">
              <a:lnSpc>
                <a:spcPct val="120000"/>
              </a:lnSpc>
              <a:spcBef>
                <a:spcPct val="20000"/>
              </a:spcBef>
            </a:pPr>
            <a:r>
              <a:rPr lang="en-US" altLang="zh-CN" sz="1050">
                <a:solidFill>
                  <a:schemeClr val="bg1"/>
                </a:solidFill>
                <a:cs typeface="+mn-ea"/>
                <a:sym typeface="+mn-lt"/>
              </a:rPr>
              <a:t>Add your words here</a:t>
            </a:r>
            <a:r>
              <a:rPr lang="zh-CN" altLang="en-US" sz="1050">
                <a:solidFill>
                  <a:schemeClr val="bg1"/>
                </a:solidFill>
                <a:cs typeface="+mn-ea"/>
                <a:sym typeface="+mn-lt"/>
              </a:rPr>
              <a:t>，</a:t>
            </a:r>
            <a:r>
              <a:rPr lang="en-US" altLang="zh-CN" sz="1050">
                <a:solidFill>
                  <a:schemeClr val="bg1"/>
                </a:solidFill>
                <a:cs typeface="+mn-ea"/>
                <a:sym typeface="+mn-lt"/>
              </a:rPr>
              <a:t>according to your need to draw the text box size</a:t>
            </a:r>
            <a:r>
              <a:rPr lang="zh-CN" altLang="en-US" sz="1050">
                <a:solidFill>
                  <a:schemeClr val="bg1"/>
                </a:solidFill>
                <a:cs typeface="+mn-ea"/>
                <a:sym typeface="+mn-lt"/>
              </a:rPr>
              <a:t>。</a:t>
            </a:r>
            <a:endParaRPr lang="en-US" sz="1050">
              <a:solidFill>
                <a:schemeClr val="bg1"/>
              </a:solidFill>
              <a:cs typeface="+mn-ea"/>
              <a:sym typeface="+mn-lt"/>
            </a:endParaRPr>
          </a:p>
        </p:txBody>
      </p:sp>
      <p:sp>
        <p:nvSpPr>
          <p:cNvPr id="26" name="TextBox 13"/>
          <p:cNvSpPr txBox="1">
            <a:spLocks noChangeArrowheads="1"/>
          </p:cNvSpPr>
          <p:nvPr/>
        </p:nvSpPr>
        <p:spPr bwMode="auto">
          <a:xfrm>
            <a:off x="5945982" y="1848560"/>
            <a:ext cx="175379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spcBef>
                <a:spcPct val="20000"/>
              </a:spcBef>
            </a:pPr>
            <a:r>
              <a:rPr lang="zh-CN" altLang="en-US" sz="1200" dirty="0">
                <a:solidFill>
                  <a:schemeClr val="bg1"/>
                </a:solidFill>
                <a:latin typeface="+mn-lt"/>
                <a:ea typeface="+mn-ea"/>
                <a:cs typeface="+mn-ea"/>
                <a:sym typeface="+mn-lt"/>
              </a:rPr>
              <a:t> 文字标题内容</a:t>
            </a:r>
            <a:endParaRPr lang="en-US" altLang="zh-CN" sz="1200" b="1" dirty="0">
              <a:solidFill>
                <a:schemeClr val="bg1"/>
              </a:solidFill>
              <a:latin typeface="+mn-lt"/>
              <a:ea typeface="+mn-ea"/>
              <a:cs typeface="+mn-ea"/>
              <a:sym typeface="+mn-lt"/>
            </a:endParaRPr>
          </a:p>
        </p:txBody>
      </p:sp>
      <p:sp>
        <p:nvSpPr>
          <p:cNvPr id="27" name="矩形 42"/>
          <p:cNvSpPr>
            <a:spLocks noChangeArrowheads="1"/>
          </p:cNvSpPr>
          <p:nvPr/>
        </p:nvSpPr>
        <p:spPr bwMode="auto">
          <a:xfrm>
            <a:off x="1231106" y="3777373"/>
            <a:ext cx="4308872" cy="318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defTabSz="912019">
              <a:lnSpc>
                <a:spcPct val="120000"/>
              </a:lnSpc>
              <a:spcBef>
                <a:spcPct val="20000"/>
              </a:spcBef>
            </a:pPr>
            <a:r>
              <a:rPr lang="en-US" altLang="zh-CN" sz="900" dirty="0">
                <a:solidFill>
                  <a:schemeClr val="bg1"/>
                </a:solidFill>
                <a:cs typeface="+mn-ea"/>
                <a:sym typeface="+mn-lt"/>
              </a:rPr>
              <a:t>Add your words here</a:t>
            </a:r>
            <a:r>
              <a:rPr lang="zh-CN" altLang="en-US" sz="900" dirty="0">
                <a:solidFill>
                  <a:schemeClr val="bg1"/>
                </a:solidFill>
                <a:cs typeface="+mn-ea"/>
                <a:sym typeface="+mn-lt"/>
              </a:rPr>
              <a:t>，</a:t>
            </a:r>
            <a:r>
              <a:rPr lang="en-US" altLang="zh-CN" sz="900" dirty="0">
                <a:solidFill>
                  <a:schemeClr val="bg1"/>
                </a:solidFill>
                <a:cs typeface="+mn-ea"/>
                <a:sym typeface="+mn-lt"/>
              </a:rPr>
              <a:t>according to your need to draw the text box size</a:t>
            </a:r>
            <a:r>
              <a:rPr lang="zh-CN" altLang="en-US" sz="900" dirty="0">
                <a:solidFill>
                  <a:schemeClr val="bg1"/>
                </a:solidFill>
                <a:cs typeface="+mn-ea"/>
                <a:sym typeface="+mn-lt"/>
              </a:rPr>
              <a:t>。</a:t>
            </a:r>
            <a:r>
              <a:rPr lang="en-US" altLang="zh-CN" sz="900" dirty="0">
                <a:solidFill>
                  <a:schemeClr val="bg1"/>
                </a:solidFill>
                <a:cs typeface="+mn-ea"/>
                <a:sym typeface="+mn-lt"/>
              </a:rPr>
              <a:t>Please read the instructions and more work at the end of the manual template.</a:t>
            </a:r>
          </a:p>
        </p:txBody>
      </p:sp>
      <p:sp>
        <p:nvSpPr>
          <p:cNvPr id="28" name="TextBox 13"/>
          <p:cNvSpPr txBox="1">
            <a:spLocks noChangeArrowheads="1"/>
          </p:cNvSpPr>
          <p:nvPr/>
        </p:nvSpPr>
        <p:spPr bwMode="auto">
          <a:xfrm>
            <a:off x="1202532" y="3483288"/>
            <a:ext cx="1753790"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spcBef>
                <a:spcPct val="20000"/>
              </a:spcBef>
            </a:pPr>
            <a:r>
              <a:rPr lang="zh-CN" altLang="en-US" sz="1200" dirty="0">
                <a:solidFill>
                  <a:schemeClr val="bg1"/>
                </a:solidFill>
                <a:latin typeface="+mn-lt"/>
                <a:ea typeface="+mn-ea"/>
                <a:cs typeface="+mn-ea"/>
                <a:sym typeface="+mn-lt"/>
              </a:rPr>
              <a:t> 文字标题内容</a:t>
            </a:r>
            <a:endParaRPr lang="en-US" altLang="zh-CN" sz="1200" b="1" dirty="0">
              <a:solidFill>
                <a:schemeClr val="bg1"/>
              </a:solidFill>
              <a:latin typeface="+mn-lt"/>
              <a:ea typeface="+mn-ea"/>
              <a:cs typeface="+mn-ea"/>
              <a:sym typeface="+mn-lt"/>
            </a:endParaRPr>
          </a:p>
        </p:txBody>
      </p:sp>
      <p:sp>
        <p:nvSpPr>
          <p:cNvPr id="29" name="TextBox 13"/>
          <p:cNvSpPr txBox="1">
            <a:spLocks noChangeArrowheads="1"/>
          </p:cNvSpPr>
          <p:nvPr/>
        </p:nvSpPr>
        <p:spPr bwMode="auto">
          <a:xfrm>
            <a:off x="6446044" y="3510673"/>
            <a:ext cx="146446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spcBef>
                <a:spcPct val="20000"/>
              </a:spcBef>
            </a:pPr>
            <a:r>
              <a:rPr lang="zh-CN" altLang="en-US" sz="1200" dirty="0">
                <a:solidFill>
                  <a:schemeClr val="bg1"/>
                </a:solidFill>
                <a:latin typeface="+mn-lt"/>
                <a:ea typeface="+mn-ea"/>
                <a:cs typeface="+mn-ea"/>
                <a:sym typeface="+mn-lt"/>
              </a:rPr>
              <a:t> 文字标题内容</a:t>
            </a:r>
            <a:endParaRPr lang="en-US" altLang="zh-CN" sz="1200" b="1" dirty="0">
              <a:solidFill>
                <a:schemeClr val="bg1"/>
              </a:solidFill>
              <a:latin typeface="+mn-lt"/>
              <a:ea typeface="+mn-ea"/>
              <a:cs typeface="+mn-ea"/>
              <a:sym typeface="+mn-lt"/>
            </a:endParaRPr>
          </a:p>
        </p:txBody>
      </p:sp>
      <p:sp>
        <p:nvSpPr>
          <p:cNvPr id="30" name="TextBox 13"/>
          <p:cNvSpPr txBox="1">
            <a:spLocks noChangeArrowheads="1"/>
          </p:cNvSpPr>
          <p:nvPr/>
        </p:nvSpPr>
        <p:spPr bwMode="auto">
          <a:xfrm>
            <a:off x="6534150" y="3724986"/>
            <a:ext cx="1750219"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900">
                <a:solidFill>
                  <a:schemeClr val="bg1"/>
                </a:solidFill>
                <a:latin typeface="+mn-lt"/>
                <a:ea typeface="+mn-ea"/>
                <a:cs typeface="+mn-ea"/>
                <a:sym typeface="+mn-lt"/>
              </a:rPr>
              <a:t>add your words here</a:t>
            </a:r>
          </a:p>
        </p:txBody>
      </p:sp>
      <p:sp>
        <p:nvSpPr>
          <p:cNvPr id="31" name="TextBox 13"/>
          <p:cNvSpPr txBox="1">
            <a:spLocks noChangeArrowheads="1"/>
          </p:cNvSpPr>
          <p:nvPr/>
        </p:nvSpPr>
        <p:spPr bwMode="auto">
          <a:xfrm>
            <a:off x="6455569" y="4103604"/>
            <a:ext cx="1464469"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spcBef>
                <a:spcPct val="20000"/>
              </a:spcBef>
            </a:pPr>
            <a:r>
              <a:rPr lang="zh-CN" altLang="en-US" sz="1200" dirty="0">
                <a:solidFill>
                  <a:schemeClr val="bg1"/>
                </a:solidFill>
                <a:latin typeface="+mn-lt"/>
                <a:ea typeface="+mn-ea"/>
                <a:cs typeface="+mn-ea"/>
                <a:sym typeface="+mn-lt"/>
              </a:rPr>
              <a:t> 文字标题内容</a:t>
            </a:r>
            <a:endParaRPr lang="en-US" altLang="zh-CN" sz="1200" b="1" dirty="0">
              <a:solidFill>
                <a:schemeClr val="bg1"/>
              </a:solidFill>
              <a:latin typeface="+mn-lt"/>
              <a:ea typeface="+mn-ea"/>
              <a:cs typeface="+mn-ea"/>
              <a:sym typeface="+mn-lt"/>
            </a:endParaRPr>
          </a:p>
        </p:txBody>
      </p:sp>
      <p:sp>
        <p:nvSpPr>
          <p:cNvPr id="32" name="TextBox 13"/>
          <p:cNvSpPr txBox="1">
            <a:spLocks noChangeArrowheads="1"/>
          </p:cNvSpPr>
          <p:nvPr/>
        </p:nvSpPr>
        <p:spPr bwMode="auto">
          <a:xfrm>
            <a:off x="6534150" y="4346492"/>
            <a:ext cx="1750219"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900">
                <a:solidFill>
                  <a:schemeClr val="bg1"/>
                </a:solidFill>
                <a:latin typeface="+mn-lt"/>
                <a:ea typeface="+mn-ea"/>
                <a:cs typeface="+mn-ea"/>
                <a:sym typeface="+mn-lt"/>
              </a:rPr>
              <a:t>add your words here</a:t>
            </a:r>
          </a:p>
        </p:txBody>
      </p:sp>
      <p:cxnSp>
        <p:nvCxnSpPr>
          <p:cNvPr id="37" name="直接连接符 36"/>
          <p:cNvCxnSpPr/>
          <p:nvPr/>
        </p:nvCxnSpPr>
        <p:spPr>
          <a:xfrm>
            <a:off x="21121" y="627534"/>
            <a:ext cx="2564584" cy="0"/>
          </a:xfrm>
          <a:prstGeom prst="line">
            <a:avLst/>
          </a:prstGeom>
          <a:ln w="12700">
            <a:solidFill>
              <a:srgbClr val="996600"/>
            </a:solidFill>
          </a:ln>
        </p:spPr>
        <p:style>
          <a:lnRef idx="1">
            <a:schemeClr val="accent1"/>
          </a:lnRef>
          <a:fillRef idx="0">
            <a:schemeClr val="accent1"/>
          </a:fillRef>
          <a:effectRef idx="0">
            <a:schemeClr val="accent1"/>
          </a:effectRef>
          <a:fontRef idx="minor">
            <a:schemeClr val="tx1"/>
          </a:fontRef>
        </p:style>
      </p:cxnSp>
      <p:pic>
        <p:nvPicPr>
          <p:cNvPr id="38" name="Picture 4" descr="C:\Users\Administrator\Desktop\5.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193026" y="-128431"/>
            <a:ext cx="718172" cy="1043326"/>
          </a:xfrm>
          <a:prstGeom prst="rect">
            <a:avLst/>
          </a:prstGeom>
          <a:noFill/>
          <a:extLst>
            <a:ext uri="{909E8E84-426E-40DD-AFC4-6F175D3DCCD1}">
              <a14:hiddenFill xmlns:a14="http://schemas.microsoft.com/office/drawing/2010/main">
                <a:solidFill>
                  <a:srgbClr val="FFFFFF"/>
                </a:solidFill>
              </a14:hiddenFill>
            </a:ext>
          </a:extLst>
        </p:spPr>
      </p:pic>
      <p:sp>
        <p:nvSpPr>
          <p:cNvPr id="39" name="矩形 38"/>
          <p:cNvSpPr/>
          <p:nvPr/>
        </p:nvSpPr>
        <p:spPr>
          <a:xfrm>
            <a:off x="554068" y="258202"/>
            <a:ext cx="1569660" cy="369332"/>
          </a:xfrm>
          <a:prstGeom prst="rect">
            <a:avLst/>
          </a:prstGeom>
        </p:spPr>
        <p:txBody>
          <a:bodyPr wrap="none">
            <a:spAutoFit/>
          </a:bodyPr>
          <a:lstStyle/>
          <a:p>
            <a:pPr lvl="0" fontAlgn="base">
              <a:spcBef>
                <a:spcPct val="0"/>
              </a:spcBef>
              <a:spcAft>
                <a:spcPct val="0"/>
              </a:spcAft>
              <a:defRPr/>
            </a:pPr>
            <a:r>
              <a:rPr lang="zh-CN" altLang="en-US" kern="0" dirty="0">
                <a:solidFill>
                  <a:schemeClr val="bg1"/>
                </a:solidFill>
                <a:cs typeface="+mn-ea"/>
                <a:sym typeface="+mn-lt"/>
              </a:rPr>
              <a:t>输入标题文本</a:t>
            </a:r>
          </a:p>
        </p:txBody>
      </p:sp>
      <p:pic>
        <p:nvPicPr>
          <p:cNvPr id="40" name="Picture 2" descr="C:\Users\Administrator\Desktop\2.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2651" t="40984" r="30917" b="40316"/>
          <a:stretch/>
        </p:blipFill>
        <p:spPr bwMode="auto">
          <a:xfrm>
            <a:off x="2009740" y="21804"/>
            <a:ext cx="434200" cy="677738"/>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95675" y="1589680"/>
            <a:ext cx="2337197" cy="1550033"/>
          </a:xfrm>
          <a:prstGeom prst="rect">
            <a:avLst/>
          </a:prstGeom>
          <a:noFill/>
          <a:ln>
            <a:noFill/>
          </a:ln>
        </p:spPr>
      </p:pic>
    </p:spTree>
    <p:custDataLst>
      <p:tags r:id="rId1"/>
    </p:custDataLst>
    <p:extLst>
      <p:ext uri="{BB962C8B-B14F-4D97-AF65-F5344CB8AC3E}">
        <p14:creationId xmlns:p14="http://schemas.microsoft.com/office/powerpoint/2010/main" val="1087137368"/>
      </p:ext>
    </p:extLst>
  </p:cSld>
  <p:clrMapOvr>
    <a:masterClrMapping/>
  </p:clrMapOvr>
  <mc:AlternateContent xmlns:mc="http://schemas.openxmlformats.org/markup-compatibility/2006" xmlns:p14="http://schemas.microsoft.com/office/powerpoint/2010/main">
    <mc:Choice Requires="p14">
      <p:transition spd="slow" p14:dur="1500" advTm="3882">
        <p:random/>
      </p:transition>
    </mc:Choice>
    <mc:Fallback xmlns="">
      <p:transition spd="slow" advTm="3882">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barn(inVertical)">
                                      <p:cBhvr>
                                        <p:cTn id="13" dur="500"/>
                                        <p:tgtEl>
                                          <p:spTgt spid="37"/>
                                        </p:tgtEl>
                                      </p:cBhvr>
                                    </p:animEffect>
                                  </p:childTnLst>
                                </p:cTn>
                              </p:par>
                            </p:childTnLst>
                          </p:cTn>
                        </p:par>
                      </p:childTnLst>
                    </p:cTn>
                  </p:par>
                  <p:par>
                    <p:cTn id="14" fill="hold">
                      <p:stCondLst>
                        <p:cond delay="indefinite"/>
                      </p:stCondLst>
                      <p:childTnLst>
                        <p:par>
                          <p:cTn id="15" fill="hold">
                            <p:stCondLst>
                              <p:cond delay="0"/>
                            </p:stCondLst>
                            <p:childTnLst>
                              <p:par>
                                <p:cTn id="16" presetID="41" presetClass="entr" presetSubtype="0" fill="hold" grpId="0" nodeType="clickEffect">
                                  <p:stCondLst>
                                    <p:cond delay="0"/>
                                  </p:stCondLst>
                                  <p:iterate type="lt">
                                    <p:tmPct val="10000"/>
                                  </p:iterate>
                                  <p:childTnLst>
                                    <p:set>
                                      <p:cBhvr>
                                        <p:cTn id="17" dur="1" fill="hold">
                                          <p:stCondLst>
                                            <p:cond delay="0"/>
                                          </p:stCondLst>
                                        </p:cTn>
                                        <p:tgtEl>
                                          <p:spTgt spid="39"/>
                                        </p:tgtEl>
                                        <p:attrNameLst>
                                          <p:attrName>style.visibility</p:attrName>
                                        </p:attrNameLst>
                                      </p:cBhvr>
                                      <p:to>
                                        <p:strVal val="visible"/>
                                      </p:to>
                                    </p:set>
                                    <p:anim calcmode="lin" valueType="num">
                                      <p:cBhvr>
                                        <p:cTn id="18"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39"/>
                                        </p:tgtEl>
                                        <p:attrNameLst>
                                          <p:attrName>ppt_y</p:attrName>
                                        </p:attrNameLst>
                                      </p:cBhvr>
                                      <p:tavLst>
                                        <p:tav tm="0">
                                          <p:val>
                                            <p:strVal val="#ppt_y"/>
                                          </p:val>
                                        </p:tav>
                                        <p:tav tm="100000">
                                          <p:val>
                                            <p:strVal val="#ppt_y"/>
                                          </p:val>
                                        </p:tav>
                                      </p:tavLst>
                                    </p:anim>
                                    <p:anim calcmode="lin" valueType="num">
                                      <p:cBhvr>
                                        <p:cTn id="20"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39"/>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nodeType="click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wipe(down)">
                                      <p:cBhvr>
                                        <p:cTn id="27" dur="580">
                                          <p:stCondLst>
                                            <p:cond delay="0"/>
                                          </p:stCondLst>
                                        </p:cTn>
                                        <p:tgtEl>
                                          <p:spTgt spid="40"/>
                                        </p:tgtEl>
                                      </p:cBhvr>
                                    </p:animEffect>
                                    <p:anim calcmode="lin" valueType="num">
                                      <p:cBhvr>
                                        <p:cTn id="28" dur="1822" tmFilter="0,0; 0.14,0.36; 0.43,0.73; 0.71,0.91; 1.0,1.0">
                                          <p:stCondLst>
                                            <p:cond delay="0"/>
                                          </p:stCondLst>
                                        </p:cTn>
                                        <p:tgtEl>
                                          <p:spTgt spid="40"/>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40"/>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40"/>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40"/>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40"/>
                                        </p:tgtEl>
                                        <p:attrNameLst>
                                          <p:attrName>ppt_y</p:attrName>
                                        </p:attrNameLst>
                                      </p:cBhvr>
                                      <p:tavLst>
                                        <p:tav tm="0" fmla="#ppt_y-sin(pi*$)/81">
                                          <p:val>
                                            <p:fltVal val="0"/>
                                          </p:val>
                                        </p:tav>
                                        <p:tav tm="100000">
                                          <p:val>
                                            <p:fltVal val="1"/>
                                          </p:val>
                                        </p:tav>
                                      </p:tavLst>
                                    </p:anim>
                                    <p:animScale>
                                      <p:cBhvr>
                                        <p:cTn id="33" dur="26">
                                          <p:stCondLst>
                                            <p:cond delay="650"/>
                                          </p:stCondLst>
                                        </p:cTn>
                                        <p:tgtEl>
                                          <p:spTgt spid="40"/>
                                        </p:tgtEl>
                                      </p:cBhvr>
                                      <p:to x="100000" y="60000"/>
                                    </p:animScale>
                                    <p:animScale>
                                      <p:cBhvr>
                                        <p:cTn id="34" dur="166" decel="50000">
                                          <p:stCondLst>
                                            <p:cond delay="676"/>
                                          </p:stCondLst>
                                        </p:cTn>
                                        <p:tgtEl>
                                          <p:spTgt spid="40"/>
                                        </p:tgtEl>
                                      </p:cBhvr>
                                      <p:to x="100000" y="100000"/>
                                    </p:animScale>
                                    <p:animScale>
                                      <p:cBhvr>
                                        <p:cTn id="35" dur="26">
                                          <p:stCondLst>
                                            <p:cond delay="1312"/>
                                          </p:stCondLst>
                                        </p:cTn>
                                        <p:tgtEl>
                                          <p:spTgt spid="40"/>
                                        </p:tgtEl>
                                      </p:cBhvr>
                                      <p:to x="100000" y="80000"/>
                                    </p:animScale>
                                    <p:animScale>
                                      <p:cBhvr>
                                        <p:cTn id="36" dur="166" decel="50000">
                                          <p:stCondLst>
                                            <p:cond delay="1338"/>
                                          </p:stCondLst>
                                        </p:cTn>
                                        <p:tgtEl>
                                          <p:spTgt spid="40"/>
                                        </p:tgtEl>
                                      </p:cBhvr>
                                      <p:to x="100000" y="100000"/>
                                    </p:animScale>
                                    <p:animScale>
                                      <p:cBhvr>
                                        <p:cTn id="37" dur="26">
                                          <p:stCondLst>
                                            <p:cond delay="1642"/>
                                          </p:stCondLst>
                                        </p:cTn>
                                        <p:tgtEl>
                                          <p:spTgt spid="40"/>
                                        </p:tgtEl>
                                      </p:cBhvr>
                                      <p:to x="100000" y="90000"/>
                                    </p:animScale>
                                    <p:animScale>
                                      <p:cBhvr>
                                        <p:cTn id="38" dur="166" decel="50000">
                                          <p:stCondLst>
                                            <p:cond delay="1668"/>
                                          </p:stCondLst>
                                        </p:cTn>
                                        <p:tgtEl>
                                          <p:spTgt spid="40"/>
                                        </p:tgtEl>
                                      </p:cBhvr>
                                      <p:to x="100000" y="100000"/>
                                    </p:animScale>
                                    <p:animScale>
                                      <p:cBhvr>
                                        <p:cTn id="39" dur="26">
                                          <p:stCondLst>
                                            <p:cond delay="1808"/>
                                          </p:stCondLst>
                                        </p:cTn>
                                        <p:tgtEl>
                                          <p:spTgt spid="40"/>
                                        </p:tgtEl>
                                      </p:cBhvr>
                                      <p:to x="100000" y="95000"/>
                                    </p:animScale>
                                    <p:animScale>
                                      <p:cBhvr>
                                        <p:cTn id="40" dur="166" decel="50000">
                                          <p:stCondLst>
                                            <p:cond delay="1834"/>
                                          </p:stCondLst>
                                        </p:cTn>
                                        <p:tgtEl>
                                          <p:spTgt spid="40"/>
                                        </p:tgtEl>
                                      </p:cBhvr>
                                      <p:to x="100000" y="100000"/>
                                    </p:animScale>
                                  </p:childTnLst>
                                </p:cTn>
                              </p:par>
                              <p:par>
                                <p:cTn id="41" presetID="42" presetClass="entr" presetSubtype="0"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1000"/>
                                        <p:tgtEl>
                                          <p:spTgt spid="17"/>
                                        </p:tgtEl>
                                      </p:cBhvr>
                                    </p:animEffect>
                                    <p:anim calcmode="lin" valueType="num">
                                      <p:cBhvr>
                                        <p:cTn id="44" dur="1000" fill="hold"/>
                                        <p:tgtEl>
                                          <p:spTgt spid="17"/>
                                        </p:tgtEl>
                                        <p:attrNameLst>
                                          <p:attrName>ppt_x</p:attrName>
                                        </p:attrNameLst>
                                      </p:cBhvr>
                                      <p:tavLst>
                                        <p:tav tm="0">
                                          <p:val>
                                            <p:strVal val="#ppt_x"/>
                                          </p:val>
                                        </p:tav>
                                        <p:tav tm="100000">
                                          <p:val>
                                            <p:strVal val="#ppt_x"/>
                                          </p:val>
                                        </p:tav>
                                      </p:tavLst>
                                    </p:anim>
                                    <p:anim calcmode="lin" valueType="num">
                                      <p:cBhvr>
                                        <p:cTn id="45" dur="1000" fill="hold"/>
                                        <p:tgtEl>
                                          <p:spTgt spid="17"/>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fade">
                                      <p:cBhvr>
                                        <p:cTn id="48" dur="1000"/>
                                        <p:tgtEl>
                                          <p:spTgt spid="18"/>
                                        </p:tgtEl>
                                      </p:cBhvr>
                                    </p:animEffect>
                                    <p:anim calcmode="lin" valueType="num">
                                      <p:cBhvr>
                                        <p:cTn id="49" dur="1000" fill="hold"/>
                                        <p:tgtEl>
                                          <p:spTgt spid="18"/>
                                        </p:tgtEl>
                                        <p:attrNameLst>
                                          <p:attrName>ppt_x</p:attrName>
                                        </p:attrNameLst>
                                      </p:cBhvr>
                                      <p:tavLst>
                                        <p:tav tm="0">
                                          <p:val>
                                            <p:strVal val="#ppt_x"/>
                                          </p:val>
                                        </p:tav>
                                        <p:tav tm="100000">
                                          <p:val>
                                            <p:strVal val="#ppt_x"/>
                                          </p:val>
                                        </p:tav>
                                      </p:tavLst>
                                    </p:anim>
                                    <p:anim calcmode="lin" valueType="num">
                                      <p:cBhvr>
                                        <p:cTn id="50" dur="1000" fill="hold"/>
                                        <p:tgtEl>
                                          <p:spTgt spid="18"/>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1000"/>
                                        <p:tgtEl>
                                          <p:spTgt spid="19"/>
                                        </p:tgtEl>
                                      </p:cBhvr>
                                    </p:animEffect>
                                    <p:anim calcmode="lin" valueType="num">
                                      <p:cBhvr>
                                        <p:cTn id="54" dur="1000" fill="hold"/>
                                        <p:tgtEl>
                                          <p:spTgt spid="19"/>
                                        </p:tgtEl>
                                        <p:attrNameLst>
                                          <p:attrName>ppt_x</p:attrName>
                                        </p:attrNameLst>
                                      </p:cBhvr>
                                      <p:tavLst>
                                        <p:tav tm="0">
                                          <p:val>
                                            <p:strVal val="#ppt_x"/>
                                          </p:val>
                                        </p:tav>
                                        <p:tav tm="100000">
                                          <p:val>
                                            <p:strVal val="#ppt_x"/>
                                          </p:val>
                                        </p:tav>
                                      </p:tavLst>
                                    </p:anim>
                                    <p:anim calcmode="lin" valueType="num">
                                      <p:cBhvr>
                                        <p:cTn id="55" dur="1000" fill="hold"/>
                                        <p:tgtEl>
                                          <p:spTgt spid="19"/>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20"/>
                                        </p:tgtEl>
                                        <p:attrNameLst>
                                          <p:attrName>style.visibility</p:attrName>
                                        </p:attrNameLst>
                                      </p:cBhvr>
                                      <p:to>
                                        <p:strVal val="visible"/>
                                      </p:to>
                                    </p:set>
                                    <p:animEffect transition="in" filter="fade">
                                      <p:cBhvr>
                                        <p:cTn id="58" dur="1000"/>
                                        <p:tgtEl>
                                          <p:spTgt spid="20"/>
                                        </p:tgtEl>
                                      </p:cBhvr>
                                    </p:animEffect>
                                    <p:anim calcmode="lin" valueType="num">
                                      <p:cBhvr>
                                        <p:cTn id="59" dur="1000" fill="hold"/>
                                        <p:tgtEl>
                                          <p:spTgt spid="20"/>
                                        </p:tgtEl>
                                        <p:attrNameLst>
                                          <p:attrName>ppt_x</p:attrName>
                                        </p:attrNameLst>
                                      </p:cBhvr>
                                      <p:tavLst>
                                        <p:tav tm="0">
                                          <p:val>
                                            <p:strVal val="#ppt_x"/>
                                          </p:val>
                                        </p:tav>
                                        <p:tav tm="100000">
                                          <p:val>
                                            <p:strVal val="#ppt_x"/>
                                          </p:val>
                                        </p:tav>
                                      </p:tavLst>
                                    </p:anim>
                                    <p:anim calcmode="lin" valueType="num">
                                      <p:cBhvr>
                                        <p:cTn id="60" dur="1000" fill="hold"/>
                                        <p:tgtEl>
                                          <p:spTgt spid="20"/>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1000"/>
                                        <p:tgtEl>
                                          <p:spTgt spid="21"/>
                                        </p:tgtEl>
                                      </p:cBhvr>
                                    </p:animEffect>
                                    <p:anim calcmode="lin" valueType="num">
                                      <p:cBhvr>
                                        <p:cTn id="64" dur="1000" fill="hold"/>
                                        <p:tgtEl>
                                          <p:spTgt spid="21"/>
                                        </p:tgtEl>
                                        <p:attrNameLst>
                                          <p:attrName>ppt_x</p:attrName>
                                        </p:attrNameLst>
                                      </p:cBhvr>
                                      <p:tavLst>
                                        <p:tav tm="0">
                                          <p:val>
                                            <p:strVal val="#ppt_x"/>
                                          </p:val>
                                        </p:tav>
                                        <p:tav tm="100000">
                                          <p:val>
                                            <p:strVal val="#ppt_x"/>
                                          </p:val>
                                        </p:tav>
                                      </p:tavLst>
                                    </p:anim>
                                    <p:anim calcmode="lin" valueType="num">
                                      <p:cBhvr>
                                        <p:cTn id="65" dur="1000" fill="hold"/>
                                        <p:tgtEl>
                                          <p:spTgt spid="21"/>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22"/>
                                        </p:tgtEl>
                                        <p:attrNameLst>
                                          <p:attrName>style.visibility</p:attrName>
                                        </p:attrNameLst>
                                      </p:cBhvr>
                                      <p:to>
                                        <p:strVal val="visible"/>
                                      </p:to>
                                    </p:set>
                                    <p:animEffect transition="in" filter="fade">
                                      <p:cBhvr>
                                        <p:cTn id="68" dur="1000"/>
                                        <p:tgtEl>
                                          <p:spTgt spid="22"/>
                                        </p:tgtEl>
                                      </p:cBhvr>
                                    </p:animEffect>
                                    <p:anim calcmode="lin" valueType="num">
                                      <p:cBhvr>
                                        <p:cTn id="69" dur="1000" fill="hold"/>
                                        <p:tgtEl>
                                          <p:spTgt spid="22"/>
                                        </p:tgtEl>
                                        <p:attrNameLst>
                                          <p:attrName>ppt_x</p:attrName>
                                        </p:attrNameLst>
                                      </p:cBhvr>
                                      <p:tavLst>
                                        <p:tav tm="0">
                                          <p:val>
                                            <p:strVal val="#ppt_x"/>
                                          </p:val>
                                        </p:tav>
                                        <p:tav tm="100000">
                                          <p:val>
                                            <p:strVal val="#ppt_x"/>
                                          </p:val>
                                        </p:tav>
                                      </p:tavLst>
                                    </p:anim>
                                    <p:anim calcmode="lin" valueType="num">
                                      <p:cBhvr>
                                        <p:cTn id="70" dur="1000" fill="hold"/>
                                        <p:tgtEl>
                                          <p:spTgt spid="22"/>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1000"/>
                                        <p:tgtEl>
                                          <p:spTgt spid="23"/>
                                        </p:tgtEl>
                                      </p:cBhvr>
                                    </p:animEffect>
                                    <p:anim calcmode="lin" valueType="num">
                                      <p:cBhvr>
                                        <p:cTn id="74" dur="1000" fill="hold"/>
                                        <p:tgtEl>
                                          <p:spTgt spid="23"/>
                                        </p:tgtEl>
                                        <p:attrNameLst>
                                          <p:attrName>ppt_x</p:attrName>
                                        </p:attrNameLst>
                                      </p:cBhvr>
                                      <p:tavLst>
                                        <p:tav tm="0">
                                          <p:val>
                                            <p:strVal val="#ppt_x"/>
                                          </p:val>
                                        </p:tav>
                                        <p:tav tm="100000">
                                          <p:val>
                                            <p:strVal val="#ppt_x"/>
                                          </p:val>
                                        </p:tav>
                                      </p:tavLst>
                                    </p:anim>
                                    <p:anim calcmode="lin" valueType="num">
                                      <p:cBhvr>
                                        <p:cTn id="75" dur="1000" fill="hold"/>
                                        <p:tgtEl>
                                          <p:spTgt spid="23"/>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fade">
                                      <p:cBhvr>
                                        <p:cTn id="78" dur="1000"/>
                                        <p:tgtEl>
                                          <p:spTgt spid="24"/>
                                        </p:tgtEl>
                                      </p:cBhvr>
                                    </p:animEffect>
                                    <p:anim calcmode="lin" valueType="num">
                                      <p:cBhvr>
                                        <p:cTn id="79" dur="1000" fill="hold"/>
                                        <p:tgtEl>
                                          <p:spTgt spid="24"/>
                                        </p:tgtEl>
                                        <p:attrNameLst>
                                          <p:attrName>ppt_x</p:attrName>
                                        </p:attrNameLst>
                                      </p:cBhvr>
                                      <p:tavLst>
                                        <p:tav tm="0">
                                          <p:val>
                                            <p:strVal val="#ppt_x"/>
                                          </p:val>
                                        </p:tav>
                                        <p:tav tm="100000">
                                          <p:val>
                                            <p:strVal val="#ppt_x"/>
                                          </p:val>
                                        </p:tav>
                                      </p:tavLst>
                                    </p:anim>
                                    <p:anim calcmode="lin" valueType="num">
                                      <p:cBhvr>
                                        <p:cTn id="80" dur="1000" fill="hold"/>
                                        <p:tgtEl>
                                          <p:spTgt spid="24"/>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25"/>
                                        </p:tgtEl>
                                        <p:attrNameLst>
                                          <p:attrName>style.visibility</p:attrName>
                                        </p:attrNameLst>
                                      </p:cBhvr>
                                      <p:to>
                                        <p:strVal val="visible"/>
                                      </p:to>
                                    </p:set>
                                    <p:animEffect transition="in" filter="fade">
                                      <p:cBhvr>
                                        <p:cTn id="83" dur="1000"/>
                                        <p:tgtEl>
                                          <p:spTgt spid="25"/>
                                        </p:tgtEl>
                                      </p:cBhvr>
                                    </p:animEffect>
                                    <p:anim calcmode="lin" valueType="num">
                                      <p:cBhvr>
                                        <p:cTn id="84" dur="1000" fill="hold"/>
                                        <p:tgtEl>
                                          <p:spTgt spid="25"/>
                                        </p:tgtEl>
                                        <p:attrNameLst>
                                          <p:attrName>ppt_x</p:attrName>
                                        </p:attrNameLst>
                                      </p:cBhvr>
                                      <p:tavLst>
                                        <p:tav tm="0">
                                          <p:val>
                                            <p:strVal val="#ppt_x"/>
                                          </p:val>
                                        </p:tav>
                                        <p:tav tm="100000">
                                          <p:val>
                                            <p:strVal val="#ppt_x"/>
                                          </p:val>
                                        </p:tav>
                                      </p:tavLst>
                                    </p:anim>
                                    <p:anim calcmode="lin" valueType="num">
                                      <p:cBhvr>
                                        <p:cTn id="85" dur="1000" fill="hold"/>
                                        <p:tgtEl>
                                          <p:spTgt spid="25"/>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26"/>
                                        </p:tgtEl>
                                        <p:attrNameLst>
                                          <p:attrName>style.visibility</p:attrName>
                                        </p:attrNameLst>
                                      </p:cBhvr>
                                      <p:to>
                                        <p:strVal val="visible"/>
                                      </p:to>
                                    </p:set>
                                    <p:animEffect transition="in" filter="fade">
                                      <p:cBhvr>
                                        <p:cTn id="88" dur="1000"/>
                                        <p:tgtEl>
                                          <p:spTgt spid="26"/>
                                        </p:tgtEl>
                                      </p:cBhvr>
                                    </p:animEffect>
                                    <p:anim calcmode="lin" valueType="num">
                                      <p:cBhvr>
                                        <p:cTn id="89" dur="1000" fill="hold"/>
                                        <p:tgtEl>
                                          <p:spTgt spid="26"/>
                                        </p:tgtEl>
                                        <p:attrNameLst>
                                          <p:attrName>ppt_x</p:attrName>
                                        </p:attrNameLst>
                                      </p:cBhvr>
                                      <p:tavLst>
                                        <p:tav tm="0">
                                          <p:val>
                                            <p:strVal val="#ppt_x"/>
                                          </p:val>
                                        </p:tav>
                                        <p:tav tm="100000">
                                          <p:val>
                                            <p:strVal val="#ppt_x"/>
                                          </p:val>
                                        </p:tav>
                                      </p:tavLst>
                                    </p:anim>
                                    <p:anim calcmode="lin" valueType="num">
                                      <p:cBhvr>
                                        <p:cTn id="90" dur="1000" fill="hold"/>
                                        <p:tgtEl>
                                          <p:spTgt spid="26"/>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27"/>
                                        </p:tgtEl>
                                        <p:attrNameLst>
                                          <p:attrName>style.visibility</p:attrName>
                                        </p:attrNameLst>
                                      </p:cBhvr>
                                      <p:to>
                                        <p:strVal val="visible"/>
                                      </p:to>
                                    </p:set>
                                    <p:animEffect transition="in" filter="fade">
                                      <p:cBhvr>
                                        <p:cTn id="93" dur="1000"/>
                                        <p:tgtEl>
                                          <p:spTgt spid="27"/>
                                        </p:tgtEl>
                                      </p:cBhvr>
                                    </p:animEffect>
                                    <p:anim calcmode="lin" valueType="num">
                                      <p:cBhvr>
                                        <p:cTn id="94" dur="1000" fill="hold"/>
                                        <p:tgtEl>
                                          <p:spTgt spid="27"/>
                                        </p:tgtEl>
                                        <p:attrNameLst>
                                          <p:attrName>ppt_x</p:attrName>
                                        </p:attrNameLst>
                                      </p:cBhvr>
                                      <p:tavLst>
                                        <p:tav tm="0">
                                          <p:val>
                                            <p:strVal val="#ppt_x"/>
                                          </p:val>
                                        </p:tav>
                                        <p:tav tm="100000">
                                          <p:val>
                                            <p:strVal val="#ppt_x"/>
                                          </p:val>
                                        </p:tav>
                                      </p:tavLst>
                                    </p:anim>
                                    <p:anim calcmode="lin" valueType="num">
                                      <p:cBhvr>
                                        <p:cTn id="95" dur="1000" fill="hold"/>
                                        <p:tgtEl>
                                          <p:spTgt spid="27"/>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28"/>
                                        </p:tgtEl>
                                        <p:attrNameLst>
                                          <p:attrName>style.visibility</p:attrName>
                                        </p:attrNameLst>
                                      </p:cBhvr>
                                      <p:to>
                                        <p:strVal val="visible"/>
                                      </p:to>
                                    </p:set>
                                    <p:animEffect transition="in" filter="fade">
                                      <p:cBhvr>
                                        <p:cTn id="98" dur="1000"/>
                                        <p:tgtEl>
                                          <p:spTgt spid="28"/>
                                        </p:tgtEl>
                                      </p:cBhvr>
                                    </p:animEffect>
                                    <p:anim calcmode="lin" valueType="num">
                                      <p:cBhvr>
                                        <p:cTn id="99" dur="1000" fill="hold"/>
                                        <p:tgtEl>
                                          <p:spTgt spid="28"/>
                                        </p:tgtEl>
                                        <p:attrNameLst>
                                          <p:attrName>ppt_x</p:attrName>
                                        </p:attrNameLst>
                                      </p:cBhvr>
                                      <p:tavLst>
                                        <p:tav tm="0">
                                          <p:val>
                                            <p:strVal val="#ppt_x"/>
                                          </p:val>
                                        </p:tav>
                                        <p:tav tm="100000">
                                          <p:val>
                                            <p:strVal val="#ppt_x"/>
                                          </p:val>
                                        </p:tav>
                                      </p:tavLst>
                                    </p:anim>
                                    <p:anim calcmode="lin" valueType="num">
                                      <p:cBhvr>
                                        <p:cTn id="100" dur="1000" fill="hold"/>
                                        <p:tgtEl>
                                          <p:spTgt spid="28"/>
                                        </p:tgtEl>
                                        <p:attrNameLst>
                                          <p:attrName>ppt_y</p:attrName>
                                        </p:attrNameLst>
                                      </p:cBhvr>
                                      <p:tavLst>
                                        <p:tav tm="0">
                                          <p:val>
                                            <p:strVal val="#ppt_y+.1"/>
                                          </p:val>
                                        </p:tav>
                                        <p:tav tm="100000">
                                          <p:val>
                                            <p:strVal val="#ppt_y"/>
                                          </p:val>
                                        </p:tav>
                                      </p:tavLst>
                                    </p:anim>
                                  </p:childTnLst>
                                </p:cTn>
                              </p:par>
                              <p:par>
                                <p:cTn id="101" presetID="42" presetClass="entr" presetSubtype="0" fill="hold" grpId="0" nodeType="withEffect">
                                  <p:stCondLst>
                                    <p:cond delay="0"/>
                                  </p:stCondLst>
                                  <p:childTnLst>
                                    <p:set>
                                      <p:cBhvr>
                                        <p:cTn id="102" dur="1" fill="hold">
                                          <p:stCondLst>
                                            <p:cond delay="0"/>
                                          </p:stCondLst>
                                        </p:cTn>
                                        <p:tgtEl>
                                          <p:spTgt spid="29"/>
                                        </p:tgtEl>
                                        <p:attrNameLst>
                                          <p:attrName>style.visibility</p:attrName>
                                        </p:attrNameLst>
                                      </p:cBhvr>
                                      <p:to>
                                        <p:strVal val="visible"/>
                                      </p:to>
                                    </p:set>
                                    <p:animEffect transition="in" filter="fade">
                                      <p:cBhvr>
                                        <p:cTn id="103" dur="1000"/>
                                        <p:tgtEl>
                                          <p:spTgt spid="29"/>
                                        </p:tgtEl>
                                      </p:cBhvr>
                                    </p:animEffect>
                                    <p:anim calcmode="lin" valueType="num">
                                      <p:cBhvr>
                                        <p:cTn id="104" dur="1000" fill="hold"/>
                                        <p:tgtEl>
                                          <p:spTgt spid="29"/>
                                        </p:tgtEl>
                                        <p:attrNameLst>
                                          <p:attrName>ppt_x</p:attrName>
                                        </p:attrNameLst>
                                      </p:cBhvr>
                                      <p:tavLst>
                                        <p:tav tm="0">
                                          <p:val>
                                            <p:strVal val="#ppt_x"/>
                                          </p:val>
                                        </p:tav>
                                        <p:tav tm="100000">
                                          <p:val>
                                            <p:strVal val="#ppt_x"/>
                                          </p:val>
                                        </p:tav>
                                      </p:tavLst>
                                    </p:anim>
                                    <p:anim calcmode="lin" valueType="num">
                                      <p:cBhvr>
                                        <p:cTn id="105" dur="1000" fill="hold"/>
                                        <p:tgtEl>
                                          <p:spTgt spid="29"/>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0"/>
                                  </p:stCondLst>
                                  <p:childTnLst>
                                    <p:set>
                                      <p:cBhvr>
                                        <p:cTn id="107" dur="1" fill="hold">
                                          <p:stCondLst>
                                            <p:cond delay="0"/>
                                          </p:stCondLst>
                                        </p:cTn>
                                        <p:tgtEl>
                                          <p:spTgt spid="30"/>
                                        </p:tgtEl>
                                        <p:attrNameLst>
                                          <p:attrName>style.visibility</p:attrName>
                                        </p:attrNameLst>
                                      </p:cBhvr>
                                      <p:to>
                                        <p:strVal val="visible"/>
                                      </p:to>
                                    </p:set>
                                    <p:animEffect transition="in" filter="fade">
                                      <p:cBhvr>
                                        <p:cTn id="108" dur="1000"/>
                                        <p:tgtEl>
                                          <p:spTgt spid="30"/>
                                        </p:tgtEl>
                                      </p:cBhvr>
                                    </p:animEffect>
                                    <p:anim calcmode="lin" valueType="num">
                                      <p:cBhvr>
                                        <p:cTn id="109" dur="1000" fill="hold"/>
                                        <p:tgtEl>
                                          <p:spTgt spid="30"/>
                                        </p:tgtEl>
                                        <p:attrNameLst>
                                          <p:attrName>ppt_x</p:attrName>
                                        </p:attrNameLst>
                                      </p:cBhvr>
                                      <p:tavLst>
                                        <p:tav tm="0">
                                          <p:val>
                                            <p:strVal val="#ppt_x"/>
                                          </p:val>
                                        </p:tav>
                                        <p:tav tm="100000">
                                          <p:val>
                                            <p:strVal val="#ppt_x"/>
                                          </p:val>
                                        </p:tav>
                                      </p:tavLst>
                                    </p:anim>
                                    <p:anim calcmode="lin" valueType="num">
                                      <p:cBhvr>
                                        <p:cTn id="110" dur="1000" fill="hold"/>
                                        <p:tgtEl>
                                          <p:spTgt spid="30"/>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0"/>
                                  </p:stCondLst>
                                  <p:childTnLst>
                                    <p:set>
                                      <p:cBhvr>
                                        <p:cTn id="112" dur="1" fill="hold">
                                          <p:stCondLst>
                                            <p:cond delay="0"/>
                                          </p:stCondLst>
                                        </p:cTn>
                                        <p:tgtEl>
                                          <p:spTgt spid="31"/>
                                        </p:tgtEl>
                                        <p:attrNameLst>
                                          <p:attrName>style.visibility</p:attrName>
                                        </p:attrNameLst>
                                      </p:cBhvr>
                                      <p:to>
                                        <p:strVal val="visible"/>
                                      </p:to>
                                    </p:set>
                                    <p:animEffect transition="in" filter="fade">
                                      <p:cBhvr>
                                        <p:cTn id="113" dur="1000"/>
                                        <p:tgtEl>
                                          <p:spTgt spid="31"/>
                                        </p:tgtEl>
                                      </p:cBhvr>
                                    </p:animEffect>
                                    <p:anim calcmode="lin" valueType="num">
                                      <p:cBhvr>
                                        <p:cTn id="114" dur="1000" fill="hold"/>
                                        <p:tgtEl>
                                          <p:spTgt spid="31"/>
                                        </p:tgtEl>
                                        <p:attrNameLst>
                                          <p:attrName>ppt_x</p:attrName>
                                        </p:attrNameLst>
                                      </p:cBhvr>
                                      <p:tavLst>
                                        <p:tav tm="0">
                                          <p:val>
                                            <p:strVal val="#ppt_x"/>
                                          </p:val>
                                        </p:tav>
                                        <p:tav tm="100000">
                                          <p:val>
                                            <p:strVal val="#ppt_x"/>
                                          </p:val>
                                        </p:tav>
                                      </p:tavLst>
                                    </p:anim>
                                    <p:anim calcmode="lin" valueType="num">
                                      <p:cBhvr>
                                        <p:cTn id="115" dur="1000" fill="hold"/>
                                        <p:tgtEl>
                                          <p:spTgt spid="31"/>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0"/>
                                  </p:stCondLst>
                                  <p:childTnLst>
                                    <p:set>
                                      <p:cBhvr>
                                        <p:cTn id="117" dur="1" fill="hold">
                                          <p:stCondLst>
                                            <p:cond delay="0"/>
                                          </p:stCondLst>
                                        </p:cTn>
                                        <p:tgtEl>
                                          <p:spTgt spid="32"/>
                                        </p:tgtEl>
                                        <p:attrNameLst>
                                          <p:attrName>style.visibility</p:attrName>
                                        </p:attrNameLst>
                                      </p:cBhvr>
                                      <p:to>
                                        <p:strVal val="visible"/>
                                      </p:to>
                                    </p:set>
                                    <p:animEffect transition="in" filter="fade">
                                      <p:cBhvr>
                                        <p:cTn id="118" dur="1000"/>
                                        <p:tgtEl>
                                          <p:spTgt spid="32"/>
                                        </p:tgtEl>
                                      </p:cBhvr>
                                    </p:animEffect>
                                    <p:anim calcmode="lin" valueType="num">
                                      <p:cBhvr>
                                        <p:cTn id="119" dur="1000" fill="hold"/>
                                        <p:tgtEl>
                                          <p:spTgt spid="32"/>
                                        </p:tgtEl>
                                        <p:attrNameLst>
                                          <p:attrName>ppt_x</p:attrName>
                                        </p:attrNameLst>
                                      </p:cBhvr>
                                      <p:tavLst>
                                        <p:tav tm="0">
                                          <p:val>
                                            <p:strVal val="#ppt_x"/>
                                          </p:val>
                                        </p:tav>
                                        <p:tav tm="100000">
                                          <p:val>
                                            <p:strVal val="#ppt_x"/>
                                          </p:val>
                                        </p:tav>
                                      </p:tavLst>
                                    </p:anim>
                                    <p:anim calcmode="lin" valueType="num">
                                      <p:cBhvr>
                                        <p:cTn id="120"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P spid="29" grpId="0"/>
      <p:bldP spid="30" grpId="0"/>
      <p:bldP spid="31" grpId="0"/>
      <p:bldP spid="32" grpId="0"/>
      <p:bldP spid="3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AutoShape 2"/>
          <p:cNvSpPr>
            <a:spLocks/>
          </p:cNvSpPr>
          <p:nvPr/>
        </p:nvSpPr>
        <p:spPr bwMode="auto">
          <a:xfrm>
            <a:off x="3281363" y="1203598"/>
            <a:ext cx="1201341" cy="1026319"/>
          </a:xfrm>
          <a:custGeom>
            <a:avLst/>
            <a:gdLst>
              <a:gd name="T0" fmla="*/ 52792708 w 21600"/>
              <a:gd name="T1" fmla="*/ 86693842 h 21600"/>
              <a:gd name="T2" fmla="*/ 0 w 21600"/>
              <a:gd name="T3" fmla="*/ 58899609 h 21600"/>
              <a:gd name="T4" fmla="*/ 114901073 w 21600"/>
              <a:gd name="T5" fmla="*/ 0 h 21600"/>
              <a:gd name="T6" fmla="*/ 118783555 w 21600"/>
              <a:gd name="T7" fmla="*/ 52943476 h 21600"/>
              <a:gd name="T8" fmla="*/ 52792708 w 21600"/>
              <a:gd name="T9" fmla="*/ 86693842 h 21600"/>
              <a:gd name="T10" fmla="*/ 52792708 w 21600"/>
              <a:gd name="T11" fmla="*/ 86693842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9600" y="21600"/>
                </a:moveTo>
                <a:cubicBezTo>
                  <a:pt x="0" y="14675"/>
                  <a:pt x="0" y="14675"/>
                  <a:pt x="0" y="14675"/>
                </a:cubicBezTo>
                <a:cubicBezTo>
                  <a:pt x="4518" y="6101"/>
                  <a:pt x="12282" y="577"/>
                  <a:pt x="20894" y="0"/>
                </a:cubicBezTo>
                <a:cubicBezTo>
                  <a:pt x="21600" y="13191"/>
                  <a:pt x="21600" y="13191"/>
                  <a:pt x="21600" y="13191"/>
                </a:cubicBezTo>
                <a:cubicBezTo>
                  <a:pt x="16518" y="13521"/>
                  <a:pt x="12141" y="16818"/>
                  <a:pt x="9600" y="21600"/>
                </a:cubicBezTo>
                <a:close/>
                <a:moveTo>
                  <a:pt x="9600" y="21600"/>
                </a:moveTo>
              </a:path>
            </a:pathLst>
          </a:custGeom>
          <a:solidFill>
            <a:srgbClr val="996633"/>
          </a:solidFill>
          <a:ln>
            <a:noFill/>
          </a:ln>
          <a:extLst/>
        </p:spPr>
        <p:txBody>
          <a:bodyPr anchor="ctr"/>
          <a:lstStyle/>
          <a:p>
            <a:endParaRPr lang="zh-CN" altLang="en-US" sz="1350">
              <a:solidFill>
                <a:schemeClr val="bg1"/>
              </a:solidFill>
              <a:cs typeface="+mn-ea"/>
              <a:sym typeface="+mn-lt"/>
            </a:endParaRPr>
          </a:p>
        </p:txBody>
      </p:sp>
      <p:sp>
        <p:nvSpPr>
          <p:cNvPr id="36" name="AutoShape 3"/>
          <p:cNvSpPr>
            <a:spLocks/>
          </p:cNvSpPr>
          <p:nvPr/>
        </p:nvSpPr>
        <p:spPr bwMode="auto">
          <a:xfrm>
            <a:off x="5282804" y="1992982"/>
            <a:ext cx="723900" cy="1356122"/>
          </a:xfrm>
          <a:custGeom>
            <a:avLst/>
            <a:gdLst>
              <a:gd name="T0" fmla="*/ 0 w 20053"/>
              <a:gd name="T1" fmla="*/ 32374991 h 21600"/>
              <a:gd name="T2" fmla="*/ 35707779 w 20053"/>
              <a:gd name="T3" fmla="*/ 0 h 21600"/>
              <a:gd name="T4" fmla="*/ 35707779 w 20053"/>
              <a:gd name="T5" fmla="*/ 151363585 h 21600"/>
              <a:gd name="T6" fmla="*/ 0 w 20053"/>
              <a:gd name="T7" fmla="*/ 118988594 h 21600"/>
              <a:gd name="T8" fmla="*/ 6035087 w 20053"/>
              <a:gd name="T9" fmla="*/ 75681834 h 21600"/>
              <a:gd name="T10" fmla="*/ 0 w 20053"/>
              <a:gd name="T11" fmla="*/ 32374991 h 21600"/>
              <a:gd name="T12" fmla="*/ 0 w 20053"/>
              <a:gd name="T13" fmla="*/ 32374991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053" h="21600">
                <a:moveTo>
                  <a:pt x="0" y="4620"/>
                </a:moveTo>
                <a:cubicBezTo>
                  <a:pt x="15413" y="0"/>
                  <a:pt x="15413" y="0"/>
                  <a:pt x="15413" y="0"/>
                </a:cubicBezTo>
                <a:cubicBezTo>
                  <a:pt x="21600" y="6742"/>
                  <a:pt x="21600" y="14858"/>
                  <a:pt x="15413" y="21600"/>
                </a:cubicBezTo>
                <a:cubicBezTo>
                  <a:pt x="0" y="16980"/>
                  <a:pt x="0" y="16980"/>
                  <a:pt x="0" y="16980"/>
                </a:cubicBezTo>
                <a:cubicBezTo>
                  <a:pt x="1737" y="15170"/>
                  <a:pt x="2605" y="13047"/>
                  <a:pt x="2605" y="10800"/>
                </a:cubicBezTo>
                <a:cubicBezTo>
                  <a:pt x="2605" y="8553"/>
                  <a:pt x="1737" y="6492"/>
                  <a:pt x="0" y="4620"/>
                </a:cubicBezTo>
                <a:close/>
                <a:moveTo>
                  <a:pt x="0" y="4620"/>
                </a:moveTo>
              </a:path>
            </a:pathLst>
          </a:custGeom>
          <a:solidFill>
            <a:srgbClr val="996633"/>
          </a:solidFill>
          <a:ln>
            <a:noFill/>
          </a:ln>
          <a:extLst/>
        </p:spPr>
        <p:txBody>
          <a:bodyPr lIns="0" tIns="0" rIns="0" bIns="0"/>
          <a:lstStyle/>
          <a:p>
            <a:endParaRPr lang="zh-CN" altLang="en-US" sz="1350">
              <a:solidFill>
                <a:schemeClr val="bg1"/>
              </a:solidFill>
              <a:cs typeface="+mn-ea"/>
              <a:sym typeface="+mn-lt"/>
            </a:endParaRPr>
          </a:p>
        </p:txBody>
      </p:sp>
      <p:sp>
        <p:nvSpPr>
          <p:cNvPr id="37" name="AutoShape 4"/>
          <p:cNvSpPr>
            <a:spLocks/>
          </p:cNvSpPr>
          <p:nvPr/>
        </p:nvSpPr>
        <p:spPr bwMode="auto">
          <a:xfrm>
            <a:off x="4588669" y="3109788"/>
            <a:ext cx="1203722" cy="1027510"/>
          </a:xfrm>
          <a:custGeom>
            <a:avLst/>
            <a:gdLst>
              <a:gd name="T0" fmla="*/ 66037391 w 21600"/>
              <a:gd name="T1" fmla="*/ 0 h 21600"/>
              <a:gd name="T2" fmla="*/ 119254918 w 21600"/>
              <a:gd name="T3" fmla="*/ 27858770 h 21600"/>
              <a:gd name="T4" fmla="*/ 3886834 w 21600"/>
              <a:gd name="T5" fmla="*/ 86895168 h 21600"/>
              <a:gd name="T6" fmla="*/ 0 w 21600"/>
              <a:gd name="T7" fmla="*/ 34162670 h 21600"/>
              <a:gd name="T8" fmla="*/ 66037391 w 21600"/>
              <a:gd name="T9" fmla="*/ 0 h 21600"/>
              <a:gd name="T10" fmla="*/ 66037391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1961" y="0"/>
                </a:moveTo>
                <a:cubicBezTo>
                  <a:pt x="21600" y="6925"/>
                  <a:pt x="21600" y="6925"/>
                  <a:pt x="21600" y="6925"/>
                </a:cubicBezTo>
                <a:cubicBezTo>
                  <a:pt x="17097" y="15499"/>
                  <a:pt x="9287" y="21023"/>
                  <a:pt x="704" y="21600"/>
                </a:cubicBezTo>
                <a:cubicBezTo>
                  <a:pt x="0" y="8492"/>
                  <a:pt x="0" y="8492"/>
                  <a:pt x="0" y="8492"/>
                </a:cubicBezTo>
                <a:cubicBezTo>
                  <a:pt x="5066" y="8079"/>
                  <a:pt x="9498" y="4782"/>
                  <a:pt x="11961" y="0"/>
                </a:cubicBezTo>
                <a:close/>
                <a:moveTo>
                  <a:pt x="11961" y="0"/>
                </a:moveTo>
              </a:path>
            </a:pathLst>
          </a:custGeom>
          <a:solidFill>
            <a:srgbClr val="996633"/>
          </a:solidFill>
          <a:ln>
            <a:noFill/>
          </a:ln>
          <a:extLst/>
        </p:spPr>
        <p:txBody>
          <a:bodyPr anchor="ctr"/>
          <a:lstStyle/>
          <a:p>
            <a:endParaRPr lang="zh-CN" altLang="en-US" sz="1350">
              <a:solidFill>
                <a:schemeClr val="bg1"/>
              </a:solidFill>
              <a:cs typeface="+mn-ea"/>
              <a:sym typeface="+mn-lt"/>
            </a:endParaRPr>
          </a:p>
        </p:txBody>
      </p:sp>
      <p:sp>
        <p:nvSpPr>
          <p:cNvPr id="38" name="AutoShape 5"/>
          <p:cNvSpPr>
            <a:spLocks/>
          </p:cNvSpPr>
          <p:nvPr/>
        </p:nvSpPr>
        <p:spPr bwMode="auto">
          <a:xfrm>
            <a:off x="4958953" y="3456260"/>
            <a:ext cx="355997" cy="376238"/>
          </a:xfrm>
          <a:custGeom>
            <a:avLst/>
            <a:gdLst>
              <a:gd name="T0" fmla="*/ 6892495 w 21104"/>
              <a:gd name="T1" fmla="*/ 7998995 h 21600"/>
              <a:gd name="T2" fmla="*/ 10674879 w 21104"/>
              <a:gd name="T3" fmla="*/ 2260537 h 21600"/>
              <a:gd name="T4" fmla="*/ 10674879 w 21104"/>
              <a:gd name="T5" fmla="*/ 1825797 h 21600"/>
              <a:gd name="T6" fmla="*/ 9834122 w 21104"/>
              <a:gd name="T7" fmla="*/ 869480 h 21600"/>
              <a:gd name="T8" fmla="*/ 9329771 w 21104"/>
              <a:gd name="T9" fmla="*/ 869480 h 21600"/>
              <a:gd name="T10" fmla="*/ 8909381 w 21104"/>
              <a:gd name="T11" fmla="*/ 1304220 h 21600"/>
              <a:gd name="T12" fmla="*/ 8405548 w 21104"/>
              <a:gd name="T13" fmla="*/ 1391057 h 21600"/>
              <a:gd name="T14" fmla="*/ 8489509 w 21104"/>
              <a:gd name="T15" fmla="*/ 0 h 21600"/>
              <a:gd name="T16" fmla="*/ 2269331 w 21104"/>
              <a:gd name="T17" fmla="*/ 0 h 21600"/>
              <a:gd name="T18" fmla="*/ 2269331 w 21104"/>
              <a:gd name="T19" fmla="*/ 1391057 h 21600"/>
              <a:gd name="T20" fmla="*/ 1849459 w 21104"/>
              <a:gd name="T21" fmla="*/ 1304220 h 21600"/>
              <a:gd name="T22" fmla="*/ 1429092 w 21104"/>
              <a:gd name="T23" fmla="*/ 869480 h 21600"/>
              <a:gd name="T24" fmla="*/ 924741 w 21104"/>
              <a:gd name="T25" fmla="*/ 869480 h 21600"/>
              <a:gd name="T26" fmla="*/ 0 w 21104"/>
              <a:gd name="T27" fmla="*/ 1825797 h 21600"/>
              <a:gd name="T28" fmla="*/ 0 w 21104"/>
              <a:gd name="T29" fmla="*/ 2260537 h 21600"/>
              <a:gd name="T30" fmla="*/ 3866368 w 21104"/>
              <a:gd name="T31" fmla="*/ 7998995 h 21600"/>
              <a:gd name="T32" fmla="*/ 4875069 w 21104"/>
              <a:gd name="T33" fmla="*/ 8433735 h 21600"/>
              <a:gd name="T34" fmla="*/ 4875069 w 21104"/>
              <a:gd name="T35" fmla="*/ 8955312 h 21600"/>
              <a:gd name="T36" fmla="*/ 4454702 w 21104"/>
              <a:gd name="T37" fmla="*/ 9128985 h 21600"/>
              <a:gd name="T38" fmla="*/ 4875069 w 21104"/>
              <a:gd name="T39" fmla="*/ 9390052 h 21600"/>
              <a:gd name="T40" fmla="*/ 4875069 w 21104"/>
              <a:gd name="T41" fmla="*/ 9911629 h 21600"/>
              <a:gd name="T42" fmla="*/ 4538663 w 21104"/>
              <a:gd name="T43" fmla="*/ 10346369 h 21600"/>
              <a:gd name="T44" fmla="*/ 4034829 w 21104"/>
              <a:gd name="T45" fmla="*/ 10781109 h 21600"/>
              <a:gd name="T46" fmla="*/ 3614440 w 21104"/>
              <a:gd name="T47" fmla="*/ 11215849 h 21600"/>
              <a:gd name="T48" fmla="*/ 4034829 w 21104"/>
              <a:gd name="T49" fmla="*/ 11650589 h 21600"/>
              <a:gd name="T50" fmla="*/ 6640050 w 21104"/>
              <a:gd name="T51" fmla="*/ 11650589 h 21600"/>
              <a:gd name="T52" fmla="*/ 7144401 w 21104"/>
              <a:gd name="T53" fmla="*/ 11215849 h 21600"/>
              <a:gd name="T54" fmla="*/ 6640050 w 21104"/>
              <a:gd name="T55" fmla="*/ 10781109 h 21600"/>
              <a:gd name="T56" fmla="*/ 6220177 w 21104"/>
              <a:gd name="T57" fmla="*/ 10259532 h 21600"/>
              <a:gd name="T58" fmla="*/ 5799810 w 21104"/>
              <a:gd name="T59" fmla="*/ 9911629 h 21600"/>
              <a:gd name="T60" fmla="*/ 5799810 w 21104"/>
              <a:gd name="T61" fmla="*/ 9390052 h 21600"/>
              <a:gd name="T62" fmla="*/ 6220177 w 21104"/>
              <a:gd name="T63" fmla="*/ 9128985 h 21600"/>
              <a:gd name="T64" fmla="*/ 5799810 w 21104"/>
              <a:gd name="T65" fmla="*/ 8955312 h 21600"/>
              <a:gd name="T66" fmla="*/ 5799810 w 21104"/>
              <a:gd name="T67" fmla="*/ 8433735 h 21600"/>
              <a:gd name="T68" fmla="*/ 6892495 w 21104"/>
              <a:gd name="T69" fmla="*/ 7998995 h 21600"/>
              <a:gd name="T70" fmla="*/ 8489509 w 21104"/>
              <a:gd name="T71" fmla="*/ 1825797 h 21600"/>
              <a:gd name="T72" fmla="*/ 8909381 w 21104"/>
              <a:gd name="T73" fmla="*/ 1825797 h 21600"/>
              <a:gd name="T74" fmla="*/ 9413755 w 21104"/>
              <a:gd name="T75" fmla="*/ 1391057 h 21600"/>
              <a:gd name="T76" fmla="*/ 9834122 w 21104"/>
              <a:gd name="T77" fmla="*/ 1825797 h 21600"/>
              <a:gd name="T78" fmla="*/ 9834122 w 21104"/>
              <a:gd name="T79" fmla="*/ 2260537 h 21600"/>
              <a:gd name="T80" fmla="*/ 7564791 w 21104"/>
              <a:gd name="T81" fmla="*/ 6173198 h 21600"/>
              <a:gd name="T82" fmla="*/ 8489509 w 21104"/>
              <a:gd name="T83" fmla="*/ 1825797 h 21600"/>
              <a:gd name="T84" fmla="*/ 3026128 w 21104"/>
              <a:gd name="T85" fmla="*/ 6260035 h 21600"/>
              <a:gd name="T86" fmla="*/ 756774 w 21104"/>
              <a:gd name="T87" fmla="*/ 2347374 h 21600"/>
              <a:gd name="T88" fmla="*/ 756774 w 21104"/>
              <a:gd name="T89" fmla="*/ 1912634 h 21600"/>
              <a:gd name="T90" fmla="*/ 1176646 w 21104"/>
              <a:gd name="T91" fmla="*/ 1391057 h 21600"/>
              <a:gd name="T92" fmla="*/ 1680997 w 21104"/>
              <a:gd name="T93" fmla="*/ 1912634 h 21600"/>
              <a:gd name="T94" fmla="*/ 2101387 w 21104"/>
              <a:gd name="T95" fmla="*/ 1912634 h 21600"/>
              <a:gd name="T96" fmla="*/ 3026128 w 21104"/>
              <a:gd name="T97" fmla="*/ 6260035 h 21600"/>
              <a:gd name="T98" fmla="*/ 3026128 w 21104"/>
              <a:gd name="T99" fmla="*/ 6260035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104" h="21600">
                <a:moveTo>
                  <a:pt x="13625" y="14830"/>
                </a:moveTo>
                <a:cubicBezTo>
                  <a:pt x="21434" y="10155"/>
                  <a:pt x="21102" y="4191"/>
                  <a:pt x="21102" y="4191"/>
                </a:cubicBezTo>
                <a:cubicBezTo>
                  <a:pt x="21102" y="3385"/>
                  <a:pt x="21102" y="3385"/>
                  <a:pt x="21102" y="3385"/>
                </a:cubicBezTo>
                <a:cubicBezTo>
                  <a:pt x="21102" y="3385"/>
                  <a:pt x="21102" y="1612"/>
                  <a:pt x="19440" y="1612"/>
                </a:cubicBezTo>
                <a:cubicBezTo>
                  <a:pt x="18942" y="1612"/>
                  <a:pt x="18443" y="1612"/>
                  <a:pt x="18443" y="1612"/>
                </a:cubicBezTo>
                <a:cubicBezTo>
                  <a:pt x="17612" y="1612"/>
                  <a:pt x="17612" y="2418"/>
                  <a:pt x="17612" y="2418"/>
                </a:cubicBezTo>
                <a:cubicBezTo>
                  <a:pt x="17612" y="2418"/>
                  <a:pt x="17280" y="2579"/>
                  <a:pt x="16616" y="2579"/>
                </a:cubicBezTo>
                <a:cubicBezTo>
                  <a:pt x="16616" y="1934"/>
                  <a:pt x="16782" y="0"/>
                  <a:pt x="16782" y="0"/>
                </a:cubicBezTo>
                <a:cubicBezTo>
                  <a:pt x="9139" y="967"/>
                  <a:pt x="4486" y="0"/>
                  <a:pt x="4486" y="0"/>
                </a:cubicBezTo>
                <a:cubicBezTo>
                  <a:pt x="4486" y="2579"/>
                  <a:pt x="4486" y="2579"/>
                  <a:pt x="4486" y="2579"/>
                </a:cubicBezTo>
                <a:cubicBezTo>
                  <a:pt x="3822" y="2579"/>
                  <a:pt x="3656" y="2418"/>
                  <a:pt x="3656" y="2418"/>
                </a:cubicBezTo>
                <a:cubicBezTo>
                  <a:pt x="3656" y="2418"/>
                  <a:pt x="3489" y="1612"/>
                  <a:pt x="2825" y="1612"/>
                </a:cubicBezTo>
                <a:cubicBezTo>
                  <a:pt x="2825" y="1612"/>
                  <a:pt x="2326" y="1612"/>
                  <a:pt x="1828" y="1612"/>
                </a:cubicBezTo>
                <a:cubicBezTo>
                  <a:pt x="166" y="1612"/>
                  <a:pt x="0" y="3385"/>
                  <a:pt x="0" y="3385"/>
                </a:cubicBezTo>
                <a:cubicBezTo>
                  <a:pt x="0" y="4191"/>
                  <a:pt x="0" y="4191"/>
                  <a:pt x="0" y="4191"/>
                </a:cubicBezTo>
                <a:cubicBezTo>
                  <a:pt x="0" y="4191"/>
                  <a:pt x="-166" y="10155"/>
                  <a:pt x="7643" y="14830"/>
                </a:cubicBezTo>
                <a:cubicBezTo>
                  <a:pt x="7643" y="14830"/>
                  <a:pt x="8474" y="15636"/>
                  <a:pt x="9637" y="15636"/>
                </a:cubicBezTo>
                <a:cubicBezTo>
                  <a:pt x="9637" y="16603"/>
                  <a:pt x="9637" y="16603"/>
                  <a:pt x="9637" y="16603"/>
                </a:cubicBezTo>
                <a:cubicBezTo>
                  <a:pt x="9637" y="16603"/>
                  <a:pt x="8806" y="16442"/>
                  <a:pt x="8806" y="16925"/>
                </a:cubicBezTo>
                <a:cubicBezTo>
                  <a:pt x="8806" y="17570"/>
                  <a:pt x="9637" y="17409"/>
                  <a:pt x="9637" y="17409"/>
                </a:cubicBezTo>
                <a:cubicBezTo>
                  <a:pt x="9637" y="18376"/>
                  <a:pt x="9637" y="18376"/>
                  <a:pt x="9637" y="18376"/>
                </a:cubicBezTo>
                <a:cubicBezTo>
                  <a:pt x="9637" y="18376"/>
                  <a:pt x="9471" y="19182"/>
                  <a:pt x="8972" y="19182"/>
                </a:cubicBezTo>
                <a:cubicBezTo>
                  <a:pt x="8972" y="19988"/>
                  <a:pt x="7976" y="19988"/>
                  <a:pt x="7976" y="19988"/>
                </a:cubicBezTo>
                <a:cubicBezTo>
                  <a:pt x="7976" y="19988"/>
                  <a:pt x="7145" y="20149"/>
                  <a:pt x="7145" y="20794"/>
                </a:cubicBezTo>
                <a:cubicBezTo>
                  <a:pt x="7145" y="20794"/>
                  <a:pt x="6979" y="21600"/>
                  <a:pt x="7976" y="21600"/>
                </a:cubicBezTo>
                <a:cubicBezTo>
                  <a:pt x="9305" y="21600"/>
                  <a:pt x="13126" y="21600"/>
                  <a:pt x="13126" y="21600"/>
                </a:cubicBezTo>
                <a:cubicBezTo>
                  <a:pt x="13957" y="21600"/>
                  <a:pt x="14123" y="20794"/>
                  <a:pt x="14123" y="20794"/>
                </a:cubicBezTo>
                <a:cubicBezTo>
                  <a:pt x="14123" y="20794"/>
                  <a:pt x="14123" y="19988"/>
                  <a:pt x="13126" y="19988"/>
                </a:cubicBezTo>
                <a:cubicBezTo>
                  <a:pt x="12296" y="19988"/>
                  <a:pt x="12296" y="19021"/>
                  <a:pt x="12296" y="19021"/>
                </a:cubicBezTo>
                <a:cubicBezTo>
                  <a:pt x="12296" y="19021"/>
                  <a:pt x="11465" y="19182"/>
                  <a:pt x="11465" y="18376"/>
                </a:cubicBezTo>
                <a:cubicBezTo>
                  <a:pt x="11465" y="17409"/>
                  <a:pt x="11465" y="17409"/>
                  <a:pt x="11465" y="17409"/>
                </a:cubicBezTo>
                <a:cubicBezTo>
                  <a:pt x="11465" y="17409"/>
                  <a:pt x="12296" y="17570"/>
                  <a:pt x="12296" y="16925"/>
                </a:cubicBezTo>
                <a:cubicBezTo>
                  <a:pt x="12296" y="16442"/>
                  <a:pt x="11465" y="16603"/>
                  <a:pt x="11465" y="16603"/>
                </a:cubicBezTo>
                <a:cubicBezTo>
                  <a:pt x="11465" y="15636"/>
                  <a:pt x="11465" y="15636"/>
                  <a:pt x="11465" y="15636"/>
                </a:cubicBezTo>
                <a:cubicBezTo>
                  <a:pt x="12296" y="15636"/>
                  <a:pt x="12960" y="15313"/>
                  <a:pt x="13625" y="14830"/>
                </a:cubicBezTo>
                <a:close/>
                <a:moveTo>
                  <a:pt x="16782" y="3385"/>
                </a:moveTo>
                <a:cubicBezTo>
                  <a:pt x="16948" y="3385"/>
                  <a:pt x="17612" y="3385"/>
                  <a:pt x="17612" y="3385"/>
                </a:cubicBezTo>
                <a:cubicBezTo>
                  <a:pt x="18443" y="3385"/>
                  <a:pt x="18609" y="2579"/>
                  <a:pt x="18609" y="2579"/>
                </a:cubicBezTo>
                <a:cubicBezTo>
                  <a:pt x="19440" y="2579"/>
                  <a:pt x="19440" y="3385"/>
                  <a:pt x="19440" y="3385"/>
                </a:cubicBezTo>
                <a:cubicBezTo>
                  <a:pt x="19440" y="4191"/>
                  <a:pt x="19440" y="4191"/>
                  <a:pt x="19440" y="4191"/>
                </a:cubicBezTo>
                <a:cubicBezTo>
                  <a:pt x="19440" y="4191"/>
                  <a:pt x="19108" y="7576"/>
                  <a:pt x="14954" y="11445"/>
                </a:cubicBezTo>
                <a:cubicBezTo>
                  <a:pt x="15951" y="9833"/>
                  <a:pt x="16782" y="6125"/>
                  <a:pt x="16782" y="3385"/>
                </a:cubicBezTo>
                <a:close/>
                <a:moveTo>
                  <a:pt x="5982" y="11606"/>
                </a:moveTo>
                <a:cubicBezTo>
                  <a:pt x="1662" y="7737"/>
                  <a:pt x="1496" y="4352"/>
                  <a:pt x="1496" y="4352"/>
                </a:cubicBezTo>
                <a:cubicBezTo>
                  <a:pt x="1496" y="3546"/>
                  <a:pt x="1496" y="3546"/>
                  <a:pt x="1496" y="3546"/>
                </a:cubicBezTo>
                <a:cubicBezTo>
                  <a:pt x="1496" y="3546"/>
                  <a:pt x="1496" y="2579"/>
                  <a:pt x="2326" y="2579"/>
                </a:cubicBezTo>
                <a:cubicBezTo>
                  <a:pt x="2326" y="2579"/>
                  <a:pt x="2326" y="3546"/>
                  <a:pt x="3323" y="3546"/>
                </a:cubicBezTo>
                <a:cubicBezTo>
                  <a:pt x="3323" y="3546"/>
                  <a:pt x="3988" y="3546"/>
                  <a:pt x="4154" y="3546"/>
                </a:cubicBezTo>
                <a:cubicBezTo>
                  <a:pt x="4154" y="6287"/>
                  <a:pt x="4985" y="9994"/>
                  <a:pt x="5982" y="11606"/>
                </a:cubicBezTo>
                <a:close/>
                <a:moveTo>
                  <a:pt x="5982" y="11606"/>
                </a:moveTo>
              </a:path>
            </a:pathLst>
          </a:custGeom>
          <a:solidFill>
            <a:srgbClr val="FFFEFE"/>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sz="1350">
              <a:solidFill>
                <a:schemeClr val="bg1"/>
              </a:solidFill>
              <a:cs typeface="+mn-ea"/>
              <a:sym typeface="+mn-lt"/>
            </a:endParaRPr>
          </a:p>
        </p:txBody>
      </p:sp>
      <p:sp>
        <p:nvSpPr>
          <p:cNvPr id="39" name="AutoShape 6"/>
          <p:cNvSpPr>
            <a:spLocks/>
          </p:cNvSpPr>
          <p:nvPr/>
        </p:nvSpPr>
        <p:spPr bwMode="auto">
          <a:xfrm>
            <a:off x="4580335" y="1203598"/>
            <a:ext cx="1203722" cy="1020365"/>
          </a:xfrm>
          <a:custGeom>
            <a:avLst/>
            <a:gdLst>
              <a:gd name="T0" fmla="*/ 0 w 21600"/>
              <a:gd name="T1" fmla="*/ 52731657 h 21600"/>
              <a:gd name="T2" fmla="*/ 3108351 w 21600"/>
              <a:gd name="T3" fmla="*/ 0 h 21600"/>
              <a:gd name="T4" fmla="*/ 119254770 w 21600"/>
              <a:gd name="T5" fmla="*/ 57674760 h 21600"/>
              <a:gd name="T6" fmla="*/ 66423804 w 21600"/>
              <a:gd name="T7" fmla="*/ 85690967 h 21600"/>
              <a:gd name="T8" fmla="*/ 0 w 21600"/>
              <a:gd name="T9" fmla="*/ 52731657 h 21600"/>
              <a:gd name="T10" fmla="*/ 0 w 21600"/>
              <a:gd name="T11" fmla="*/ 52731657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13292"/>
                </a:moveTo>
                <a:cubicBezTo>
                  <a:pt x="563" y="0"/>
                  <a:pt x="563" y="0"/>
                  <a:pt x="563" y="0"/>
                </a:cubicBezTo>
                <a:cubicBezTo>
                  <a:pt x="9217" y="498"/>
                  <a:pt x="17027" y="5982"/>
                  <a:pt x="21600" y="14538"/>
                </a:cubicBezTo>
                <a:cubicBezTo>
                  <a:pt x="12031" y="21600"/>
                  <a:pt x="12031" y="21600"/>
                  <a:pt x="12031" y="21600"/>
                </a:cubicBezTo>
                <a:cubicBezTo>
                  <a:pt x="9498" y="16865"/>
                  <a:pt x="5066" y="13625"/>
                  <a:pt x="0" y="13292"/>
                </a:cubicBezTo>
                <a:close/>
                <a:moveTo>
                  <a:pt x="0" y="13292"/>
                </a:moveTo>
              </a:path>
            </a:pathLst>
          </a:custGeom>
          <a:solidFill>
            <a:srgbClr val="996633"/>
          </a:solidFill>
          <a:ln>
            <a:noFill/>
          </a:ln>
          <a:extLst/>
        </p:spPr>
        <p:txBody>
          <a:bodyPr lIns="0" tIns="0" rIns="0" bIns="0"/>
          <a:lstStyle/>
          <a:p>
            <a:endParaRPr lang="zh-CN" altLang="en-US" sz="1350">
              <a:solidFill>
                <a:schemeClr val="bg1"/>
              </a:solidFill>
              <a:cs typeface="+mn-ea"/>
              <a:sym typeface="+mn-lt"/>
            </a:endParaRPr>
          </a:p>
        </p:txBody>
      </p:sp>
      <p:sp>
        <p:nvSpPr>
          <p:cNvPr id="40" name="AutoShape 7"/>
          <p:cNvSpPr>
            <a:spLocks/>
          </p:cNvSpPr>
          <p:nvPr/>
        </p:nvSpPr>
        <p:spPr bwMode="auto">
          <a:xfrm>
            <a:off x="3309938" y="3133601"/>
            <a:ext cx="1203722" cy="1008460"/>
          </a:xfrm>
          <a:custGeom>
            <a:avLst/>
            <a:gdLst>
              <a:gd name="T0" fmla="*/ 119254918 w 21600"/>
              <a:gd name="T1" fmla="*/ 31593986 h 21600"/>
              <a:gd name="T2" fmla="*/ 117311501 w 21600"/>
              <a:gd name="T3" fmla="*/ 83702969 h 21600"/>
              <a:gd name="T4" fmla="*/ 0 w 21600"/>
              <a:gd name="T5" fmla="*/ 28986059 h 21600"/>
              <a:gd name="T6" fmla="*/ 51666062 w 21600"/>
              <a:gd name="T7" fmla="*/ 0 h 21600"/>
              <a:gd name="T8" fmla="*/ 119254918 w 21600"/>
              <a:gd name="T9" fmla="*/ 31593986 h 21600"/>
              <a:gd name="T10" fmla="*/ 119254918 w 21600"/>
              <a:gd name="T11" fmla="*/ 31593986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1600" y="8153"/>
                </a:moveTo>
                <a:cubicBezTo>
                  <a:pt x="21248" y="21600"/>
                  <a:pt x="21248" y="21600"/>
                  <a:pt x="21248" y="21600"/>
                </a:cubicBezTo>
                <a:cubicBezTo>
                  <a:pt x="12664" y="21348"/>
                  <a:pt x="4714" y="16053"/>
                  <a:pt x="0" y="7480"/>
                </a:cubicBezTo>
                <a:cubicBezTo>
                  <a:pt x="9358" y="0"/>
                  <a:pt x="9358" y="0"/>
                  <a:pt x="9358" y="0"/>
                </a:cubicBezTo>
                <a:cubicBezTo>
                  <a:pt x="12031" y="4791"/>
                  <a:pt x="16464" y="7984"/>
                  <a:pt x="21600" y="8153"/>
                </a:cubicBezTo>
                <a:close/>
                <a:moveTo>
                  <a:pt x="21600" y="8153"/>
                </a:moveTo>
              </a:path>
            </a:pathLst>
          </a:custGeom>
          <a:solidFill>
            <a:srgbClr val="996633"/>
          </a:solidFill>
          <a:ln>
            <a:noFill/>
          </a:ln>
          <a:extLst/>
        </p:spPr>
        <p:txBody>
          <a:bodyPr lIns="0" tIns="0" rIns="0" bIns="0"/>
          <a:lstStyle/>
          <a:p>
            <a:endParaRPr lang="zh-CN" altLang="en-US" sz="1350">
              <a:solidFill>
                <a:schemeClr val="bg1"/>
              </a:solidFill>
              <a:cs typeface="+mn-ea"/>
              <a:sym typeface="+mn-lt"/>
            </a:endParaRPr>
          </a:p>
        </p:txBody>
      </p:sp>
      <p:sp>
        <p:nvSpPr>
          <p:cNvPr id="41" name="AutoShape 8"/>
          <p:cNvSpPr>
            <a:spLocks/>
          </p:cNvSpPr>
          <p:nvPr/>
        </p:nvSpPr>
        <p:spPr bwMode="auto">
          <a:xfrm>
            <a:off x="3770710" y="1520304"/>
            <a:ext cx="326231" cy="323850"/>
          </a:xfrm>
          <a:custGeom>
            <a:avLst/>
            <a:gdLst>
              <a:gd name="T0" fmla="*/ 0 w 21600"/>
              <a:gd name="T1" fmla="*/ 4316001 h 21600"/>
              <a:gd name="T2" fmla="*/ 8759410 w 21600"/>
              <a:gd name="T3" fmla="*/ 4316001 h 21600"/>
              <a:gd name="T4" fmla="*/ 6058598 w 21600"/>
              <a:gd name="T5" fmla="*/ 1726400 h 21600"/>
              <a:gd name="T6" fmla="*/ 6277575 w 21600"/>
              <a:gd name="T7" fmla="*/ 1007074 h 21600"/>
              <a:gd name="T8" fmla="*/ 6277575 w 21600"/>
              <a:gd name="T9" fmla="*/ 2014127 h 21600"/>
              <a:gd name="T10" fmla="*/ 3430765 w 21600"/>
              <a:gd name="T11" fmla="*/ 5538875 h 21600"/>
              <a:gd name="T12" fmla="*/ 2992789 w 21600"/>
              <a:gd name="T13" fmla="*/ 6330128 h 21600"/>
              <a:gd name="T14" fmla="*/ 2773811 w 21600"/>
              <a:gd name="T15" fmla="*/ 6833675 h 21600"/>
              <a:gd name="T16" fmla="*/ 2700812 w 21600"/>
              <a:gd name="T17" fmla="*/ 7912675 h 21600"/>
              <a:gd name="T18" fmla="*/ 2262857 w 21600"/>
              <a:gd name="T19" fmla="*/ 7121402 h 21600"/>
              <a:gd name="T20" fmla="*/ 1897881 w 21600"/>
              <a:gd name="T21" fmla="*/ 6402075 h 21600"/>
              <a:gd name="T22" fmla="*/ 1240907 w 21600"/>
              <a:gd name="T23" fmla="*/ 5898528 h 21600"/>
              <a:gd name="T24" fmla="*/ 1167928 w 21600"/>
              <a:gd name="T25" fmla="*/ 4891474 h 21600"/>
              <a:gd name="T26" fmla="*/ 1094929 w 21600"/>
              <a:gd name="T27" fmla="*/ 4316001 h 21600"/>
              <a:gd name="T28" fmla="*/ 729952 w 21600"/>
              <a:gd name="T29" fmla="*/ 3884401 h 21600"/>
              <a:gd name="T30" fmla="*/ 729952 w 21600"/>
              <a:gd name="T31" fmla="*/ 3237001 h 21600"/>
              <a:gd name="T32" fmla="*/ 2773811 w 21600"/>
              <a:gd name="T33" fmla="*/ 1438674 h 21600"/>
              <a:gd name="T34" fmla="*/ 2262857 w 21600"/>
              <a:gd name="T35" fmla="*/ 1438674 h 21600"/>
              <a:gd name="T36" fmla="*/ 2043859 w 21600"/>
              <a:gd name="T37" fmla="*/ 1870274 h 21600"/>
              <a:gd name="T38" fmla="*/ 2335836 w 21600"/>
              <a:gd name="T39" fmla="*/ 2014127 h 21600"/>
              <a:gd name="T40" fmla="*/ 2262857 w 21600"/>
              <a:gd name="T41" fmla="*/ 1726400 h 21600"/>
              <a:gd name="T42" fmla="*/ 3430765 w 21600"/>
              <a:gd name="T43" fmla="*/ 2158000 h 21600"/>
              <a:gd name="T44" fmla="*/ 2992789 w 21600"/>
              <a:gd name="T45" fmla="*/ 2445727 h 21600"/>
              <a:gd name="T46" fmla="*/ 2700812 w 21600"/>
              <a:gd name="T47" fmla="*/ 2589601 h 21600"/>
              <a:gd name="T48" fmla="*/ 2773811 w 21600"/>
              <a:gd name="T49" fmla="*/ 3093127 h 21600"/>
              <a:gd name="T50" fmla="*/ 2408835 w 21600"/>
              <a:gd name="T51" fmla="*/ 3524727 h 21600"/>
              <a:gd name="T52" fmla="*/ 2116858 w 21600"/>
              <a:gd name="T53" fmla="*/ 3668601 h 21600"/>
              <a:gd name="T54" fmla="*/ 1532904 w 21600"/>
              <a:gd name="T55" fmla="*/ 3524727 h 21600"/>
              <a:gd name="T56" fmla="*/ 1094929 w 21600"/>
              <a:gd name="T57" fmla="*/ 3884401 h 21600"/>
              <a:gd name="T58" fmla="*/ 1167928 w 21600"/>
              <a:gd name="T59" fmla="*/ 4172128 h 21600"/>
              <a:gd name="T60" fmla="*/ 1970860 w 21600"/>
              <a:gd name="T61" fmla="*/ 4459874 h 21600"/>
              <a:gd name="T62" fmla="*/ 2992789 w 21600"/>
              <a:gd name="T63" fmla="*/ 4747601 h 21600"/>
              <a:gd name="T64" fmla="*/ 3430765 w 21600"/>
              <a:gd name="T65" fmla="*/ 5538875 h 21600"/>
              <a:gd name="T66" fmla="*/ 4014739 w 21600"/>
              <a:gd name="T67" fmla="*/ 1510600 h 21600"/>
              <a:gd name="T68" fmla="*/ 3211787 w 21600"/>
              <a:gd name="T69" fmla="*/ 1079000 h 21600"/>
              <a:gd name="T70" fmla="*/ 4598693 w 21600"/>
              <a:gd name="T71" fmla="*/ 719327 h 21600"/>
              <a:gd name="T72" fmla="*/ 7810480 w 21600"/>
              <a:gd name="T73" fmla="*/ 4459874 h 21600"/>
              <a:gd name="T74" fmla="*/ 6715551 w 21600"/>
              <a:gd name="T75" fmla="*/ 7337202 h 21600"/>
              <a:gd name="T76" fmla="*/ 6642552 w 21600"/>
              <a:gd name="T77" fmla="*/ 6617875 h 21600"/>
              <a:gd name="T78" fmla="*/ 6131597 w 21600"/>
              <a:gd name="T79" fmla="*/ 5826601 h 21600"/>
              <a:gd name="T80" fmla="*/ 4817670 w 21600"/>
              <a:gd name="T81" fmla="*/ 4819528 h 21600"/>
              <a:gd name="T82" fmla="*/ 7080527 w 21600"/>
              <a:gd name="T83" fmla="*/ 4028274 h 21600"/>
              <a:gd name="T84" fmla="*/ 7664481 w 21600"/>
              <a:gd name="T85" fmla="*/ 3524727 h 21600"/>
              <a:gd name="T86" fmla="*/ 6788550 w 21600"/>
              <a:gd name="T87" fmla="*/ 2805401 h 21600"/>
              <a:gd name="T88" fmla="*/ 6642552 w 21600"/>
              <a:gd name="T89" fmla="*/ 3740527 h 21600"/>
              <a:gd name="T90" fmla="*/ 5766621 w 21600"/>
              <a:gd name="T91" fmla="*/ 3524727 h 21600"/>
              <a:gd name="T92" fmla="*/ 5328645 w 21600"/>
              <a:gd name="T93" fmla="*/ 3165074 h 21600"/>
              <a:gd name="T94" fmla="*/ 5547623 w 21600"/>
              <a:gd name="T95" fmla="*/ 2517674 h 21600"/>
              <a:gd name="T96" fmla="*/ 6569552 w 21600"/>
              <a:gd name="T97" fmla="*/ 2589601 h 21600"/>
              <a:gd name="T98" fmla="*/ 7299505 w 21600"/>
              <a:gd name="T99" fmla="*/ 2589601 h 21600"/>
              <a:gd name="T100" fmla="*/ 7664481 w 21600"/>
              <a:gd name="T101" fmla="*/ 2301874 h 21600"/>
              <a:gd name="T102" fmla="*/ 8029457 w 21600"/>
              <a:gd name="T103" fmla="*/ 4100201 h 21600"/>
              <a:gd name="T104" fmla="*/ 7810480 w 21600"/>
              <a:gd name="T105" fmla="*/ 4459874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FFFEFE"/>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sz="1350">
              <a:solidFill>
                <a:schemeClr val="bg1"/>
              </a:solidFill>
              <a:cs typeface="+mn-ea"/>
              <a:sym typeface="+mn-lt"/>
            </a:endParaRPr>
          </a:p>
        </p:txBody>
      </p:sp>
      <p:sp>
        <p:nvSpPr>
          <p:cNvPr id="42" name="AutoShape 9"/>
          <p:cNvSpPr>
            <a:spLocks/>
          </p:cNvSpPr>
          <p:nvPr/>
        </p:nvSpPr>
        <p:spPr bwMode="auto">
          <a:xfrm>
            <a:off x="3063478" y="2008460"/>
            <a:ext cx="727472" cy="1356122"/>
          </a:xfrm>
          <a:custGeom>
            <a:avLst/>
            <a:gdLst>
              <a:gd name="T0" fmla="*/ 46987279 w 20023"/>
              <a:gd name="T1" fmla="*/ 118112490 h 21600"/>
              <a:gd name="T2" fmla="*/ 11252247 w 20023"/>
              <a:gd name="T3" fmla="*/ 151363418 h 21600"/>
              <a:gd name="T4" fmla="*/ 10238493 w 20023"/>
              <a:gd name="T5" fmla="*/ 0 h 21600"/>
              <a:gd name="T6" fmla="*/ 46480378 w 20023"/>
              <a:gd name="T7" fmla="*/ 31499019 h 21600"/>
              <a:gd name="T8" fmla="*/ 40651305 w 20023"/>
              <a:gd name="T9" fmla="*/ 73929801 h 21600"/>
              <a:gd name="T10" fmla="*/ 46987279 w 20023"/>
              <a:gd name="T11" fmla="*/ 118112490 h 21600"/>
              <a:gd name="T12" fmla="*/ 46987279 w 20023"/>
              <a:gd name="T13" fmla="*/ 118112490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023" h="21600">
                <a:moveTo>
                  <a:pt x="20023" y="16855"/>
                </a:moveTo>
                <a:cubicBezTo>
                  <a:pt x="4795" y="21600"/>
                  <a:pt x="4795" y="21600"/>
                  <a:pt x="4795" y="21600"/>
                </a:cubicBezTo>
                <a:cubicBezTo>
                  <a:pt x="-1469" y="14858"/>
                  <a:pt x="-1577" y="6805"/>
                  <a:pt x="4363" y="0"/>
                </a:cubicBezTo>
                <a:cubicBezTo>
                  <a:pt x="19807" y="4495"/>
                  <a:pt x="19807" y="4495"/>
                  <a:pt x="19807" y="4495"/>
                </a:cubicBezTo>
                <a:cubicBezTo>
                  <a:pt x="18187" y="6305"/>
                  <a:pt x="17323" y="8365"/>
                  <a:pt x="17323" y="10550"/>
                </a:cubicBezTo>
                <a:cubicBezTo>
                  <a:pt x="17323" y="12860"/>
                  <a:pt x="18295" y="14983"/>
                  <a:pt x="20023" y="16855"/>
                </a:cubicBezTo>
                <a:close/>
                <a:moveTo>
                  <a:pt x="20023" y="16855"/>
                </a:moveTo>
              </a:path>
            </a:pathLst>
          </a:custGeom>
          <a:solidFill>
            <a:srgbClr val="996633"/>
          </a:solidFill>
          <a:ln>
            <a:noFill/>
          </a:ln>
          <a:extLst/>
        </p:spPr>
        <p:txBody>
          <a:bodyPr lIns="0" tIns="0" rIns="0" bIns="0"/>
          <a:lstStyle/>
          <a:p>
            <a:endParaRPr lang="zh-CN" altLang="en-US" sz="1350">
              <a:solidFill>
                <a:schemeClr val="bg1"/>
              </a:solidFill>
              <a:cs typeface="+mn-ea"/>
              <a:sym typeface="+mn-lt"/>
            </a:endParaRPr>
          </a:p>
        </p:txBody>
      </p:sp>
      <p:sp>
        <p:nvSpPr>
          <p:cNvPr id="43" name="AutoShape 11"/>
          <p:cNvSpPr>
            <a:spLocks/>
          </p:cNvSpPr>
          <p:nvPr/>
        </p:nvSpPr>
        <p:spPr bwMode="auto">
          <a:xfrm>
            <a:off x="3243263" y="2585913"/>
            <a:ext cx="267891" cy="223838"/>
          </a:xfrm>
          <a:custGeom>
            <a:avLst/>
            <a:gdLst>
              <a:gd name="T0" fmla="*/ 5541028 w 21600"/>
              <a:gd name="T1" fmla="*/ 615318 h 21600"/>
              <a:gd name="T2" fmla="*/ 5799443 w 21600"/>
              <a:gd name="T3" fmla="*/ 709054 h 21600"/>
              <a:gd name="T4" fmla="*/ 5906633 w 21600"/>
              <a:gd name="T5" fmla="*/ 928787 h 21600"/>
              <a:gd name="T6" fmla="*/ 5906633 w 21600"/>
              <a:gd name="T7" fmla="*/ 3815213 h 21600"/>
              <a:gd name="T8" fmla="*/ 5799443 w 21600"/>
              <a:gd name="T9" fmla="*/ 4032281 h 21600"/>
              <a:gd name="T10" fmla="*/ 5541028 w 21600"/>
              <a:gd name="T11" fmla="*/ 4123722 h 21600"/>
              <a:gd name="T12" fmla="*/ 368896 w 21600"/>
              <a:gd name="T13" fmla="*/ 4123722 h 21600"/>
              <a:gd name="T14" fmla="*/ 109108 w 21600"/>
              <a:gd name="T15" fmla="*/ 4032281 h 21600"/>
              <a:gd name="T16" fmla="*/ 0 w 21600"/>
              <a:gd name="T17" fmla="*/ 3815213 h 21600"/>
              <a:gd name="T18" fmla="*/ 0 w 21600"/>
              <a:gd name="T19" fmla="*/ 928787 h 21600"/>
              <a:gd name="T20" fmla="*/ 109108 w 21600"/>
              <a:gd name="T21" fmla="*/ 709054 h 21600"/>
              <a:gd name="T22" fmla="*/ 368896 w 21600"/>
              <a:gd name="T23" fmla="*/ 615318 h 21600"/>
              <a:gd name="T24" fmla="*/ 1541746 w 21600"/>
              <a:gd name="T25" fmla="*/ 615318 h 21600"/>
              <a:gd name="T26" fmla="*/ 1727963 w 21600"/>
              <a:gd name="T27" fmla="*/ 278733 h 21600"/>
              <a:gd name="T28" fmla="*/ 1938803 w 21600"/>
              <a:gd name="T29" fmla="*/ 81328 h 21600"/>
              <a:gd name="T30" fmla="*/ 2243422 w 21600"/>
              <a:gd name="T31" fmla="*/ 0 h 21600"/>
              <a:gd name="T32" fmla="*/ 3663211 w 21600"/>
              <a:gd name="T33" fmla="*/ 0 h 21600"/>
              <a:gd name="T34" fmla="*/ 3967830 w 21600"/>
              <a:gd name="T35" fmla="*/ 81328 h 21600"/>
              <a:gd name="T36" fmla="*/ 4182225 w 21600"/>
              <a:gd name="T37" fmla="*/ 278733 h 21600"/>
              <a:gd name="T38" fmla="*/ 4364887 w 21600"/>
              <a:gd name="T39" fmla="*/ 615318 h 21600"/>
              <a:gd name="T40" fmla="*/ 5541028 w 21600"/>
              <a:gd name="T41" fmla="*/ 615318 h 21600"/>
              <a:gd name="T42" fmla="*/ 2954953 w 21600"/>
              <a:gd name="T43" fmla="*/ 3662672 h 21600"/>
              <a:gd name="T44" fmla="*/ 3551358 w 21600"/>
              <a:gd name="T45" fmla="*/ 3560522 h 21600"/>
              <a:gd name="T46" fmla="*/ 4040309 w 21600"/>
              <a:gd name="T47" fmla="*/ 3282936 h 21600"/>
              <a:gd name="T48" fmla="*/ 4368178 w 21600"/>
              <a:gd name="T49" fmla="*/ 2872858 h 21600"/>
              <a:gd name="T50" fmla="*/ 4490134 w 21600"/>
              <a:gd name="T51" fmla="*/ 2371517 h 21600"/>
              <a:gd name="T52" fmla="*/ 4368178 w 21600"/>
              <a:gd name="T53" fmla="*/ 1869997 h 21600"/>
              <a:gd name="T54" fmla="*/ 4040309 w 21600"/>
              <a:gd name="T55" fmla="*/ 1459531 h 21600"/>
              <a:gd name="T56" fmla="*/ 3551358 w 21600"/>
              <a:gd name="T57" fmla="*/ 1183465 h 21600"/>
              <a:gd name="T58" fmla="*/ 2954953 w 21600"/>
              <a:gd name="T59" fmla="*/ 1081909 h 21600"/>
              <a:gd name="T60" fmla="*/ 2357176 w 21600"/>
              <a:gd name="T61" fmla="*/ 1183465 h 21600"/>
              <a:gd name="T62" fmla="*/ 1867151 w 21600"/>
              <a:gd name="T63" fmla="*/ 1459531 h 21600"/>
              <a:gd name="T64" fmla="*/ 1538455 w 21600"/>
              <a:gd name="T65" fmla="*/ 1868850 h 21600"/>
              <a:gd name="T66" fmla="*/ 1416498 w 21600"/>
              <a:gd name="T67" fmla="*/ 2371517 h 21600"/>
              <a:gd name="T68" fmla="*/ 1538455 w 21600"/>
              <a:gd name="T69" fmla="*/ 2872858 h 21600"/>
              <a:gd name="T70" fmla="*/ 1867151 w 21600"/>
              <a:gd name="T71" fmla="*/ 3282936 h 21600"/>
              <a:gd name="T72" fmla="*/ 2357176 w 21600"/>
              <a:gd name="T73" fmla="*/ 3560522 h 21600"/>
              <a:gd name="T74" fmla="*/ 2954953 w 21600"/>
              <a:gd name="T75" fmla="*/ 3662672 h 21600"/>
              <a:gd name="T76" fmla="*/ 2954953 w 21600"/>
              <a:gd name="T77" fmla="*/ 1495428 h 21600"/>
              <a:gd name="T78" fmla="*/ 3362131 w 21600"/>
              <a:gd name="T79" fmla="*/ 1563767 h 21600"/>
              <a:gd name="T80" fmla="*/ 3692199 w 21600"/>
              <a:gd name="T81" fmla="*/ 1750478 h 21600"/>
              <a:gd name="T82" fmla="*/ 3915062 w 21600"/>
              <a:gd name="T83" fmla="*/ 2028258 h 21600"/>
              <a:gd name="T84" fmla="*/ 3996553 w 21600"/>
              <a:gd name="T85" fmla="*/ 2371517 h 21600"/>
              <a:gd name="T86" fmla="*/ 3915062 w 21600"/>
              <a:gd name="T87" fmla="*/ 2711916 h 21600"/>
              <a:gd name="T88" fmla="*/ 3692199 w 21600"/>
              <a:gd name="T89" fmla="*/ 2991229 h 21600"/>
              <a:gd name="T90" fmla="*/ 3360759 w 21600"/>
              <a:gd name="T91" fmla="*/ 3180800 h 21600"/>
              <a:gd name="T92" fmla="*/ 2954953 w 21600"/>
              <a:gd name="T93" fmla="*/ 3248766 h 21600"/>
              <a:gd name="T94" fmla="*/ 2546684 w 21600"/>
              <a:gd name="T95" fmla="*/ 3180800 h 21600"/>
              <a:gd name="T96" fmla="*/ 2215260 w 21600"/>
              <a:gd name="T97" fmla="*/ 2991229 h 21600"/>
              <a:gd name="T98" fmla="*/ 1992398 w 21600"/>
              <a:gd name="T99" fmla="*/ 2710769 h 21600"/>
              <a:gd name="T100" fmla="*/ 1910079 w 21600"/>
              <a:gd name="T101" fmla="*/ 2371517 h 21600"/>
              <a:gd name="T102" fmla="*/ 1992398 w 21600"/>
              <a:gd name="T103" fmla="*/ 2028258 h 21600"/>
              <a:gd name="T104" fmla="*/ 2215260 w 21600"/>
              <a:gd name="T105" fmla="*/ 1750478 h 21600"/>
              <a:gd name="T106" fmla="*/ 2546684 w 21600"/>
              <a:gd name="T107" fmla="*/ 1563767 h 21600"/>
              <a:gd name="T108" fmla="*/ 2954953 w 21600"/>
              <a:gd name="T109" fmla="*/ 1495428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0263" y="3223"/>
                </a:moveTo>
                <a:cubicBezTo>
                  <a:pt x="20633" y="3223"/>
                  <a:pt x="20946" y="3385"/>
                  <a:pt x="21208" y="3714"/>
                </a:cubicBezTo>
                <a:cubicBezTo>
                  <a:pt x="21470" y="4043"/>
                  <a:pt x="21600" y="4428"/>
                  <a:pt x="21600" y="4865"/>
                </a:cubicBezTo>
                <a:lnTo>
                  <a:pt x="21600" y="19984"/>
                </a:lnTo>
                <a:cubicBezTo>
                  <a:pt x="21600" y="20422"/>
                  <a:pt x="21470" y="20804"/>
                  <a:pt x="21208" y="21121"/>
                </a:cubicBezTo>
                <a:cubicBezTo>
                  <a:pt x="20946" y="21441"/>
                  <a:pt x="20633" y="21600"/>
                  <a:pt x="20263" y="21600"/>
                </a:cubicBezTo>
                <a:lnTo>
                  <a:pt x="1349" y="21600"/>
                </a:lnTo>
                <a:cubicBezTo>
                  <a:pt x="982" y="21600"/>
                  <a:pt x="663" y="21441"/>
                  <a:pt x="399" y="21121"/>
                </a:cubicBezTo>
                <a:cubicBezTo>
                  <a:pt x="135" y="20804"/>
                  <a:pt x="0" y="20422"/>
                  <a:pt x="0" y="19984"/>
                </a:cubicBezTo>
                <a:lnTo>
                  <a:pt x="0" y="4865"/>
                </a:lnTo>
                <a:cubicBezTo>
                  <a:pt x="0" y="4428"/>
                  <a:pt x="135" y="4043"/>
                  <a:pt x="399" y="3714"/>
                </a:cubicBezTo>
                <a:cubicBezTo>
                  <a:pt x="663" y="3385"/>
                  <a:pt x="982" y="3223"/>
                  <a:pt x="1349" y="3223"/>
                </a:cubicBezTo>
                <a:lnTo>
                  <a:pt x="5638" y="3223"/>
                </a:lnTo>
                <a:lnTo>
                  <a:pt x="6319" y="1460"/>
                </a:lnTo>
                <a:cubicBezTo>
                  <a:pt x="6458" y="1058"/>
                  <a:pt x="6718" y="714"/>
                  <a:pt x="7090" y="426"/>
                </a:cubicBezTo>
                <a:cubicBezTo>
                  <a:pt x="7467" y="144"/>
                  <a:pt x="7839" y="0"/>
                  <a:pt x="8204" y="0"/>
                </a:cubicBezTo>
                <a:lnTo>
                  <a:pt x="13396" y="0"/>
                </a:lnTo>
                <a:cubicBezTo>
                  <a:pt x="13763" y="0"/>
                  <a:pt x="14136" y="144"/>
                  <a:pt x="14510" y="426"/>
                </a:cubicBezTo>
                <a:cubicBezTo>
                  <a:pt x="14885" y="714"/>
                  <a:pt x="15147" y="1058"/>
                  <a:pt x="15294" y="1460"/>
                </a:cubicBezTo>
                <a:lnTo>
                  <a:pt x="15962" y="3223"/>
                </a:lnTo>
                <a:lnTo>
                  <a:pt x="20263" y="3223"/>
                </a:lnTo>
                <a:close/>
                <a:moveTo>
                  <a:pt x="10806" y="19185"/>
                </a:moveTo>
                <a:cubicBezTo>
                  <a:pt x="11572" y="19185"/>
                  <a:pt x="12299" y="19003"/>
                  <a:pt x="12987" y="18650"/>
                </a:cubicBezTo>
                <a:cubicBezTo>
                  <a:pt x="13673" y="18295"/>
                  <a:pt x="14270" y="17810"/>
                  <a:pt x="14775" y="17196"/>
                </a:cubicBezTo>
                <a:cubicBezTo>
                  <a:pt x="15279" y="16582"/>
                  <a:pt x="15678" y="15862"/>
                  <a:pt x="15974" y="15048"/>
                </a:cubicBezTo>
                <a:cubicBezTo>
                  <a:pt x="16270" y="14235"/>
                  <a:pt x="16420" y="13356"/>
                  <a:pt x="16420" y="12422"/>
                </a:cubicBezTo>
                <a:cubicBezTo>
                  <a:pt x="16420" y="11499"/>
                  <a:pt x="16270" y="10624"/>
                  <a:pt x="15974" y="9795"/>
                </a:cubicBezTo>
                <a:cubicBezTo>
                  <a:pt x="15678" y="8967"/>
                  <a:pt x="15279" y="8250"/>
                  <a:pt x="14775" y="7645"/>
                </a:cubicBezTo>
                <a:cubicBezTo>
                  <a:pt x="14270" y="7036"/>
                  <a:pt x="13673" y="6558"/>
                  <a:pt x="12987" y="6199"/>
                </a:cubicBezTo>
                <a:cubicBezTo>
                  <a:pt x="12299" y="5844"/>
                  <a:pt x="11572" y="5667"/>
                  <a:pt x="10806" y="5667"/>
                </a:cubicBezTo>
                <a:cubicBezTo>
                  <a:pt x="10040" y="5667"/>
                  <a:pt x="9313" y="5847"/>
                  <a:pt x="8620" y="6199"/>
                </a:cubicBezTo>
                <a:cubicBezTo>
                  <a:pt x="7930" y="6558"/>
                  <a:pt x="7332" y="7036"/>
                  <a:pt x="6828" y="7645"/>
                </a:cubicBezTo>
                <a:cubicBezTo>
                  <a:pt x="6324" y="8250"/>
                  <a:pt x="5922" y="8964"/>
                  <a:pt x="5626" y="9789"/>
                </a:cubicBezTo>
                <a:cubicBezTo>
                  <a:pt x="5330" y="10612"/>
                  <a:pt x="5180" y="11491"/>
                  <a:pt x="5180" y="12422"/>
                </a:cubicBezTo>
                <a:cubicBezTo>
                  <a:pt x="5180" y="13356"/>
                  <a:pt x="5330" y="14235"/>
                  <a:pt x="5626" y="15048"/>
                </a:cubicBezTo>
                <a:cubicBezTo>
                  <a:pt x="5922" y="15862"/>
                  <a:pt x="6324" y="16582"/>
                  <a:pt x="6828" y="17196"/>
                </a:cubicBezTo>
                <a:cubicBezTo>
                  <a:pt x="7332" y="17810"/>
                  <a:pt x="7930" y="18295"/>
                  <a:pt x="8620" y="18650"/>
                </a:cubicBezTo>
                <a:cubicBezTo>
                  <a:pt x="9313" y="19006"/>
                  <a:pt x="10040" y="19185"/>
                  <a:pt x="10806" y="19185"/>
                </a:cubicBezTo>
                <a:moveTo>
                  <a:pt x="10806" y="7833"/>
                </a:moveTo>
                <a:cubicBezTo>
                  <a:pt x="11337" y="7833"/>
                  <a:pt x="11834" y="7953"/>
                  <a:pt x="12295" y="8191"/>
                </a:cubicBezTo>
                <a:cubicBezTo>
                  <a:pt x="12755" y="8432"/>
                  <a:pt x="13159" y="8755"/>
                  <a:pt x="13502" y="9169"/>
                </a:cubicBezTo>
                <a:cubicBezTo>
                  <a:pt x="13847" y="9584"/>
                  <a:pt x="14118" y="10069"/>
                  <a:pt x="14317" y="10624"/>
                </a:cubicBezTo>
                <a:cubicBezTo>
                  <a:pt x="14515" y="11185"/>
                  <a:pt x="14615" y="11781"/>
                  <a:pt x="14615" y="12422"/>
                </a:cubicBezTo>
                <a:cubicBezTo>
                  <a:pt x="14615" y="13056"/>
                  <a:pt x="14515" y="13650"/>
                  <a:pt x="14317" y="14205"/>
                </a:cubicBezTo>
                <a:cubicBezTo>
                  <a:pt x="14118" y="14757"/>
                  <a:pt x="13847" y="15245"/>
                  <a:pt x="13502" y="15668"/>
                </a:cubicBezTo>
                <a:cubicBezTo>
                  <a:pt x="13159" y="16091"/>
                  <a:pt x="12752" y="16420"/>
                  <a:pt x="12290" y="16661"/>
                </a:cubicBezTo>
                <a:cubicBezTo>
                  <a:pt x="11825" y="16899"/>
                  <a:pt x="11330" y="17017"/>
                  <a:pt x="10806" y="17017"/>
                </a:cubicBezTo>
                <a:cubicBezTo>
                  <a:pt x="10275" y="17017"/>
                  <a:pt x="9778" y="16899"/>
                  <a:pt x="9313" y="16661"/>
                </a:cubicBezTo>
                <a:cubicBezTo>
                  <a:pt x="8848" y="16420"/>
                  <a:pt x="8444" y="16091"/>
                  <a:pt x="8101" y="15668"/>
                </a:cubicBezTo>
                <a:cubicBezTo>
                  <a:pt x="7756" y="15245"/>
                  <a:pt x="7484" y="14755"/>
                  <a:pt x="7286" y="14199"/>
                </a:cubicBezTo>
                <a:cubicBezTo>
                  <a:pt x="7085" y="13641"/>
                  <a:pt x="6985" y="13045"/>
                  <a:pt x="6985" y="12422"/>
                </a:cubicBezTo>
                <a:cubicBezTo>
                  <a:pt x="6985" y="11781"/>
                  <a:pt x="7085" y="11185"/>
                  <a:pt x="7286" y="10624"/>
                </a:cubicBezTo>
                <a:cubicBezTo>
                  <a:pt x="7484" y="10068"/>
                  <a:pt x="7756" y="9584"/>
                  <a:pt x="8101" y="9169"/>
                </a:cubicBezTo>
                <a:cubicBezTo>
                  <a:pt x="8444" y="8755"/>
                  <a:pt x="8848" y="8432"/>
                  <a:pt x="9313" y="8191"/>
                </a:cubicBezTo>
                <a:cubicBezTo>
                  <a:pt x="9778" y="7953"/>
                  <a:pt x="10275" y="7833"/>
                  <a:pt x="10806" y="7833"/>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sz="1350">
              <a:solidFill>
                <a:schemeClr val="bg1"/>
              </a:solidFill>
              <a:cs typeface="+mn-ea"/>
              <a:sym typeface="+mn-lt"/>
            </a:endParaRPr>
          </a:p>
        </p:txBody>
      </p:sp>
      <p:sp>
        <p:nvSpPr>
          <p:cNvPr id="44" name="AutoShape 12"/>
          <p:cNvSpPr>
            <a:spLocks/>
          </p:cNvSpPr>
          <p:nvPr/>
        </p:nvSpPr>
        <p:spPr bwMode="auto">
          <a:xfrm>
            <a:off x="5016104" y="1595313"/>
            <a:ext cx="267890" cy="222647"/>
          </a:xfrm>
          <a:custGeom>
            <a:avLst/>
            <a:gdLst>
              <a:gd name="T0" fmla="*/ 5906600 w 21600"/>
              <a:gd name="T1" fmla="*/ 1777299 h 21579"/>
              <a:gd name="T2" fmla="*/ 5802139 w 21600"/>
              <a:gd name="T3" fmla="*/ 2024471 h 21579"/>
              <a:gd name="T4" fmla="*/ 5540996 w 21600"/>
              <a:gd name="T5" fmla="*/ 2162812 h 21579"/>
              <a:gd name="T6" fmla="*/ 5540996 w 21600"/>
              <a:gd name="T7" fmla="*/ 3143730 h 21579"/>
              <a:gd name="T8" fmla="*/ 5395243 w 21600"/>
              <a:gd name="T9" fmla="*/ 3430825 h 21579"/>
              <a:gd name="T10" fmla="*/ 5047681 w 21600"/>
              <a:gd name="T11" fmla="*/ 3550250 h 21579"/>
              <a:gd name="T12" fmla="*/ 4522103 w 21600"/>
              <a:gd name="T13" fmla="*/ 3199184 h 21579"/>
              <a:gd name="T14" fmla="*/ 3860067 w 21600"/>
              <a:gd name="T15" fmla="*/ 2887106 h 21579"/>
              <a:gd name="T16" fmla="*/ 3131042 w 21600"/>
              <a:gd name="T17" fmla="*/ 2643716 h 21579"/>
              <a:gd name="T18" fmla="*/ 2403389 w 21600"/>
              <a:gd name="T19" fmla="*/ 2511044 h 21579"/>
              <a:gd name="T20" fmla="*/ 2179155 w 21600"/>
              <a:gd name="T21" fmla="*/ 2617220 h 21579"/>
              <a:gd name="T22" fmla="*/ 2060473 w 21600"/>
              <a:gd name="T23" fmla="*/ 2783199 h 21579"/>
              <a:gd name="T24" fmla="*/ 2053908 w 21600"/>
              <a:gd name="T25" fmla="*/ 2970941 h 21579"/>
              <a:gd name="T26" fmla="*/ 2173136 w 21600"/>
              <a:gd name="T27" fmla="*/ 3143730 h 21579"/>
              <a:gd name="T28" fmla="*/ 2099300 w 21600"/>
              <a:gd name="T29" fmla="*/ 3344720 h 21579"/>
              <a:gd name="T30" fmla="*/ 2164934 w 21600"/>
              <a:gd name="T31" fmla="*/ 3521291 h 21579"/>
              <a:gd name="T32" fmla="*/ 2323816 w 21600"/>
              <a:gd name="T33" fmla="*/ 3684629 h 21579"/>
              <a:gd name="T34" fmla="*/ 2535184 w 21600"/>
              <a:gd name="T35" fmla="*/ 3840193 h 21579"/>
              <a:gd name="T36" fmla="*/ 2312323 w 21600"/>
              <a:gd name="T37" fmla="*/ 4014687 h 21579"/>
              <a:gd name="T38" fmla="*/ 1972152 w 21600"/>
              <a:gd name="T39" fmla="*/ 4082441 h 21579"/>
              <a:gd name="T40" fmla="*/ 1618024 w 21600"/>
              <a:gd name="T41" fmla="*/ 4054624 h 21579"/>
              <a:gd name="T42" fmla="*/ 1346215 w 21600"/>
              <a:gd name="T43" fmla="*/ 3938611 h 21579"/>
              <a:gd name="T44" fmla="*/ 1217693 w 21600"/>
              <a:gd name="T45" fmla="*/ 3606461 h 21579"/>
              <a:gd name="T46" fmla="*/ 1102567 w 21600"/>
              <a:gd name="T47" fmla="*/ 3259743 h 21579"/>
              <a:gd name="T48" fmla="*/ 1057720 w 21600"/>
              <a:gd name="T49" fmla="*/ 2892017 h 21579"/>
              <a:gd name="T50" fmla="*/ 1134829 w 21600"/>
              <a:gd name="T51" fmla="*/ 2489473 h 21579"/>
              <a:gd name="T52" fmla="*/ 493315 w 21600"/>
              <a:gd name="T53" fmla="*/ 2489473 h 21579"/>
              <a:gd name="T54" fmla="*/ 146017 w 21600"/>
              <a:gd name="T55" fmla="*/ 2370048 h 21579"/>
              <a:gd name="T56" fmla="*/ 0 w 21600"/>
              <a:gd name="T57" fmla="*/ 2080118 h 21579"/>
              <a:gd name="T58" fmla="*/ 0 w 21600"/>
              <a:gd name="T59" fmla="*/ 1471273 h 21579"/>
              <a:gd name="T60" fmla="*/ 143834 w 21600"/>
              <a:gd name="T61" fmla="*/ 1181908 h 21579"/>
              <a:gd name="T62" fmla="*/ 493315 w 21600"/>
              <a:gd name="T63" fmla="*/ 1060777 h 21579"/>
              <a:gd name="T64" fmla="*/ 2092735 w 21600"/>
              <a:gd name="T65" fmla="*/ 1060777 h 21579"/>
              <a:gd name="T66" fmla="*/ 2878100 w 21600"/>
              <a:gd name="T67" fmla="*/ 972017 h 21579"/>
              <a:gd name="T68" fmla="*/ 3694636 w 21600"/>
              <a:gd name="T69" fmla="*/ 733181 h 21579"/>
              <a:gd name="T70" fmla="*/ 4449905 w 21600"/>
              <a:gd name="T71" fmla="*/ 392144 h 21579"/>
              <a:gd name="T72" fmla="*/ 5047681 w 21600"/>
              <a:gd name="T73" fmla="*/ 0 h 21579"/>
              <a:gd name="T74" fmla="*/ 5395243 w 21600"/>
              <a:gd name="T75" fmla="*/ 119989 h 21579"/>
              <a:gd name="T76" fmla="*/ 5540996 w 21600"/>
              <a:gd name="T77" fmla="*/ 409932 h 21579"/>
              <a:gd name="T78" fmla="*/ 5540996 w 21600"/>
              <a:gd name="T79" fmla="*/ 1388002 h 21579"/>
              <a:gd name="T80" fmla="*/ 5802139 w 21600"/>
              <a:gd name="T81" fmla="*/ 1527485 h 21579"/>
              <a:gd name="T82" fmla="*/ 5906600 w 21600"/>
              <a:gd name="T83" fmla="*/ 1777299 h 21579"/>
              <a:gd name="T84" fmla="*/ 5047681 w 21600"/>
              <a:gd name="T85" fmla="*/ 540321 h 21579"/>
              <a:gd name="T86" fmla="*/ 4515538 w 21600"/>
              <a:gd name="T87" fmla="*/ 842563 h 21579"/>
              <a:gd name="T88" fmla="*/ 3904914 w 21600"/>
              <a:gd name="T89" fmla="*/ 1104126 h 21579"/>
              <a:gd name="T90" fmla="*/ 3248087 w 21600"/>
              <a:gd name="T91" fmla="*/ 1310220 h 21579"/>
              <a:gd name="T92" fmla="*/ 2586050 w 21600"/>
              <a:gd name="T93" fmla="*/ 1439096 h 21579"/>
              <a:gd name="T94" fmla="*/ 2586050 w 21600"/>
              <a:gd name="T95" fmla="*/ 2114552 h 21579"/>
              <a:gd name="T96" fmla="*/ 3248087 w 21600"/>
              <a:gd name="T97" fmla="*/ 2244955 h 21579"/>
              <a:gd name="T98" fmla="*/ 3904914 w 21600"/>
              <a:gd name="T99" fmla="*/ 2452191 h 21579"/>
              <a:gd name="T100" fmla="*/ 4518829 w 21600"/>
              <a:gd name="T101" fmla="*/ 2715446 h 21579"/>
              <a:gd name="T102" fmla="*/ 5047681 w 21600"/>
              <a:gd name="T103" fmla="*/ 3013148 h 21579"/>
              <a:gd name="T104" fmla="*/ 5047681 w 21600"/>
              <a:gd name="T105" fmla="*/ 540321 h 21579"/>
              <a:gd name="T106" fmla="*/ 5047681 w 21600"/>
              <a:gd name="T107" fmla="*/ 540321 h 215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600" h="21579">
                <a:moveTo>
                  <a:pt x="21600" y="9391"/>
                </a:moveTo>
                <a:cubicBezTo>
                  <a:pt x="21600" y="9887"/>
                  <a:pt x="21473" y="10321"/>
                  <a:pt x="21218" y="10697"/>
                </a:cubicBezTo>
                <a:cubicBezTo>
                  <a:pt x="20963"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6"/>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moveTo>
                  <a:pt x="18459" y="2855"/>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sz="1350">
              <a:solidFill>
                <a:schemeClr val="bg1"/>
              </a:solidFill>
              <a:cs typeface="+mn-ea"/>
              <a:sym typeface="+mn-lt"/>
            </a:endParaRPr>
          </a:p>
        </p:txBody>
      </p:sp>
      <p:sp>
        <p:nvSpPr>
          <p:cNvPr id="45" name="AutoShape 13"/>
          <p:cNvSpPr>
            <a:spLocks/>
          </p:cNvSpPr>
          <p:nvPr/>
        </p:nvSpPr>
        <p:spPr bwMode="auto">
          <a:xfrm>
            <a:off x="5563792" y="2544242"/>
            <a:ext cx="267890" cy="269081"/>
          </a:xfrm>
          <a:custGeom>
            <a:avLst/>
            <a:gdLst>
              <a:gd name="T0" fmla="*/ 5840156 w 21600"/>
              <a:gd name="T1" fmla="*/ 5187289 h 21600"/>
              <a:gd name="T2" fmla="*/ 5906600 w 21600"/>
              <a:gd name="T3" fmla="*/ 5362490 h 21600"/>
              <a:gd name="T4" fmla="*/ 5840156 w 21600"/>
              <a:gd name="T5" fmla="*/ 5523059 h 21600"/>
              <a:gd name="T6" fmla="*/ 5673337 w 21600"/>
              <a:gd name="T7" fmla="*/ 5722245 h 21600"/>
              <a:gd name="T8" fmla="*/ 5475363 w 21600"/>
              <a:gd name="T9" fmla="*/ 5889989 h 21600"/>
              <a:gd name="T10" fmla="*/ 5317853 w 21600"/>
              <a:gd name="T11" fmla="*/ 5959236 h 21600"/>
              <a:gd name="T12" fmla="*/ 5143939 w 21600"/>
              <a:gd name="T13" fmla="*/ 5888328 h 21600"/>
              <a:gd name="T14" fmla="*/ 3816593 w 21600"/>
              <a:gd name="T15" fmla="*/ 4553021 h 21600"/>
              <a:gd name="T16" fmla="*/ 3169324 w 21600"/>
              <a:gd name="T17" fmla="*/ 4856784 h 21600"/>
              <a:gd name="T18" fmla="*/ 2463003 w 21600"/>
              <a:gd name="T19" fmla="*/ 4963552 h 21600"/>
              <a:gd name="T20" fmla="*/ 1508917 w 21600"/>
              <a:gd name="T21" fmla="*/ 4770429 h 21600"/>
              <a:gd name="T22" fmla="*/ 723287 w 21600"/>
              <a:gd name="T23" fmla="*/ 4236020 h 21600"/>
              <a:gd name="T24" fmla="*/ 191690 w 21600"/>
              <a:gd name="T25" fmla="*/ 3445037 h 21600"/>
              <a:gd name="T26" fmla="*/ 0 w 21600"/>
              <a:gd name="T27" fmla="*/ 2483022 h 21600"/>
              <a:gd name="T28" fmla="*/ 191690 w 21600"/>
              <a:gd name="T29" fmla="*/ 1521538 h 21600"/>
              <a:gd name="T30" fmla="*/ 723287 w 21600"/>
              <a:gd name="T31" fmla="*/ 730007 h 21600"/>
              <a:gd name="T32" fmla="*/ 1507280 w 21600"/>
              <a:gd name="T33" fmla="*/ 195599 h 21600"/>
              <a:gd name="T34" fmla="*/ 2463003 w 21600"/>
              <a:gd name="T35" fmla="*/ 0 h 21600"/>
              <a:gd name="T36" fmla="*/ 3414890 w 21600"/>
              <a:gd name="T37" fmla="*/ 195599 h 21600"/>
              <a:gd name="T38" fmla="*/ 4199973 w 21600"/>
              <a:gd name="T39" fmla="*/ 730007 h 21600"/>
              <a:gd name="T40" fmla="*/ 4730743 w 21600"/>
              <a:gd name="T41" fmla="*/ 1521538 h 21600"/>
              <a:gd name="T42" fmla="*/ 4922979 w 21600"/>
              <a:gd name="T43" fmla="*/ 2483022 h 21600"/>
              <a:gd name="T44" fmla="*/ 4817163 w 21600"/>
              <a:gd name="T45" fmla="*/ 3197300 h 21600"/>
              <a:gd name="T46" fmla="*/ 4515819 w 21600"/>
              <a:gd name="T47" fmla="*/ 3847845 h 21600"/>
              <a:gd name="T48" fmla="*/ 5840156 w 21600"/>
              <a:gd name="T49" fmla="*/ 5187289 h 21600"/>
              <a:gd name="T50" fmla="*/ 983620 w 21600"/>
              <a:gd name="T51" fmla="*/ 2483022 h 21600"/>
              <a:gd name="T52" fmla="*/ 1101740 w 21600"/>
              <a:gd name="T53" fmla="*/ 3067344 h 21600"/>
              <a:gd name="T54" fmla="*/ 1420050 w 21600"/>
              <a:gd name="T55" fmla="*/ 3537189 h 21600"/>
              <a:gd name="T56" fmla="*/ 1889023 w 21600"/>
              <a:gd name="T57" fmla="*/ 3854190 h 21600"/>
              <a:gd name="T58" fmla="*/ 2462176 w 21600"/>
              <a:gd name="T59" fmla="*/ 3971174 h 21600"/>
              <a:gd name="T60" fmla="*/ 3033146 w 21600"/>
              <a:gd name="T61" fmla="*/ 3854190 h 21600"/>
              <a:gd name="T62" fmla="*/ 3500747 w 21600"/>
              <a:gd name="T63" fmla="*/ 3537189 h 21600"/>
              <a:gd name="T64" fmla="*/ 3819057 w 21600"/>
              <a:gd name="T65" fmla="*/ 3067344 h 21600"/>
              <a:gd name="T66" fmla="*/ 3937193 w 21600"/>
              <a:gd name="T67" fmla="*/ 2483022 h 21600"/>
              <a:gd name="T68" fmla="*/ 3819057 w 21600"/>
              <a:gd name="T69" fmla="*/ 1907238 h 21600"/>
              <a:gd name="T70" fmla="*/ 3500747 w 21600"/>
              <a:gd name="T71" fmla="*/ 1432692 h 21600"/>
              <a:gd name="T72" fmla="*/ 3033146 w 21600"/>
              <a:gd name="T73" fmla="*/ 1112385 h 21600"/>
              <a:gd name="T74" fmla="*/ 2462176 w 21600"/>
              <a:gd name="T75" fmla="*/ 994853 h 21600"/>
              <a:gd name="T76" fmla="*/ 1889023 w 21600"/>
              <a:gd name="T77" fmla="*/ 1112385 h 21600"/>
              <a:gd name="T78" fmla="*/ 1420050 w 21600"/>
              <a:gd name="T79" fmla="*/ 1432692 h 21600"/>
              <a:gd name="T80" fmla="*/ 1101740 w 21600"/>
              <a:gd name="T81" fmla="*/ 1907238 h 21600"/>
              <a:gd name="T82" fmla="*/ 983620 w 21600"/>
              <a:gd name="T83" fmla="*/ 2483022 h 21600"/>
              <a:gd name="T84" fmla="*/ 2463003 w 21600"/>
              <a:gd name="T85" fmla="*/ 1542500 h 21600"/>
              <a:gd name="T86" fmla="*/ 2590433 w 21600"/>
              <a:gd name="T87" fmla="*/ 1596300 h 21600"/>
              <a:gd name="T88" fmla="*/ 2643746 w 21600"/>
              <a:gd name="T89" fmla="*/ 1732601 h 21600"/>
              <a:gd name="T90" fmla="*/ 2590433 w 21600"/>
              <a:gd name="T91" fmla="*/ 1861162 h 21600"/>
              <a:gd name="T92" fmla="*/ 2463003 w 21600"/>
              <a:gd name="T93" fmla="*/ 1915792 h 21600"/>
              <a:gd name="T94" fmla="*/ 2065120 w 21600"/>
              <a:gd name="T95" fmla="*/ 2079383 h 21600"/>
              <a:gd name="T96" fmla="*/ 1900499 w 21600"/>
              <a:gd name="T97" fmla="*/ 2482191 h 21600"/>
              <a:gd name="T98" fmla="*/ 1847186 w 21600"/>
              <a:gd name="T99" fmla="*/ 2611583 h 21600"/>
              <a:gd name="T100" fmla="*/ 1719756 w 21600"/>
              <a:gd name="T101" fmla="*/ 2664552 h 21600"/>
              <a:gd name="T102" fmla="*/ 1582206 w 21600"/>
              <a:gd name="T103" fmla="*/ 2611583 h 21600"/>
              <a:gd name="T104" fmla="*/ 1531340 w 21600"/>
              <a:gd name="T105" fmla="*/ 2482191 h 21600"/>
              <a:gd name="T106" fmla="*/ 1603257 w 21600"/>
              <a:gd name="T107" fmla="*/ 2120493 h 21600"/>
              <a:gd name="T108" fmla="*/ 1803976 w 21600"/>
              <a:gd name="T109" fmla="*/ 1818391 h 21600"/>
              <a:gd name="T110" fmla="*/ 2099300 w 21600"/>
              <a:gd name="T111" fmla="*/ 1615883 h 21600"/>
              <a:gd name="T112" fmla="*/ 2463003 w 21600"/>
              <a:gd name="T113" fmla="*/ 1542500 h 2160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1600" h="21600">
                <a:moveTo>
                  <a:pt x="21357" y="18802"/>
                </a:moveTo>
                <a:cubicBezTo>
                  <a:pt x="21518" y="18965"/>
                  <a:pt x="21600" y="19177"/>
                  <a:pt x="21600" y="19437"/>
                </a:cubicBezTo>
                <a:cubicBezTo>
                  <a:pt x="21600" y="19581"/>
                  <a:pt x="21518" y="19776"/>
                  <a:pt x="21357" y="20019"/>
                </a:cubicBezTo>
                <a:cubicBezTo>
                  <a:pt x="21193" y="20261"/>
                  <a:pt x="20990" y="20504"/>
                  <a:pt x="20747" y="20741"/>
                </a:cubicBezTo>
                <a:cubicBezTo>
                  <a:pt x="20504" y="20979"/>
                  <a:pt x="20261" y="21185"/>
                  <a:pt x="20023" y="21349"/>
                </a:cubicBezTo>
                <a:cubicBezTo>
                  <a:pt x="19783" y="21518"/>
                  <a:pt x="19594" y="21600"/>
                  <a:pt x="19447" y="21600"/>
                </a:cubicBezTo>
                <a:cubicBezTo>
                  <a:pt x="19190" y="21600"/>
                  <a:pt x="18975" y="21515"/>
                  <a:pt x="18811" y="21343"/>
                </a:cubicBezTo>
                <a:lnTo>
                  <a:pt x="13957" y="16503"/>
                </a:lnTo>
                <a:cubicBezTo>
                  <a:pt x="13217" y="16980"/>
                  <a:pt x="12429" y="17350"/>
                  <a:pt x="11590" y="17604"/>
                </a:cubicBezTo>
                <a:cubicBezTo>
                  <a:pt x="10751" y="17864"/>
                  <a:pt x="9892" y="17991"/>
                  <a:pt x="9007" y="17991"/>
                </a:cubicBezTo>
                <a:cubicBezTo>
                  <a:pt x="7770" y="17991"/>
                  <a:pt x="6609" y="17760"/>
                  <a:pt x="5518" y="17291"/>
                </a:cubicBezTo>
                <a:cubicBezTo>
                  <a:pt x="4427" y="16822"/>
                  <a:pt x="3470" y="16175"/>
                  <a:pt x="2645" y="15354"/>
                </a:cubicBezTo>
                <a:cubicBezTo>
                  <a:pt x="1817" y="14535"/>
                  <a:pt x="1173" y="13580"/>
                  <a:pt x="701" y="12487"/>
                </a:cubicBezTo>
                <a:cubicBezTo>
                  <a:pt x="232" y="11400"/>
                  <a:pt x="0" y="10237"/>
                  <a:pt x="0" y="9000"/>
                </a:cubicBezTo>
                <a:cubicBezTo>
                  <a:pt x="0" y="7769"/>
                  <a:pt x="232" y="6602"/>
                  <a:pt x="701" y="5515"/>
                </a:cubicBezTo>
                <a:cubicBezTo>
                  <a:pt x="1170" y="4422"/>
                  <a:pt x="1817" y="3468"/>
                  <a:pt x="2645" y="2646"/>
                </a:cubicBezTo>
                <a:cubicBezTo>
                  <a:pt x="3470" y="1827"/>
                  <a:pt x="4425" y="1180"/>
                  <a:pt x="5512" y="709"/>
                </a:cubicBezTo>
                <a:cubicBezTo>
                  <a:pt x="6600" y="237"/>
                  <a:pt x="7764" y="0"/>
                  <a:pt x="9007" y="0"/>
                </a:cubicBezTo>
                <a:cubicBezTo>
                  <a:pt x="10245" y="0"/>
                  <a:pt x="11403" y="237"/>
                  <a:pt x="12488" y="709"/>
                </a:cubicBezTo>
                <a:cubicBezTo>
                  <a:pt x="13573" y="1180"/>
                  <a:pt x="14531" y="1827"/>
                  <a:pt x="15359" y="2646"/>
                </a:cubicBezTo>
                <a:cubicBezTo>
                  <a:pt x="16184" y="3468"/>
                  <a:pt x="16831" y="4422"/>
                  <a:pt x="17300" y="5515"/>
                </a:cubicBezTo>
                <a:cubicBezTo>
                  <a:pt x="17769" y="6602"/>
                  <a:pt x="18003" y="7769"/>
                  <a:pt x="18003" y="9000"/>
                </a:cubicBezTo>
                <a:cubicBezTo>
                  <a:pt x="18003" y="9887"/>
                  <a:pt x="17873" y="10748"/>
                  <a:pt x="17616" y="11589"/>
                </a:cubicBezTo>
                <a:cubicBezTo>
                  <a:pt x="17359" y="12434"/>
                  <a:pt x="16992" y="13219"/>
                  <a:pt x="16514" y="13947"/>
                </a:cubicBezTo>
                <a:lnTo>
                  <a:pt x="21357" y="18802"/>
                </a:lnTo>
                <a:close/>
                <a:moveTo>
                  <a:pt x="3597" y="9000"/>
                </a:moveTo>
                <a:cubicBezTo>
                  <a:pt x="3597" y="9759"/>
                  <a:pt x="3741" y="10465"/>
                  <a:pt x="4029" y="11118"/>
                </a:cubicBezTo>
                <a:cubicBezTo>
                  <a:pt x="4317" y="11770"/>
                  <a:pt x="4707" y="12338"/>
                  <a:pt x="5193" y="12821"/>
                </a:cubicBezTo>
                <a:cubicBezTo>
                  <a:pt x="5679" y="13301"/>
                  <a:pt x="6253" y="13685"/>
                  <a:pt x="6908" y="13970"/>
                </a:cubicBezTo>
                <a:cubicBezTo>
                  <a:pt x="7566" y="14252"/>
                  <a:pt x="8264" y="14394"/>
                  <a:pt x="9004" y="14394"/>
                </a:cubicBezTo>
                <a:cubicBezTo>
                  <a:pt x="9745" y="14394"/>
                  <a:pt x="10440" y="14252"/>
                  <a:pt x="11092" y="13970"/>
                </a:cubicBezTo>
                <a:cubicBezTo>
                  <a:pt x="11745" y="13685"/>
                  <a:pt x="12319" y="13301"/>
                  <a:pt x="12802" y="12821"/>
                </a:cubicBezTo>
                <a:cubicBezTo>
                  <a:pt x="13291" y="12338"/>
                  <a:pt x="13678" y="11770"/>
                  <a:pt x="13966" y="11118"/>
                </a:cubicBezTo>
                <a:cubicBezTo>
                  <a:pt x="14254" y="10465"/>
                  <a:pt x="14398" y="9759"/>
                  <a:pt x="14398" y="9000"/>
                </a:cubicBezTo>
                <a:cubicBezTo>
                  <a:pt x="14398" y="8260"/>
                  <a:pt x="14254" y="7565"/>
                  <a:pt x="13966" y="6913"/>
                </a:cubicBezTo>
                <a:cubicBezTo>
                  <a:pt x="13675" y="6258"/>
                  <a:pt x="13291" y="5684"/>
                  <a:pt x="12802" y="5193"/>
                </a:cubicBezTo>
                <a:cubicBezTo>
                  <a:pt x="12316" y="4704"/>
                  <a:pt x="11745" y="4317"/>
                  <a:pt x="11092" y="4032"/>
                </a:cubicBezTo>
                <a:cubicBezTo>
                  <a:pt x="10440" y="3750"/>
                  <a:pt x="9742" y="3606"/>
                  <a:pt x="9004" y="3606"/>
                </a:cubicBezTo>
                <a:cubicBezTo>
                  <a:pt x="8267" y="3606"/>
                  <a:pt x="7566" y="3750"/>
                  <a:pt x="6908" y="4032"/>
                </a:cubicBezTo>
                <a:cubicBezTo>
                  <a:pt x="6253" y="4317"/>
                  <a:pt x="5676" y="4704"/>
                  <a:pt x="5193" y="5193"/>
                </a:cubicBezTo>
                <a:cubicBezTo>
                  <a:pt x="4707" y="5684"/>
                  <a:pt x="4317" y="6258"/>
                  <a:pt x="4029" y="6913"/>
                </a:cubicBezTo>
                <a:cubicBezTo>
                  <a:pt x="3741" y="7565"/>
                  <a:pt x="3597" y="8257"/>
                  <a:pt x="3597" y="9000"/>
                </a:cubicBezTo>
                <a:moveTo>
                  <a:pt x="9007" y="5591"/>
                </a:moveTo>
                <a:cubicBezTo>
                  <a:pt x="9185" y="5591"/>
                  <a:pt x="9344" y="5656"/>
                  <a:pt x="9473" y="5786"/>
                </a:cubicBezTo>
                <a:cubicBezTo>
                  <a:pt x="9603" y="5919"/>
                  <a:pt x="9668" y="6082"/>
                  <a:pt x="9668" y="6280"/>
                </a:cubicBezTo>
                <a:cubicBezTo>
                  <a:pt x="9668" y="6461"/>
                  <a:pt x="9603" y="6616"/>
                  <a:pt x="9473" y="6746"/>
                </a:cubicBezTo>
                <a:cubicBezTo>
                  <a:pt x="9344" y="6879"/>
                  <a:pt x="9185" y="6944"/>
                  <a:pt x="9007" y="6944"/>
                </a:cubicBezTo>
                <a:cubicBezTo>
                  <a:pt x="8439" y="6944"/>
                  <a:pt x="7953" y="7144"/>
                  <a:pt x="7552" y="7537"/>
                </a:cubicBezTo>
                <a:cubicBezTo>
                  <a:pt x="7151" y="7935"/>
                  <a:pt x="6950" y="8423"/>
                  <a:pt x="6950" y="8997"/>
                </a:cubicBezTo>
                <a:cubicBezTo>
                  <a:pt x="6950" y="9180"/>
                  <a:pt x="6885" y="9333"/>
                  <a:pt x="6755" y="9466"/>
                </a:cubicBezTo>
                <a:cubicBezTo>
                  <a:pt x="6623" y="9596"/>
                  <a:pt x="6467" y="9658"/>
                  <a:pt x="6289" y="9658"/>
                </a:cubicBezTo>
                <a:cubicBezTo>
                  <a:pt x="6080" y="9658"/>
                  <a:pt x="5914" y="9596"/>
                  <a:pt x="5786" y="9466"/>
                </a:cubicBezTo>
                <a:cubicBezTo>
                  <a:pt x="5659" y="9333"/>
                  <a:pt x="5600" y="9180"/>
                  <a:pt x="5600" y="8997"/>
                </a:cubicBezTo>
                <a:cubicBezTo>
                  <a:pt x="5600" y="8539"/>
                  <a:pt x="5685" y="8104"/>
                  <a:pt x="5863" y="7686"/>
                </a:cubicBezTo>
                <a:cubicBezTo>
                  <a:pt x="6038" y="7271"/>
                  <a:pt x="6281" y="6907"/>
                  <a:pt x="6597" y="6591"/>
                </a:cubicBezTo>
                <a:cubicBezTo>
                  <a:pt x="6905" y="6277"/>
                  <a:pt x="7264" y="6029"/>
                  <a:pt x="7677" y="5857"/>
                </a:cubicBezTo>
                <a:cubicBezTo>
                  <a:pt x="8086" y="5681"/>
                  <a:pt x="8530" y="5591"/>
                  <a:pt x="9007" y="5591"/>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sz="1350">
              <a:solidFill>
                <a:schemeClr val="bg1"/>
              </a:solidFill>
              <a:cs typeface="+mn-ea"/>
              <a:sym typeface="+mn-lt"/>
            </a:endParaRPr>
          </a:p>
        </p:txBody>
      </p:sp>
      <p:sp>
        <p:nvSpPr>
          <p:cNvPr id="47" name="AutoShape 14"/>
          <p:cNvSpPr>
            <a:spLocks/>
          </p:cNvSpPr>
          <p:nvPr/>
        </p:nvSpPr>
        <p:spPr bwMode="auto">
          <a:xfrm>
            <a:off x="3873104" y="3552700"/>
            <a:ext cx="266700" cy="266700"/>
          </a:xfrm>
          <a:custGeom>
            <a:avLst/>
            <a:gdLst>
              <a:gd name="T0" fmla="*/ 5121908 w 21600"/>
              <a:gd name="T1" fmla="*/ 0 h 21600"/>
              <a:gd name="T2" fmla="*/ 5640935 w 21600"/>
              <a:gd name="T3" fmla="*/ 215747 h 21600"/>
              <a:gd name="T4" fmla="*/ 5854230 w 21600"/>
              <a:gd name="T5" fmla="*/ 734759 h 21600"/>
              <a:gd name="T6" fmla="*/ 5854230 w 21600"/>
              <a:gd name="T7" fmla="*/ 5117841 h 21600"/>
              <a:gd name="T8" fmla="*/ 5795424 w 21600"/>
              <a:gd name="T9" fmla="*/ 5407573 h 21600"/>
              <a:gd name="T10" fmla="*/ 5638483 w 21600"/>
              <a:gd name="T11" fmla="*/ 5638483 h 21600"/>
              <a:gd name="T12" fmla="*/ 5404313 w 21600"/>
              <a:gd name="T13" fmla="*/ 5793794 h 21600"/>
              <a:gd name="T14" fmla="*/ 5121908 w 21600"/>
              <a:gd name="T15" fmla="*/ 5852600 h 21600"/>
              <a:gd name="T16" fmla="*/ 3270236 w 21600"/>
              <a:gd name="T17" fmla="*/ 5852600 h 21600"/>
              <a:gd name="T18" fmla="*/ 3270236 w 21600"/>
              <a:gd name="T19" fmla="*/ 3401956 h 21600"/>
              <a:gd name="T20" fmla="*/ 3926120 w 21600"/>
              <a:gd name="T21" fmla="*/ 3401956 h 21600"/>
              <a:gd name="T22" fmla="*/ 4008254 w 21600"/>
              <a:gd name="T23" fmla="*/ 3371878 h 21600"/>
              <a:gd name="T24" fmla="*/ 4044028 w 21600"/>
              <a:gd name="T25" fmla="*/ 3291374 h 21600"/>
              <a:gd name="T26" fmla="*/ 4089285 w 21600"/>
              <a:gd name="T27" fmla="*/ 2650389 h 21600"/>
              <a:gd name="T28" fmla="*/ 4059207 w 21600"/>
              <a:gd name="T29" fmla="*/ 2559596 h 21600"/>
              <a:gd name="T30" fmla="*/ 3971657 w 21600"/>
              <a:gd name="T31" fmla="*/ 2521385 h 21600"/>
              <a:gd name="T32" fmla="*/ 3270236 w 21600"/>
              <a:gd name="T33" fmla="*/ 2521385 h 21600"/>
              <a:gd name="T34" fmla="*/ 3270236 w 21600"/>
              <a:gd name="T35" fmla="*/ 2239506 h 21600"/>
              <a:gd name="T36" fmla="*/ 3310899 w 21600"/>
              <a:gd name="T37" fmla="*/ 2031908 h 21600"/>
              <a:gd name="T38" fmla="*/ 3513888 w 21600"/>
              <a:gd name="T39" fmla="*/ 1980955 h 21600"/>
              <a:gd name="T40" fmla="*/ 3725569 w 21600"/>
              <a:gd name="T41" fmla="*/ 1996678 h 21600"/>
              <a:gd name="T42" fmla="*/ 3948345 w 21600"/>
              <a:gd name="T43" fmla="*/ 2038131 h 21600"/>
              <a:gd name="T44" fmla="*/ 4000121 w 21600"/>
              <a:gd name="T45" fmla="*/ 2032452 h 21600"/>
              <a:gd name="T46" fmla="*/ 4044028 w 21600"/>
              <a:gd name="T47" fmla="*/ 2011856 h 21600"/>
              <a:gd name="T48" fmla="*/ 4097417 w 21600"/>
              <a:gd name="T49" fmla="*/ 1928373 h 21600"/>
              <a:gd name="T50" fmla="*/ 4184144 w 21600"/>
              <a:gd name="T51" fmla="*/ 1311242 h 21600"/>
              <a:gd name="T52" fmla="*/ 4089285 w 21600"/>
              <a:gd name="T53" fmla="*/ 1178172 h 21600"/>
              <a:gd name="T54" fmla="*/ 3372965 w 21600"/>
              <a:gd name="T55" fmla="*/ 1086819 h 21600"/>
              <a:gd name="T56" fmla="*/ 2225694 w 21600"/>
              <a:gd name="T57" fmla="*/ 2202926 h 21600"/>
              <a:gd name="T58" fmla="*/ 2225694 w 21600"/>
              <a:gd name="T59" fmla="*/ 2523015 h 21600"/>
              <a:gd name="T60" fmla="*/ 1833233 w 21600"/>
              <a:gd name="T61" fmla="*/ 2523015 h 21600"/>
              <a:gd name="T62" fmla="*/ 1712362 w 21600"/>
              <a:gd name="T63" fmla="*/ 2644709 h 21600"/>
              <a:gd name="T64" fmla="*/ 1712362 w 21600"/>
              <a:gd name="T65" fmla="*/ 3284871 h 21600"/>
              <a:gd name="T66" fmla="*/ 1746506 w 21600"/>
              <a:gd name="T67" fmla="*/ 3367812 h 21600"/>
              <a:gd name="T68" fmla="*/ 1833233 w 21600"/>
              <a:gd name="T69" fmla="*/ 3403586 h 21600"/>
              <a:gd name="T70" fmla="*/ 2225694 w 21600"/>
              <a:gd name="T71" fmla="*/ 3403586 h 21600"/>
              <a:gd name="T72" fmla="*/ 2225694 w 21600"/>
              <a:gd name="T73" fmla="*/ 5854230 h 21600"/>
              <a:gd name="T74" fmla="*/ 727712 w 21600"/>
              <a:gd name="T75" fmla="*/ 5854230 h 21600"/>
              <a:gd name="T76" fmla="*/ 446657 w 21600"/>
              <a:gd name="T77" fmla="*/ 5795424 h 21600"/>
              <a:gd name="T78" fmla="*/ 215747 w 21600"/>
              <a:gd name="T79" fmla="*/ 5640112 h 21600"/>
              <a:gd name="T80" fmla="*/ 59629 w 21600"/>
              <a:gd name="T81" fmla="*/ 5409203 h 21600"/>
              <a:gd name="T82" fmla="*/ 0 w 21600"/>
              <a:gd name="T83" fmla="*/ 5119471 h 21600"/>
              <a:gd name="T84" fmla="*/ 0 w 21600"/>
              <a:gd name="T85" fmla="*/ 736388 h 21600"/>
              <a:gd name="T86" fmla="*/ 59629 w 21600"/>
              <a:gd name="T87" fmla="*/ 450443 h 21600"/>
              <a:gd name="T88" fmla="*/ 215747 w 21600"/>
              <a:gd name="T89" fmla="*/ 217361 h 21600"/>
              <a:gd name="T90" fmla="*/ 446657 w 21600"/>
              <a:gd name="T91" fmla="*/ 60436 h 21600"/>
              <a:gd name="T92" fmla="*/ 727712 w 21600"/>
              <a:gd name="T93" fmla="*/ 1630 h 21600"/>
              <a:gd name="T94" fmla="*/ 5121908 w 21600"/>
              <a:gd name="T95" fmla="*/ 1630 h 21600"/>
              <a:gd name="T96" fmla="*/ 5121908 w 21600"/>
              <a:gd name="T97" fmla="*/ 0 h 21600"/>
              <a:gd name="T98" fmla="*/ 5121908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endParaRPr lang="zh-CN" altLang="en-US" sz="1350">
              <a:solidFill>
                <a:schemeClr val="bg1"/>
              </a:solidFill>
              <a:cs typeface="+mn-ea"/>
              <a:sym typeface="+mn-lt"/>
            </a:endParaRPr>
          </a:p>
        </p:txBody>
      </p:sp>
      <p:sp>
        <p:nvSpPr>
          <p:cNvPr id="48" name="AutoShape 25"/>
          <p:cNvSpPr>
            <a:spLocks/>
          </p:cNvSpPr>
          <p:nvPr/>
        </p:nvSpPr>
        <p:spPr bwMode="auto">
          <a:xfrm>
            <a:off x="4257675" y="2443038"/>
            <a:ext cx="571500" cy="476250"/>
          </a:xfrm>
          <a:custGeom>
            <a:avLst/>
            <a:gdLst>
              <a:gd name="T0" fmla="*/ 26881667 w 21600"/>
              <a:gd name="T1" fmla="*/ 1398352 h 21600"/>
              <a:gd name="T2" fmla="*/ 25217755 w 21600"/>
              <a:gd name="T3" fmla="*/ 18667824 h 21600"/>
              <a:gd name="T4" fmla="*/ 0 w 21600"/>
              <a:gd name="T5" fmla="*/ 17269472 h 21600"/>
              <a:gd name="T6" fmla="*/ 1675130 w 21600"/>
              <a:gd name="T7" fmla="*/ 0 h 21600"/>
              <a:gd name="T8" fmla="*/ 4883503 w 21600"/>
              <a:gd name="T9" fmla="*/ 1540963 h 21600"/>
              <a:gd name="T10" fmla="*/ 1843123 w 21600"/>
              <a:gd name="T11" fmla="*/ 1535789 h 21600"/>
              <a:gd name="T12" fmla="*/ 1834409 w 21600"/>
              <a:gd name="T13" fmla="*/ 4068880 h 21600"/>
              <a:gd name="T14" fmla="*/ 4874789 w 21600"/>
              <a:gd name="T15" fmla="*/ 4076671 h 21600"/>
              <a:gd name="T16" fmla="*/ 5042817 w 21600"/>
              <a:gd name="T17" fmla="*/ 6224323 h 21600"/>
              <a:gd name="T18" fmla="*/ 2242644 w 21600"/>
              <a:gd name="T19" fmla="*/ 5752453 h 21600"/>
              <a:gd name="T20" fmla="*/ 1672625 w 21600"/>
              <a:gd name="T21" fmla="*/ 8098043 h 21600"/>
              <a:gd name="T22" fmla="*/ 4472799 w 21600"/>
              <a:gd name="T23" fmla="*/ 8569913 h 21600"/>
              <a:gd name="T24" fmla="*/ 5042817 w 21600"/>
              <a:gd name="T25" fmla="*/ 6224323 h 21600"/>
              <a:gd name="T26" fmla="*/ 4472799 w 21600"/>
              <a:gd name="T27" fmla="*/ 10100498 h 21600"/>
              <a:gd name="T28" fmla="*/ 1672625 w 21600"/>
              <a:gd name="T29" fmla="*/ 10572397 h 21600"/>
              <a:gd name="T30" fmla="*/ 2242644 w 21600"/>
              <a:gd name="T31" fmla="*/ 12917958 h 21600"/>
              <a:gd name="T32" fmla="*/ 5042817 w 21600"/>
              <a:gd name="T33" fmla="*/ 12446088 h 21600"/>
              <a:gd name="T34" fmla="*/ 4883503 w 21600"/>
              <a:gd name="T35" fmla="*/ 14604118 h 21600"/>
              <a:gd name="T36" fmla="*/ 1843123 w 21600"/>
              <a:gd name="T37" fmla="*/ 14598944 h 21600"/>
              <a:gd name="T38" fmla="*/ 1834409 w 21600"/>
              <a:gd name="T39" fmla="*/ 17132035 h 21600"/>
              <a:gd name="T40" fmla="*/ 4874789 w 21600"/>
              <a:gd name="T41" fmla="*/ 17137239 h 21600"/>
              <a:gd name="T42" fmla="*/ 20153771 w 21600"/>
              <a:gd name="T43" fmla="*/ 1876278 h 21600"/>
              <a:gd name="T44" fmla="*/ 7290400 w 21600"/>
              <a:gd name="T45" fmla="*/ 1400939 h 21600"/>
              <a:gd name="T46" fmla="*/ 6721651 w 21600"/>
              <a:gd name="T47" fmla="*/ 8098043 h 21600"/>
              <a:gd name="T48" fmla="*/ 19585023 w 21600"/>
              <a:gd name="T49" fmla="*/ 8569913 h 21600"/>
              <a:gd name="T50" fmla="*/ 20153771 w 21600"/>
              <a:gd name="T51" fmla="*/ 1876278 h 21600"/>
              <a:gd name="T52" fmla="*/ 19585023 w 21600"/>
              <a:gd name="T53" fmla="*/ 10100498 h 21600"/>
              <a:gd name="T54" fmla="*/ 6721651 w 21600"/>
              <a:gd name="T55" fmla="*/ 10572397 h 21600"/>
              <a:gd name="T56" fmla="*/ 7290400 w 21600"/>
              <a:gd name="T57" fmla="*/ 17269472 h 21600"/>
              <a:gd name="T58" fmla="*/ 20153771 w 21600"/>
              <a:gd name="T59" fmla="*/ 16794133 h 21600"/>
              <a:gd name="T60" fmla="*/ 25050962 w 21600"/>
              <a:gd name="T61" fmla="*/ 1540963 h 21600"/>
              <a:gd name="T62" fmla="*/ 22000669 w 21600"/>
              <a:gd name="T63" fmla="*/ 1535789 h 21600"/>
              <a:gd name="T64" fmla="*/ 22000669 w 21600"/>
              <a:gd name="T65" fmla="*/ 4068880 h 21600"/>
              <a:gd name="T66" fmla="*/ 25050962 w 21600"/>
              <a:gd name="T67" fmla="*/ 4076671 h 21600"/>
              <a:gd name="T68" fmla="*/ 25217755 w 21600"/>
              <a:gd name="T69" fmla="*/ 6224323 h 21600"/>
              <a:gd name="T70" fmla="*/ 22402624 w 21600"/>
              <a:gd name="T71" fmla="*/ 5752453 h 21600"/>
              <a:gd name="T72" fmla="*/ 21836380 w 21600"/>
              <a:gd name="T73" fmla="*/ 8098043 h 21600"/>
              <a:gd name="T74" fmla="*/ 24649007 w 21600"/>
              <a:gd name="T75" fmla="*/ 8569913 h 21600"/>
              <a:gd name="T76" fmla="*/ 25217755 w 21600"/>
              <a:gd name="T77" fmla="*/ 6224323 h 21600"/>
              <a:gd name="T78" fmla="*/ 24649007 w 21600"/>
              <a:gd name="T79" fmla="*/ 10100498 h 21600"/>
              <a:gd name="T80" fmla="*/ 21836380 w 21600"/>
              <a:gd name="T81" fmla="*/ 10572397 h 21600"/>
              <a:gd name="T82" fmla="*/ 22402624 w 21600"/>
              <a:gd name="T83" fmla="*/ 12917958 h 21600"/>
              <a:gd name="T84" fmla="*/ 25217755 w 21600"/>
              <a:gd name="T85" fmla="*/ 12446088 h 21600"/>
              <a:gd name="T86" fmla="*/ 25050962 w 21600"/>
              <a:gd name="T87" fmla="*/ 14604118 h 21600"/>
              <a:gd name="T88" fmla="*/ 22000669 w 21600"/>
              <a:gd name="T89" fmla="*/ 14598944 h 21600"/>
              <a:gd name="T90" fmla="*/ 22000669 w 21600"/>
              <a:gd name="T91" fmla="*/ 17132035 h 21600"/>
              <a:gd name="T92" fmla="*/ 25050962 w 21600"/>
              <a:gd name="T93" fmla="*/ 17137239 h 21600"/>
              <a:gd name="T94" fmla="*/ 25217755 w 21600"/>
              <a:gd name="T95" fmla="*/ 14938581 h 216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1600" h="21600">
                <a:moveTo>
                  <a:pt x="20263" y="0"/>
                </a:moveTo>
                <a:cubicBezTo>
                  <a:pt x="20631" y="0"/>
                  <a:pt x="20944" y="162"/>
                  <a:pt x="21206" y="479"/>
                </a:cubicBezTo>
                <a:cubicBezTo>
                  <a:pt x="21468" y="799"/>
                  <a:pt x="21600" y="1178"/>
                  <a:pt x="21600" y="1618"/>
                </a:cubicBezTo>
                <a:lnTo>
                  <a:pt x="21600" y="19982"/>
                </a:lnTo>
                <a:cubicBezTo>
                  <a:pt x="21600" y="20422"/>
                  <a:pt x="21468" y="20801"/>
                  <a:pt x="21206" y="21121"/>
                </a:cubicBezTo>
                <a:cubicBezTo>
                  <a:pt x="20944" y="21438"/>
                  <a:pt x="20631" y="21600"/>
                  <a:pt x="20263" y="21600"/>
                </a:cubicBezTo>
                <a:lnTo>
                  <a:pt x="1346" y="21600"/>
                </a:lnTo>
                <a:cubicBezTo>
                  <a:pt x="982" y="21600"/>
                  <a:pt x="663" y="21438"/>
                  <a:pt x="399" y="21121"/>
                </a:cubicBezTo>
                <a:cubicBezTo>
                  <a:pt x="132" y="20801"/>
                  <a:pt x="0" y="20422"/>
                  <a:pt x="0" y="19982"/>
                </a:cubicBezTo>
                <a:lnTo>
                  <a:pt x="0" y="1618"/>
                </a:lnTo>
                <a:cubicBezTo>
                  <a:pt x="0" y="1178"/>
                  <a:pt x="132" y="799"/>
                  <a:pt x="399" y="479"/>
                </a:cubicBezTo>
                <a:cubicBezTo>
                  <a:pt x="663" y="162"/>
                  <a:pt x="982" y="0"/>
                  <a:pt x="1346" y="0"/>
                </a:cubicBezTo>
                <a:lnTo>
                  <a:pt x="20263" y="0"/>
                </a:lnTo>
                <a:close/>
                <a:moveTo>
                  <a:pt x="4052" y="2171"/>
                </a:moveTo>
                <a:cubicBezTo>
                  <a:pt x="4052" y="2021"/>
                  <a:pt x="4010" y="1892"/>
                  <a:pt x="3924" y="1783"/>
                </a:cubicBezTo>
                <a:cubicBezTo>
                  <a:pt x="3839" y="1677"/>
                  <a:pt x="3729" y="1621"/>
                  <a:pt x="3594" y="1621"/>
                </a:cubicBezTo>
                <a:lnTo>
                  <a:pt x="1802" y="1621"/>
                </a:lnTo>
                <a:cubicBezTo>
                  <a:pt x="1677" y="1621"/>
                  <a:pt x="1569" y="1674"/>
                  <a:pt x="1481" y="1777"/>
                </a:cubicBezTo>
                <a:cubicBezTo>
                  <a:pt x="1391" y="1880"/>
                  <a:pt x="1344" y="2012"/>
                  <a:pt x="1344" y="2171"/>
                </a:cubicBezTo>
                <a:lnTo>
                  <a:pt x="1344" y="4321"/>
                </a:lnTo>
                <a:cubicBezTo>
                  <a:pt x="1344" y="4470"/>
                  <a:pt x="1388" y="4603"/>
                  <a:pt x="1474" y="4708"/>
                </a:cubicBezTo>
                <a:cubicBezTo>
                  <a:pt x="1559" y="4817"/>
                  <a:pt x="1670" y="4867"/>
                  <a:pt x="1802" y="4867"/>
                </a:cubicBezTo>
                <a:lnTo>
                  <a:pt x="3594" y="4867"/>
                </a:lnTo>
                <a:cubicBezTo>
                  <a:pt x="3721" y="4867"/>
                  <a:pt x="3829" y="4820"/>
                  <a:pt x="3917" y="4717"/>
                </a:cubicBezTo>
                <a:cubicBezTo>
                  <a:pt x="4008" y="4614"/>
                  <a:pt x="4052" y="4482"/>
                  <a:pt x="4052" y="4321"/>
                </a:cubicBezTo>
                <a:lnTo>
                  <a:pt x="4052" y="2171"/>
                </a:lnTo>
                <a:close/>
                <a:moveTo>
                  <a:pt x="4052" y="7202"/>
                </a:moveTo>
                <a:cubicBezTo>
                  <a:pt x="4052" y="7055"/>
                  <a:pt x="4010" y="6926"/>
                  <a:pt x="3924" y="6817"/>
                </a:cubicBezTo>
                <a:cubicBezTo>
                  <a:pt x="3839" y="6709"/>
                  <a:pt x="3729" y="6656"/>
                  <a:pt x="3594" y="6656"/>
                </a:cubicBezTo>
                <a:lnTo>
                  <a:pt x="1802" y="6656"/>
                </a:lnTo>
                <a:cubicBezTo>
                  <a:pt x="1677" y="6656"/>
                  <a:pt x="1569" y="6709"/>
                  <a:pt x="1481" y="6817"/>
                </a:cubicBezTo>
                <a:cubicBezTo>
                  <a:pt x="1391" y="6926"/>
                  <a:pt x="1344" y="7055"/>
                  <a:pt x="1344" y="7202"/>
                </a:cubicBezTo>
                <a:lnTo>
                  <a:pt x="1344" y="9370"/>
                </a:lnTo>
                <a:cubicBezTo>
                  <a:pt x="1344" y="9516"/>
                  <a:pt x="1388" y="9646"/>
                  <a:pt x="1474" y="9757"/>
                </a:cubicBezTo>
                <a:cubicBezTo>
                  <a:pt x="1559" y="9863"/>
                  <a:pt x="1670" y="9916"/>
                  <a:pt x="1802" y="9916"/>
                </a:cubicBezTo>
                <a:lnTo>
                  <a:pt x="3594" y="9916"/>
                </a:lnTo>
                <a:cubicBezTo>
                  <a:pt x="3721" y="9916"/>
                  <a:pt x="3829" y="9863"/>
                  <a:pt x="3917" y="9757"/>
                </a:cubicBezTo>
                <a:cubicBezTo>
                  <a:pt x="4008" y="9646"/>
                  <a:pt x="4052" y="9516"/>
                  <a:pt x="4052" y="9370"/>
                </a:cubicBezTo>
                <a:lnTo>
                  <a:pt x="4052" y="7202"/>
                </a:lnTo>
                <a:close/>
                <a:moveTo>
                  <a:pt x="4052" y="12233"/>
                </a:moveTo>
                <a:cubicBezTo>
                  <a:pt x="4052" y="12084"/>
                  <a:pt x="4010" y="11957"/>
                  <a:pt x="3924" y="11846"/>
                </a:cubicBezTo>
                <a:cubicBezTo>
                  <a:pt x="3839" y="11740"/>
                  <a:pt x="3729" y="11687"/>
                  <a:pt x="3594" y="11687"/>
                </a:cubicBezTo>
                <a:lnTo>
                  <a:pt x="1802" y="11687"/>
                </a:lnTo>
                <a:cubicBezTo>
                  <a:pt x="1677" y="11687"/>
                  <a:pt x="1569" y="11740"/>
                  <a:pt x="1481" y="11846"/>
                </a:cubicBezTo>
                <a:cubicBezTo>
                  <a:pt x="1391" y="11957"/>
                  <a:pt x="1344" y="12084"/>
                  <a:pt x="1344" y="12233"/>
                </a:cubicBezTo>
                <a:lnTo>
                  <a:pt x="1344" y="14401"/>
                </a:lnTo>
                <a:cubicBezTo>
                  <a:pt x="1344" y="14548"/>
                  <a:pt x="1388" y="14677"/>
                  <a:pt x="1474" y="14786"/>
                </a:cubicBezTo>
                <a:cubicBezTo>
                  <a:pt x="1559" y="14894"/>
                  <a:pt x="1670" y="14947"/>
                  <a:pt x="1802" y="14947"/>
                </a:cubicBezTo>
                <a:lnTo>
                  <a:pt x="3594" y="14947"/>
                </a:lnTo>
                <a:cubicBezTo>
                  <a:pt x="3721" y="14947"/>
                  <a:pt x="3829" y="14894"/>
                  <a:pt x="3917" y="14786"/>
                </a:cubicBezTo>
                <a:cubicBezTo>
                  <a:pt x="4008" y="14677"/>
                  <a:pt x="4052" y="14548"/>
                  <a:pt x="4052" y="14401"/>
                </a:cubicBezTo>
                <a:lnTo>
                  <a:pt x="4052" y="12233"/>
                </a:lnTo>
                <a:close/>
                <a:moveTo>
                  <a:pt x="4052" y="17285"/>
                </a:moveTo>
                <a:cubicBezTo>
                  <a:pt x="4052" y="17136"/>
                  <a:pt x="4010" y="17006"/>
                  <a:pt x="3924" y="16898"/>
                </a:cubicBezTo>
                <a:cubicBezTo>
                  <a:pt x="3839" y="16792"/>
                  <a:pt x="3729" y="16736"/>
                  <a:pt x="3594" y="16736"/>
                </a:cubicBezTo>
                <a:lnTo>
                  <a:pt x="1802" y="16736"/>
                </a:lnTo>
                <a:cubicBezTo>
                  <a:pt x="1677" y="16736"/>
                  <a:pt x="1569" y="16789"/>
                  <a:pt x="1481" y="16892"/>
                </a:cubicBezTo>
                <a:cubicBezTo>
                  <a:pt x="1391" y="16995"/>
                  <a:pt x="1344" y="17124"/>
                  <a:pt x="1344" y="17285"/>
                </a:cubicBezTo>
                <a:lnTo>
                  <a:pt x="1344" y="19435"/>
                </a:lnTo>
                <a:cubicBezTo>
                  <a:pt x="1344" y="19585"/>
                  <a:pt x="1388" y="19714"/>
                  <a:pt x="1474" y="19823"/>
                </a:cubicBezTo>
                <a:cubicBezTo>
                  <a:pt x="1559" y="19929"/>
                  <a:pt x="1670" y="19985"/>
                  <a:pt x="1802" y="19985"/>
                </a:cubicBezTo>
                <a:lnTo>
                  <a:pt x="3594" y="19985"/>
                </a:lnTo>
                <a:cubicBezTo>
                  <a:pt x="3721" y="19985"/>
                  <a:pt x="3829" y="19932"/>
                  <a:pt x="3917" y="19829"/>
                </a:cubicBezTo>
                <a:cubicBezTo>
                  <a:pt x="4008" y="19726"/>
                  <a:pt x="4052" y="19597"/>
                  <a:pt x="4052" y="19435"/>
                </a:cubicBezTo>
                <a:lnTo>
                  <a:pt x="4052" y="17285"/>
                </a:lnTo>
                <a:close/>
                <a:moveTo>
                  <a:pt x="16194" y="2171"/>
                </a:moveTo>
                <a:cubicBezTo>
                  <a:pt x="16194" y="2021"/>
                  <a:pt x="16150" y="1892"/>
                  <a:pt x="16065" y="1783"/>
                </a:cubicBezTo>
                <a:cubicBezTo>
                  <a:pt x="15979" y="1677"/>
                  <a:pt x="15871" y="1621"/>
                  <a:pt x="15737" y="1621"/>
                </a:cubicBezTo>
                <a:lnTo>
                  <a:pt x="5858" y="1621"/>
                </a:lnTo>
                <a:cubicBezTo>
                  <a:pt x="5731" y="1621"/>
                  <a:pt x="5623" y="1674"/>
                  <a:pt x="5535" y="1777"/>
                </a:cubicBezTo>
                <a:cubicBezTo>
                  <a:pt x="5445" y="1880"/>
                  <a:pt x="5401" y="2012"/>
                  <a:pt x="5401" y="2171"/>
                </a:cubicBezTo>
                <a:lnTo>
                  <a:pt x="5401" y="9370"/>
                </a:lnTo>
                <a:cubicBezTo>
                  <a:pt x="5401" y="9516"/>
                  <a:pt x="5442" y="9646"/>
                  <a:pt x="5528" y="9757"/>
                </a:cubicBezTo>
                <a:cubicBezTo>
                  <a:pt x="5616" y="9863"/>
                  <a:pt x="5724" y="9916"/>
                  <a:pt x="5858" y="9916"/>
                </a:cubicBezTo>
                <a:lnTo>
                  <a:pt x="15737" y="9916"/>
                </a:lnTo>
                <a:cubicBezTo>
                  <a:pt x="15862" y="9916"/>
                  <a:pt x="15969" y="9863"/>
                  <a:pt x="16060" y="9757"/>
                </a:cubicBezTo>
                <a:cubicBezTo>
                  <a:pt x="16148" y="9646"/>
                  <a:pt x="16194" y="9516"/>
                  <a:pt x="16194" y="9370"/>
                </a:cubicBezTo>
                <a:lnTo>
                  <a:pt x="16194" y="2171"/>
                </a:lnTo>
                <a:close/>
                <a:moveTo>
                  <a:pt x="16194" y="12233"/>
                </a:moveTo>
                <a:cubicBezTo>
                  <a:pt x="16194" y="12084"/>
                  <a:pt x="16150" y="11957"/>
                  <a:pt x="16065" y="11846"/>
                </a:cubicBezTo>
                <a:cubicBezTo>
                  <a:pt x="15979" y="11740"/>
                  <a:pt x="15871" y="11687"/>
                  <a:pt x="15737" y="11687"/>
                </a:cubicBezTo>
                <a:lnTo>
                  <a:pt x="5858" y="11687"/>
                </a:lnTo>
                <a:cubicBezTo>
                  <a:pt x="5731" y="11687"/>
                  <a:pt x="5623" y="11740"/>
                  <a:pt x="5535" y="11846"/>
                </a:cubicBezTo>
                <a:cubicBezTo>
                  <a:pt x="5445" y="11957"/>
                  <a:pt x="5401" y="12084"/>
                  <a:pt x="5401" y="12233"/>
                </a:cubicBezTo>
                <a:lnTo>
                  <a:pt x="5401" y="19432"/>
                </a:lnTo>
                <a:cubicBezTo>
                  <a:pt x="5401" y="19582"/>
                  <a:pt x="5442" y="19711"/>
                  <a:pt x="5528" y="19820"/>
                </a:cubicBezTo>
                <a:cubicBezTo>
                  <a:pt x="5616" y="19926"/>
                  <a:pt x="5724" y="19982"/>
                  <a:pt x="5858" y="19982"/>
                </a:cubicBezTo>
                <a:lnTo>
                  <a:pt x="15737" y="19982"/>
                </a:lnTo>
                <a:cubicBezTo>
                  <a:pt x="15862" y="19982"/>
                  <a:pt x="15969" y="19929"/>
                  <a:pt x="16060" y="19826"/>
                </a:cubicBezTo>
                <a:cubicBezTo>
                  <a:pt x="16148" y="19723"/>
                  <a:pt x="16194" y="19594"/>
                  <a:pt x="16194" y="19432"/>
                </a:cubicBezTo>
                <a:lnTo>
                  <a:pt x="16194" y="12233"/>
                </a:lnTo>
                <a:close/>
                <a:moveTo>
                  <a:pt x="20263" y="2171"/>
                </a:moveTo>
                <a:cubicBezTo>
                  <a:pt x="20263" y="2021"/>
                  <a:pt x="20217" y="1892"/>
                  <a:pt x="20129" y="1783"/>
                </a:cubicBezTo>
                <a:cubicBezTo>
                  <a:pt x="20038" y="1677"/>
                  <a:pt x="19930" y="1621"/>
                  <a:pt x="19806" y="1621"/>
                </a:cubicBezTo>
                <a:lnTo>
                  <a:pt x="18001" y="1621"/>
                </a:lnTo>
                <a:cubicBezTo>
                  <a:pt x="17876" y="1621"/>
                  <a:pt x="17769" y="1674"/>
                  <a:pt x="17678" y="1777"/>
                </a:cubicBezTo>
                <a:cubicBezTo>
                  <a:pt x="17590" y="1880"/>
                  <a:pt x="17546" y="2012"/>
                  <a:pt x="17546" y="2171"/>
                </a:cubicBezTo>
                <a:lnTo>
                  <a:pt x="17546" y="4321"/>
                </a:lnTo>
                <a:cubicBezTo>
                  <a:pt x="17546" y="4470"/>
                  <a:pt x="17590" y="4603"/>
                  <a:pt x="17678" y="4708"/>
                </a:cubicBezTo>
                <a:cubicBezTo>
                  <a:pt x="17769" y="4817"/>
                  <a:pt x="17876" y="4867"/>
                  <a:pt x="18001" y="4867"/>
                </a:cubicBezTo>
                <a:lnTo>
                  <a:pt x="19806" y="4867"/>
                </a:lnTo>
                <a:cubicBezTo>
                  <a:pt x="19930" y="4867"/>
                  <a:pt x="20038" y="4820"/>
                  <a:pt x="20129" y="4717"/>
                </a:cubicBezTo>
                <a:cubicBezTo>
                  <a:pt x="20217" y="4614"/>
                  <a:pt x="20263" y="4482"/>
                  <a:pt x="20263" y="4321"/>
                </a:cubicBezTo>
                <a:lnTo>
                  <a:pt x="20263" y="2171"/>
                </a:lnTo>
                <a:close/>
                <a:moveTo>
                  <a:pt x="20263" y="7202"/>
                </a:moveTo>
                <a:cubicBezTo>
                  <a:pt x="20263" y="7055"/>
                  <a:pt x="20217" y="6926"/>
                  <a:pt x="20129" y="6817"/>
                </a:cubicBezTo>
                <a:cubicBezTo>
                  <a:pt x="20038" y="6709"/>
                  <a:pt x="19930" y="6656"/>
                  <a:pt x="19806" y="6656"/>
                </a:cubicBezTo>
                <a:lnTo>
                  <a:pt x="18001" y="6656"/>
                </a:lnTo>
                <a:cubicBezTo>
                  <a:pt x="17876" y="6656"/>
                  <a:pt x="17769" y="6709"/>
                  <a:pt x="17678" y="6817"/>
                </a:cubicBezTo>
                <a:cubicBezTo>
                  <a:pt x="17590" y="6926"/>
                  <a:pt x="17546" y="7055"/>
                  <a:pt x="17546" y="7202"/>
                </a:cubicBezTo>
                <a:lnTo>
                  <a:pt x="17546" y="9370"/>
                </a:lnTo>
                <a:cubicBezTo>
                  <a:pt x="17546" y="9516"/>
                  <a:pt x="17590" y="9646"/>
                  <a:pt x="17678" y="9757"/>
                </a:cubicBezTo>
                <a:cubicBezTo>
                  <a:pt x="17769" y="9863"/>
                  <a:pt x="17876" y="9916"/>
                  <a:pt x="18001" y="9916"/>
                </a:cubicBezTo>
                <a:lnTo>
                  <a:pt x="19806" y="9916"/>
                </a:lnTo>
                <a:cubicBezTo>
                  <a:pt x="19930" y="9916"/>
                  <a:pt x="20038" y="9863"/>
                  <a:pt x="20129" y="9757"/>
                </a:cubicBezTo>
                <a:cubicBezTo>
                  <a:pt x="20217" y="9646"/>
                  <a:pt x="20263" y="9516"/>
                  <a:pt x="20263" y="9370"/>
                </a:cubicBezTo>
                <a:lnTo>
                  <a:pt x="20263" y="7202"/>
                </a:lnTo>
                <a:close/>
                <a:moveTo>
                  <a:pt x="20263" y="12233"/>
                </a:moveTo>
                <a:cubicBezTo>
                  <a:pt x="20263" y="12084"/>
                  <a:pt x="20217" y="11957"/>
                  <a:pt x="20129" y="11846"/>
                </a:cubicBezTo>
                <a:cubicBezTo>
                  <a:pt x="20038" y="11740"/>
                  <a:pt x="19930" y="11687"/>
                  <a:pt x="19806" y="11687"/>
                </a:cubicBezTo>
                <a:lnTo>
                  <a:pt x="18001" y="11687"/>
                </a:lnTo>
                <a:cubicBezTo>
                  <a:pt x="17876" y="11687"/>
                  <a:pt x="17769" y="11740"/>
                  <a:pt x="17678" y="11846"/>
                </a:cubicBezTo>
                <a:cubicBezTo>
                  <a:pt x="17590" y="11957"/>
                  <a:pt x="17546" y="12084"/>
                  <a:pt x="17546" y="12233"/>
                </a:cubicBezTo>
                <a:lnTo>
                  <a:pt x="17546" y="14401"/>
                </a:lnTo>
                <a:cubicBezTo>
                  <a:pt x="17546" y="14548"/>
                  <a:pt x="17590" y="14677"/>
                  <a:pt x="17678" y="14786"/>
                </a:cubicBezTo>
                <a:cubicBezTo>
                  <a:pt x="17769" y="14894"/>
                  <a:pt x="17876" y="14947"/>
                  <a:pt x="18001" y="14947"/>
                </a:cubicBezTo>
                <a:lnTo>
                  <a:pt x="19806" y="14947"/>
                </a:lnTo>
                <a:cubicBezTo>
                  <a:pt x="19930" y="14947"/>
                  <a:pt x="20038" y="14894"/>
                  <a:pt x="20129" y="14786"/>
                </a:cubicBezTo>
                <a:cubicBezTo>
                  <a:pt x="20217" y="14677"/>
                  <a:pt x="20263" y="14548"/>
                  <a:pt x="20263" y="14401"/>
                </a:cubicBezTo>
                <a:lnTo>
                  <a:pt x="20263" y="12233"/>
                </a:lnTo>
                <a:close/>
                <a:moveTo>
                  <a:pt x="20263" y="17285"/>
                </a:moveTo>
                <a:cubicBezTo>
                  <a:pt x="20263" y="17136"/>
                  <a:pt x="20217" y="17006"/>
                  <a:pt x="20129" y="16898"/>
                </a:cubicBezTo>
                <a:cubicBezTo>
                  <a:pt x="20038" y="16792"/>
                  <a:pt x="19930" y="16736"/>
                  <a:pt x="19806" y="16736"/>
                </a:cubicBezTo>
                <a:lnTo>
                  <a:pt x="18001" y="16736"/>
                </a:lnTo>
                <a:cubicBezTo>
                  <a:pt x="17876" y="16736"/>
                  <a:pt x="17769" y="16789"/>
                  <a:pt x="17678" y="16892"/>
                </a:cubicBezTo>
                <a:cubicBezTo>
                  <a:pt x="17590" y="16995"/>
                  <a:pt x="17546" y="17124"/>
                  <a:pt x="17546" y="17285"/>
                </a:cubicBezTo>
                <a:lnTo>
                  <a:pt x="17546" y="19435"/>
                </a:lnTo>
                <a:cubicBezTo>
                  <a:pt x="17546" y="19585"/>
                  <a:pt x="17590" y="19714"/>
                  <a:pt x="17678" y="19823"/>
                </a:cubicBezTo>
                <a:cubicBezTo>
                  <a:pt x="17769" y="19929"/>
                  <a:pt x="17876" y="19985"/>
                  <a:pt x="18001" y="19985"/>
                </a:cubicBezTo>
                <a:lnTo>
                  <a:pt x="19806" y="19985"/>
                </a:lnTo>
                <a:cubicBezTo>
                  <a:pt x="19930" y="19985"/>
                  <a:pt x="20038" y="19932"/>
                  <a:pt x="20129" y="19829"/>
                </a:cubicBezTo>
                <a:cubicBezTo>
                  <a:pt x="20217" y="19726"/>
                  <a:pt x="20263" y="19597"/>
                  <a:pt x="20263" y="19435"/>
                </a:cubicBezTo>
                <a:lnTo>
                  <a:pt x="20263" y="17285"/>
                </a:lnTo>
                <a:close/>
                <a:moveTo>
                  <a:pt x="20263" y="17285"/>
                </a:moveTo>
              </a:path>
            </a:pathLst>
          </a:custGeom>
          <a:solidFill>
            <a:schemeClr val="bg1"/>
          </a:solidFill>
          <a:ln>
            <a:noFill/>
          </a:ln>
          <a:extLst/>
        </p:spPr>
        <p:txBody>
          <a:bodyPr lIns="0" tIns="0" rIns="0" bIns="0"/>
          <a:lstStyle/>
          <a:p>
            <a:endParaRPr lang="zh-CN" altLang="en-US" sz="1350">
              <a:solidFill>
                <a:schemeClr val="bg1"/>
              </a:solidFill>
              <a:cs typeface="+mn-ea"/>
              <a:sym typeface="+mn-lt"/>
            </a:endParaRPr>
          </a:p>
        </p:txBody>
      </p:sp>
      <p:grpSp>
        <p:nvGrpSpPr>
          <p:cNvPr id="49" name="组合 17"/>
          <p:cNvGrpSpPr>
            <a:grpSpLocks/>
          </p:cNvGrpSpPr>
          <p:nvPr/>
        </p:nvGrpSpPr>
        <p:grpSpPr bwMode="auto">
          <a:xfrm>
            <a:off x="5953125" y="1531020"/>
            <a:ext cx="1753791" cy="491559"/>
            <a:chOff x="0" y="0"/>
            <a:chExt cx="2338080" cy="655012"/>
          </a:xfrm>
        </p:grpSpPr>
        <p:sp>
          <p:nvSpPr>
            <p:cNvPr id="50" name="TextBox 13@|17FFC:16777215|FBC:16777215|LFC:16777215|LBC:16777215"/>
            <p:cNvSpPr txBox="1">
              <a:spLocks noChangeArrowheads="1"/>
            </p:cNvSpPr>
            <p:nvPr/>
          </p:nvSpPr>
          <p:spPr bwMode="auto">
            <a:xfrm>
              <a:off x="0" y="0"/>
              <a:ext cx="1952995" cy="246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spcBef>
                  <a:spcPct val="20000"/>
                </a:spcBef>
              </a:pPr>
              <a:r>
                <a:rPr lang="zh-CN" altLang="en-US" sz="1200" dirty="0">
                  <a:solidFill>
                    <a:schemeClr val="bg1"/>
                  </a:solidFill>
                  <a:latin typeface="+mn-lt"/>
                  <a:ea typeface="+mn-ea"/>
                  <a:cs typeface="+mn-ea"/>
                  <a:sym typeface="+mn-lt"/>
                </a:rPr>
                <a:t> 文字标题内容</a:t>
              </a:r>
              <a:endParaRPr lang="en-US" altLang="zh-CN" sz="1200" b="1" dirty="0">
                <a:solidFill>
                  <a:schemeClr val="bg1"/>
                </a:solidFill>
                <a:latin typeface="+mn-lt"/>
                <a:ea typeface="+mn-ea"/>
                <a:cs typeface="+mn-ea"/>
                <a:sym typeface="+mn-lt"/>
              </a:endParaRPr>
            </a:p>
          </p:txBody>
        </p:sp>
        <p:sp>
          <p:nvSpPr>
            <p:cNvPr id="51" name="TextBox 13@|17FFC:16777215|FBC:16777215|LFC:16777215|LBC:16777215"/>
            <p:cNvSpPr txBox="1">
              <a:spLocks noChangeArrowheads="1"/>
            </p:cNvSpPr>
            <p:nvPr/>
          </p:nvSpPr>
          <p:spPr bwMode="auto">
            <a:xfrm>
              <a:off x="4081" y="285905"/>
              <a:ext cx="2333999" cy="369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900">
                  <a:solidFill>
                    <a:schemeClr val="bg1"/>
                  </a:solidFill>
                  <a:latin typeface="+mn-lt"/>
                  <a:ea typeface="+mn-ea"/>
                  <a:cs typeface="+mn-ea"/>
                  <a:sym typeface="+mn-lt"/>
                </a:rPr>
                <a:t>according to your need to draw the text box size</a:t>
              </a:r>
            </a:p>
          </p:txBody>
        </p:sp>
      </p:grpSp>
      <p:grpSp>
        <p:nvGrpSpPr>
          <p:cNvPr id="52" name="组合 20"/>
          <p:cNvGrpSpPr>
            <a:grpSpLocks/>
          </p:cNvGrpSpPr>
          <p:nvPr/>
        </p:nvGrpSpPr>
        <p:grpSpPr bwMode="auto">
          <a:xfrm>
            <a:off x="6473429" y="2484710"/>
            <a:ext cx="1753790" cy="491039"/>
            <a:chOff x="0" y="0"/>
            <a:chExt cx="2338080" cy="655906"/>
          </a:xfrm>
        </p:grpSpPr>
        <p:sp>
          <p:nvSpPr>
            <p:cNvPr id="53" name="TextBox 13@|17FFC:16777215|FBC:16777215|LFC:16777215|LBC:16777215"/>
            <p:cNvSpPr txBox="1">
              <a:spLocks noChangeArrowheads="1"/>
            </p:cNvSpPr>
            <p:nvPr/>
          </p:nvSpPr>
          <p:spPr bwMode="auto">
            <a:xfrm>
              <a:off x="0" y="0"/>
              <a:ext cx="1952995" cy="246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spcBef>
                  <a:spcPct val="20000"/>
                </a:spcBef>
              </a:pPr>
              <a:r>
                <a:rPr lang="zh-CN" altLang="en-US" sz="1200" dirty="0">
                  <a:solidFill>
                    <a:schemeClr val="bg1"/>
                  </a:solidFill>
                  <a:latin typeface="+mn-lt"/>
                  <a:ea typeface="+mn-ea"/>
                  <a:cs typeface="+mn-ea"/>
                  <a:sym typeface="+mn-lt"/>
                </a:rPr>
                <a:t> 文字标题内容</a:t>
              </a:r>
              <a:endParaRPr lang="en-US" altLang="zh-CN" sz="1200" b="1" dirty="0">
                <a:solidFill>
                  <a:schemeClr val="bg1"/>
                </a:solidFill>
                <a:latin typeface="+mn-lt"/>
                <a:ea typeface="+mn-ea"/>
                <a:cs typeface="+mn-ea"/>
                <a:sym typeface="+mn-lt"/>
              </a:endParaRPr>
            </a:p>
          </p:txBody>
        </p:sp>
        <p:sp>
          <p:nvSpPr>
            <p:cNvPr id="54" name="TextBox 13@|17FFC:16777215|FBC:16777215|LFC:16777215|LBC:16777215"/>
            <p:cNvSpPr txBox="1">
              <a:spLocks noChangeArrowheads="1"/>
            </p:cNvSpPr>
            <p:nvPr/>
          </p:nvSpPr>
          <p:spPr bwMode="auto">
            <a:xfrm>
              <a:off x="4081" y="285904"/>
              <a:ext cx="2333999" cy="370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900">
                  <a:solidFill>
                    <a:schemeClr val="bg1"/>
                  </a:solidFill>
                  <a:latin typeface="+mn-lt"/>
                  <a:ea typeface="+mn-ea"/>
                  <a:cs typeface="+mn-ea"/>
                  <a:sym typeface="+mn-lt"/>
                </a:rPr>
                <a:t>according to your need to draw the text box size</a:t>
              </a:r>
            </a:p>
          </p:txBody>
        </p:sp>
      </p:grpSp>
      <p:grpSp>
        <p:nvGrpSpPr>
          <p:cNvPr id="55" name="组合 23"/>
          <p:cNvGrpSpPr>
            <a:grpSpLocks/>
          </p:cNvGrpSpPr>
          <p:nvPr/>
        </p:nvGrpSpPr>
        <p:grpSpPr bwMode="auto">
          <a:xfrm>
            <a:off x="5953125" y="3391967"/>
            <a:ext cx="1753791" cy="491559"/>
            <a:chOff x="0" y="0"/>
            <a:chExt cx="2338080" cy="655012"/>
          </a:xfrm>
        </p:grpSpPr>
        <p:sp>
          <p:nvSpPr>
            <p:cNvPr id="56" name="TextBox 13@|17FFC:16777215|FBC:16777215|LFC:16777215|LBC:16777215"/>
            <p:cNvSpPr txBox="1">
              <a:spLocks noChangeArrowheads="1"/>
            </p:cNvSpPr>
            <p:nvPr/>
          </p:nvSpPr>
          <p:spPr bwMode="auto">
            <a:xfrm>
              <a:off x="0" y="0"/>
              <a:ext cx="1952995" cy="246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spcBef>
                  <a:spcPct val="20000"/>
                </a:spcBef>
              </a:pPr>
              <a:r>
                <a:rPr lang="zh-CN" altLang="en-US" sz="1200" dirty="0">
                  <a:solidFill>
                    <a:schemeClr val="bg1"/>
                  </a:solidFill>
                  <a:latin typeface="+mn-lt"/>
                  <a:ea typeface="+mn-ea"/>
                  <a:cs typeface="+mn-ea"/>
                  <a:sym typeface="+mn-lt"/>
                </a:rPr>
                <a:t> 文字标题内容</a:t>
              </a:r>
              <a:endParaRPr lang="en-US" altLang="zh-CN" sz="1200" b="1" dirty="0">
                <a:solidFill>
                  <a:schemeClr val="bg1"/>
                </a:solidFill>
                <a:latin typeface="+mn-lt"/>
                <a:ea typeface="+mn-ea"/>
                <a:cs typeface="+mn-ea"/>
                <a:sym typeface="+mn-lt"/>
              </a:endParaRPr>
            </a:p>
          </p:txBody>
        </p:sp>
        <p:sp>
          <p:nvSpPr>
            <p:cNvPr id="57" name="TextBox 13@|17FFC:16777215|FBC:16777215|LFC:16777215|LBC:16777215"/>
            <p:cNvSpPr txBox="1">
              <a:spLocks noChangeArrowheads="1"/>
            </p:cNvSpPr>
            <p:nvPr/>
          </p:nvSpPr>
          <p:spPr bwMode="auto">
            <a:xfrm>
              <a:off x="4081" y="285905"/>
              <a:ext cx="2333999" cy="369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900">
                  <a:solidFill>
                    <a:schemeClr val="bg1"/>
                  </a:solidFill>
                  <a:latin typeface="+mn-lt"/>
                  <a:ea typeface="+mn-ea"/>
                  <a:cs typeface="+mn-ea"/>
                  <a:sym typeface="+mn-lt"/>
                </a:rPr>
                <a:t>according to your need to draw the text box size</a:t>
              </a:r>
            </a:p>
          </p:txBody>
        </p:sp>
      </p:grpSp>
      <p:grpSp>
        <p:nvGrpSpPr>
          <p:cNvPr id="58" name="组合 26"/>
          <p:cNvGrpSpPr>
            <a:grpSpLocks/>
          </p:cNvGrpSpPr>
          <p:nvPr/>
        </p:nvGrpSpPr>
        <p:grpSpPr bwMode="auto">
          <a:xfrm>
            <a:off x="1512094" y="1531020"/>
            <a:ext cx="1753791" cy="491559"/>
            <a:chOff x="0" y="0"/>
            <a:chExt cx="2338080" cy="655012"/>
          </a:xfrm>
        </p:grpSpPr>
        <p:sp>
          <p:nvSpPr>
            <p:cNvPr id="59" name="TextBox 13@|17FFC:16777215|FBC:16777215|LFC:16777215|LBC:16777215"/>
            <p:cNvSpPr txBox="1">
              <a:spLocks noChangeArrowheads="1"/>
            </p:cNvSpPr>
            <p:nvPr/>
          </p:nvSpPr>
          <p:spPr bwMode="auto">
            <a:xfrm>
              <a:off x="0" y="0"/>
              <a:ext cx="1952995" cy="246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spcBef>
                  <a:spcPct val="20000"/>
                </a:spcBef>
              </a:pPr>
              <a:r>
                <a:rPr lang="zh-CN" altLang="en-US" sz="1200" dirty="0">
                  <a:solidFill>
                    <a:schemeClr val="bg1"/>
                  </a:solidFill>
                  <a:latin typeface="+mn-lt"/>
                  <a:ea typeface="+mn-ea"/>
                  <a:cs typeface="+mn-ea"/>
                  <a:sym typeface="+mn-lt"/>
                </a:rPr>
                <a:t> 文字标题内容</a:t>
              </a:r>
              <a:endParaRPr lang="en-US" altLang="zh-CN" sz="1200" b="1" dirty="0">
                <a:solidFill>
                  <a:schemeClr val="bg1"/>
                </a:solidFill>
                <a:latin typeface="+mn-lt"/>
                <a:ea typeface="+mn-ea"/>
                <a:cs typeface="+mn-ea"/>
                <a:sym typeface="+mn-lt"/>
              </a:endParaRPr>
            </a:p>
          </p:txBody>
        </p:sp>
        <p:sp>
          <p:nvSpPr>
            <p:cNvPr id="60" name="TextBox 13@|17FFC:16777215|FBC:16777215|LFC:16777215|LBC:16777215"/>
            <p:cNvSpPr txBox="1">
              <a:spLocks noChangeArrowheads="1"/>
            </p:cNvSpPr>
            <p:nvPr/>
          </p:nvSpPr>
          <p:spPr bwMode="auto">
            <a:xfrm>
              <a:off x="4081" y="285905"/>
              <a:ext cx="2333999" cy="369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900">
                  <a:solidFill>
                    <a:schemeClr val="bg1"/>
                  </a:solidFill>
                  <a:latin typeface="+mn-lt"/>
                  <a:ea typeface="+mn-ea"/>
                  <a:cs typeface="+mn-ea"/>
                  <a:sym typeface="+mn-lt"/>
                </a:rPr>
                <a:t>according to your need to draw the text box size</a:t>
              </a:r>
            </a:p>
          </p:txBody>
        </p:sp>
      </p:grpSp>
      <p:grpSp>
        <p:nvGrpSpPr>
          <p:cNvPr id="61" name="组合 29"/>
          <p:cNvGrpSpPr>
            <a:grpSpLocks/>
          </p:cNvGrpSpPr>
          <p:nvPr/>
        </p:nvGrpSpPr>
        <p:grpSpPr bwMode="auto">
          <a:xfrm>
            <a:off x="1104900" y="2484710"/>
            <a:ext cx="1753791" cy="491039"/>
            <a:chOff x="0" y="0"/>
            <a:chExt cx="2338080" cy="655906"/>
          </a:xfrm>
        </p:grpSpPr>
        <p:sp>
          <p:nvSpPr>
            <p:cNvPr id="62" name="TextBox 13@|17FFC:16777215|FBC:16777215|LFC:16777215|LBC:16777215"/>
            <p:cNvSpPr txBox="1">
              <a:spLocks noChangeArrowheads="1"/>
            </p:cNvSpPr>
            <p:nvPr/>
          </p:nvSpPr>
          <p:spPr bwMode="auto">
            <a:xfrm>
              <a:off x="0" y="0"/>
              <a:ext cx="1952995" cy="2466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spcBef>
                  <a:spcPct val="20000"/>
                </a:spcBef>
              </a:pPr>
              <a:r>
                <a:rPr lang="zh-CN" altLang="en-US" sz="1200" dirty="0">
                  <a:solidFill>
                    <a:schemeClr val="bg1"/>
                  </a:solidFill>
                  <a:latin typeface="+mn-lt"/>
                  <a:ea typeface="+mn-ea"/>
                  <a:cs typeface="+mn-ea"/>
                  <a:sym typeface="+mn-lt"/>
                </a:rPr>
                <a:t> 文字标题内容</a:t>
              </a:r>
              <a:endParaRPr lang="en-US" altLang="zh-CN" sz="1200" b="1" dirty="0">
                <a:solidFill>
                  <a:schemeClr val="bg1"/>
                </a:solidFill>
                <a:latin typeface="+mn-lt"/>
                <a:ea typeface="+mn-ea"/>
                <a:cs typeface="+mn-ea"/>
                <a:sym typeface="+mn-lt"/>
              </a:endParaRPr>
            </a:p>
          </p:txBody>
        </p:sp>
        <p:sp>
          <p:nvSpPr>
            <p:cNvPr id="63" name="TextBox 13@|17FFC:16777215|FBC:16777215|LFC:16777215|LBC:16777215"/>
            <p:cNvSpPr txBox="1">
              <a:spLocks noChangeArrowheads="1"/>
            </p:cNvSpPr>
            <p:nvPr/>
          </p:nvSpPr>
          <p:spPr bwMode="auto">
            <a:xfrm>
              <a:off x="4081" y="285904"/>
              <a:ext cx="2333999" cy="370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900">
                  <a:solidFill>
                    <a:schemeClr val="bg1"/>
                  </a:solidFill>
                  <a:latin typeface="+mn-lt"/>
                  <a:ea typeface="+mn-ea"/>
                  <a:cs typeface="+mn-ea"/>
                  <a:sym typeface="+mn-lt"/>
                </a:rPr>
                <a:t>according to your need to draw the text box size</a:t>
              </a:r>
            </a:p>
          </p:txBody>
        </p:sp>
      </p:grpSp>
      <p:grpSp>
        <p:nvGrpSpPr>
          <p:cNvPr id="64" name="组合 32"/>
          <p:cNvGrpSpPr>
            <a:grpSpLocks/>
          </p:cNvGrpSpPr>
          <p:nvPr/>
        </p:nvGrpSpPr>
        <p:grpSpPr bwMode="auto">
          <a:xfrm>
            <a:off x="1512094" y="3391967"/>
            <a:ext cx="1753791" cy="491559"/>
            <a:chOff x="0" y="0"/>
            <a:chExt cx="2338080" cy="655012"/>
          </a:xfrm>
        </p:grpSpPr>
        <p:sp>
          <p:nvSpPr>
            <p:cNvPr id="65" name="TextBox 13@|17FFC:16777215|FBC:16777215|LFC:16777215|LBC:16777215"/>
            <p:cNvSpPr txBox="1">
              <a:spLocks noChangeArrowheads="1"/>
            </p:cNvSpPr>
            <p:nvPr/>
          </p:nvSpPr>
          <p:spPr bwMode="auto">
            <a:xfrm>
              <a:off x="0" y="0"/>
              <a:ext cx="1952995" cy="2460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spcBef>
                  <a:spcPct val="20000"/>
                </a:spcBef>
              </a:pPr>
              <a:r>
                <a:rPr lang="zh-CN" altLang="en-US" sz="1200" dirty="0">
                  <a:solidFill>
                    <a:schemeClr val="bg1"/>
                  </a:solidFill>
                  <a:latin typeface="+mn-lt"/>
                  <a:ea typeface="+mn-ea"/>
                  <a:cs typeface="+mn-ea"/>
                  <a:sym typeface="+mn-lt"/>
                </a:rPr>
                <a:t> 文字标题内容</a:t>
              </a:r>
              <a:endParaRPr lang="en-US" altLang="zh-CN" sz="1200" b="1" dirty="0">
                <a:solidFill>
                  <a:schemeClr val="bg1"/>
                </a:solidFill>
                <a:latin typeface="+mn-lt"/>
                <a:ea typeface="+mn-ea"/>
                <a:cs typeface="+mn-ea"/>
                <a:sym typeface="+mn-lt"/>
              </a:endParaRPr>
            </a:p>
          </p:txBody>
        </p:sp>
        <p:sp>
          <p:nvSpPr>
            <p:cNvPr id="66" name="TextBox 13@|17FFC:16777215|FBC:16777215|LFC:16777215|LBC:16777215"/>
            <p:cNvSpPr txBox="1">
              <a:spLocks noChangeArrowheads="1"/>
            </p:cNvSpPr>
            <p:nvPr/>
          </p:nvSpPr>
          <p:spPr bwMode="auto">
            <a:xfrm>
              <a:off x="4081" y="285905"/>
              <a:ext cx="2333999" cy="369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900" dirty="0">
                  <a:solidFill>
                    <a:schemeClr val="bg1"/>
                  </a:solidFill>
                  <a:latin typeface="+mn-lt"/>
                  <a:ea typeface="+mn-ea"/>
                  <a:cs typeface="+mn-ea"/>
                  <a:sym typeface="+mn-lt"/>
                </a:rPr>
                <a:t>according to your need to draw the text box size</a:t>
              </a:r>
            </a:p>
          </p:txBody>
        </p:sp>
      </p:grpSp>
      <p:cxnSp>
        <p:nvCxnSpPr>
          <p:cNvPr id="70" name="直接连接符 69"/>
          <p:cNvCxnSpPr/>
          <p:nvPr/>
        </p:nvCxnSpPr>
        <p:spPr>
          <a:xfrm>
            <a:off x="21121" y="627534"/>
            <a:ext cx="2564584" cy="0"/>
          </a:xfrm>
          <a:prstGeom prst="line">
            <a:avLst/>
          </a:prstGeom>
          <a:ln w="12700">
            <a:solidFill>
              <a:srgbClr val="996600"/>
            </a:solidFill>
          </a:ln>
        </p:spPr>
        <p:style>
          <a:lnRef idx="1">
            <a:schemeClr val="accent1"/>
          </a:lnRef>
          <a:fillRef idx="0">
            <a:schemeClr val="accent1"/>
          </a:fillRef>
          <a:effectRef idx="0">
            <a:schemeClr val="accent1"/>
          </a:effectRef>
          <a:fontRef idx="minor">
            <a:schemeClr val="tx1"/>
          </a:fontRef>
        </p:style>
      </p:cxnSp>
      <p:pic>
        <p:nvPicPr>
          <p:cNvPr id="71" name="Picture 4" descr="C:\Users\Administrator\Desktop\5.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193026" y="-128431"/>
            <a:ext cx="718172" cy="1043326"/>
          </a:xfrm>
          <a:prstGeom prst="rect">
            <a:avLst/>
          </a:prstGeom>
          <a:noFill/>
          <a:extLst>
            <a:ext uri="{909E8E84-426E-40DD-AFC4-6F175D3DCCD1}">
              <a14:hiddenFill xmlns:a14="http://schemas.microsoft.com/office/drawing/2010/main">
                <a:solidFill>
                  <a:srgbClr val="FFFFFF"/>
                </a:solidFill>
              </a14:hiddenFill>
            </a:ext>
          </a:extLst>
        </p:spPr>
      </p:pic>
      <p:sp>
        <p:nvSpPr>
          <p:cNvPr id="72" name="矩形 71"/>
          <p:cNvSpPr/>
          <p:nvPr/>
        </p:nvSpPr>
        <p:spPr>
          <a:xfrm>
            <a:off x="554068" y="258202"/>
            <a:ext cx="1569660" cy="369332"/>
          </a:xfrm>
          <a:prstGeom prst="rect">
            <a:avLst/>
          </a:prstGeom>
        </p:spPr>
        <p:txBody>
          <a:bodyPr wrap="none">
            <a:spAutoFit/>
          </a:bodyPr>
          <a:lstStyle/>
          <a:p>
            <a:pPr lvl="0" fontAlgn="base">
              <a:spcBef>
                <a:spcPct val="0"/>
              </a:spcBef>
              <a:spcAft>
                <a:spcPct val="0"/>
              </a:spcAft>
              <a:defRPr/>
            </a:pPr>
            <a:r>
              <a:rPr lang="zh-CN" altLang="en-US" kern="0" dirty="0">
                <a:solidFill>
                  <a:schemeClr val="bg1"/>
                </a:solidFill>
                <a:cs typeface="+mn-ea"/>
                <a:sym typeface="+mn-lt"/>
              </a:rPr>
              <a:t>输入标题文本</a:t>
            </a:r>
          </a:p>
        </p:txBody>
      </p:sp>
      <p:pic>
        <p:nvPicPr>
          <p:cNvPr id="73" name="Picture 2" descr="C:\Users\Administrator\Desktop\2.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2651" t="40984" r="30917" b="40316"/>
          <a:stretch/>
        </p:blipFill>
        <p:spPr bwMode="auto">
          <a:xfrm>
            <a:off x="2009740" y="21804"/>
            <a:ext cx="434200" cy="677738"/>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941835683"/>
      </p:ext>
    </p:extLst>
  </p:cSld>
  <p:clrMapOvr>
    <a:masterClrMapping/>
  </p:clrMapOvr>
  <mc:AlternateContent xmlns:mc="http://schemas.openxmlformats.org/markup-compatibility/2006" xmlns:p14="http://schemas.microsoft.com/office/powerpoint/2010/main">
    <mc:Choice Requires="p14">
      <p:transition spd="slow" p14:dur="1500" advTm="4189">
        <p:random/>
      </p:transition>
    </mc:Choice>
    <mc:Fallback xmlns="">
      <p:transition spd="slow" advTm="4189">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71"/>
                                        </p:tgtEl>
                                        <p:attrNameLst>
                                          <p:attrName>style.visibility</p:attrName>
                                        </p:attrNameLst>
                                      </p:cBhvr>
                                      <p:to>
                                        <p:strVal val="visible"/>
                                      </p:to>
                                    </p:set>
                                    <p:anim calcmode="lin" valueType="num">
                                      <p:cBhvr additive="base">
                                        <p:cTn id="7" dur="500" fill="hold"/>
                                        <p:tgtEl>
                                          <p:spTgt spid="71"/>
                                        </p:tgtEl>
                                        <p:attrNameLst>
                                          <p:attrName>ppt_x</p:attrName>
                                        </p:attrNameLst>
                                      </p:cBhvr>
                                      <p:tavLst>
                                        <p:tav tm="0">
                                          <p:val>
                                            <p:strVal val="0-#ppt_w/2"/>
                                          </p:val>
                                        </p:tav>
                                        <p:tav tm="100000">
                                          <p:val>
                                            <p:strVal val="#ppt_x"/>
                                          </p:val>
                                        </p:tav>
                                      </p:tavLst>
                                    </p:anim>
                                    <p:anim calcmode="lin" valueType="num">
                                      <p:cBhvr additive="base">
                                        <p:cTn id="8" dur="500" fill="hold"/>
                                        <p:tgtEl>
                                          <p:spTgt spid="7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70"/>
                                        </p:tgtEl>
                                        <p:attrNameLst>
                                          <p:attrName>style.visibility</p:attrName>
                                        </p:attrNameLst>
                                      </p:cBhvr>
                                      <p:to>
                                        <p:strVal val="visible"/>
                                      </p:to>
                                    </p:set>
                                    <p:animEffect transition="in" filter="barn(inVertical)">
                                      <p:cBhvr>
                                        <p:cTn id="13" dur="500"/>
                                        <p:tgtEl>
                                          <p:spTgt spid="70"/>
                                        </p:tgtEl>
                                      </p:cBhvr>
                                    </p:animEffect>
                                  </p:childTnLst>
                                </p:cTn>
                              </p:par>
                            </p:childTnLst>
                          </p:cTn>
                        </p:par>
                      </p:childTnLst>
                    </p:cTn>
                  </p:par>
                  <p:par>
                    <p:cTn id="14" fill="hold">
                      <p:stCondLst>
                        <p:cond delay="indefinite"/>
                      </p:stCondLst>
                      <p:childTnLst>
                        <p:par>
                          <p:cTn id="15" fill="hold">
                            <p:stCondLst>
                              <p:cond delay="0"/>
                            </p:stCondLst>
                            <p:childTnLst>
                              <p:par>
                                <p:cTn id="16" presetID="41" presetClass="entr" presetSubtype="0" fill="hold" grpId="0" nodeType="clickEffect">
                                  <p:stCondLst>
                                    <p:cond delay="0"/>
                                  </p:stCondLst>
                                  <p:iterate type="lt">
                                    <p:tmPct val="10000"/>
                                  </p:iterate>
                                  <p:childTnLst>
                                    <p:set>
                                      <p:cBhvr>
                                        <p:cTn id="17" dur="1" fill="hold">
                                          <p:stCondLst>
                                            <p:cond delay="0"/>
                                          </p:stCondLst>
                                        </p:cTn>
                                        <p:tgtEl>
                                          <p:spTgt spid="72"/>
                                        </p:tgtEl>
                                        <p:attrNameLst>
                                          <p:attrName>style.visibility</p:attrName>
                                        </p:attrNameLst>
                                      </p:cBhvr>
                                      <p:to>
                                        <p:strVal val="visible"/>
                                      </p:to>
                                    </p:set>
                                    <p:anim calcmode="lin" valueType="num">
                                      <p:cBhvr>
                                        <p:cTn id="18" dur="500" fill="hold"/>
                                        <p:tgtEl>
                                          <p:spTgt spid="72"/>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72"/>
                                        </p:tgtEl>
                                        <p:attrNameLst>
                                          <p:attrName>ppt_y</p:attrName>
                                        </p:attrNameLst>
                                      </p:cBhvr>
                                      <p:tavLst>
                                        <p:tav tm="0">
                                          <p:val>
                                            <p:strVal val="#ppt_y"/>
                                          </p:val>
                                        </p:tav>
                                        <p:tav tm="100000">
                                          <p:val>
                                            <p:strVal val="#ppt_y"/>
                                          </p:val>
                                        </p:tav>
                                      </p:tavLst>
                                    </p:anim>
                                    <p:anim calcmode="lin" valueType="num">
                                      <p:cBhvr>
                                        <p:cTn id="20" dur="500" fill="hold"/>
                                        <p:tgtEl>
                                          <p:spTgt spid="72"/>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72"/>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72"/>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nodeType="clickEffect">
                                  <p:stCondLst>
                                    <p:cond delay="0"/>
                                  </p:stCondLst>
                                  <p:childTnLst>
                                    <p:set>
                                      <p:cBhvr>
                                        <p:cTn id="26" dur="1" fill="hold">
                                          <p:stCondLst>
                                            <p:cond delay="0"/>
                                          </p:stCondLst>
                                        </p:cTn>
                                        <p:tgtEl>
                                          <p:spTgt spid="73"/>
                                        </p:tgtEl>
                                        <p:attrNameLst>
                                          <p:attrName>style.visibility</p:attrName>
                                        </p:attrNameLst>
                                      </p:cBhvr>
                                      <p:to>
                                        <p:strVal val="visible"/>
                                      </p:to>
                                    </p:set>
                                    <p:animEffect transition="in" filter="wipe(down)">
                                      <p:cBhvr>
                                        <p:cTn id="27" dur="580">
                                          <p:stCondLst>
                                            <p:cond delay="0"/>
                                          </p:stCondLst>
                                        </p:cTn>
                                        <p:tgtEl>
                                          <p:spTgt spid="73"/>
                                        </p:tgtEl>
                                      </p:cBhvr>
                                    </p:animEffect>
                                    <p:anim calcmode="lin" valueType="num">
                                      <p:cBhvr>
                                        <p:cTn id="28" dur="1822" tmFilter="0,0; 0.14,0.36; 0.43,0.73; 0.71,0.91; 1.0,1.0">
                                          <p:stCondLst>
                                            <p:cond delay="0"/>
                                          </p:stCondLst>
                                        </p:cTn>
                                        <p:tgtEl>
                                          <p:spTgt spid="73"/>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73"/>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73"/>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73"/>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73"/>
                                        </p:tgtEl>
                                        <p:attrNameLst>
                                          <p:attrName>ppt_y</p:attrName>
                                        </p:attrNameLst>
                                      </p:cBhvr>
                                      <p:tavLst>
                                        <p:tav tm="0" fmla="#ppt_y-sin(pi*$)/81">
                                          <p:val>
                                            <p:fltVal val="0"/>
                                          </p:val>
                                        </p:tav>
                                        <p:tav tm="100000">
                                          <p:val>
                                            <p:fltVal val="1"/>
                                          </p:val>
                                        </p:tav>
                                      </p:tavLst>
                                    </p:anim>
                                    <p:animScale>
                                      <p:cBhvr>
                                        <p:cTn id="33" dur="26">
                                          <p:stCondLst>
                                            <p:cond delay="650"/>
                                          </p:stCondLst>
                                        </p:cTn>
                                        <p:tgtEl>
                                          <p:spTgt spid="73"/>
                                        </p:tgtEl>
                                      </p:cBhvr>
                                      <p:to x="100000" y="60000"/>
                                    </p:animScale>
                                    <p:animScale>
                                      <p:cBhvr>
                                        <p:cTn id="34" dur="166" decel="50000">
                                          <p:stCondLst>
                                            <p:cond delay="676"/>
                                          </p:stCondLst>
                                        </p:cTn>
                                        <p:tgtEl>
                                          <p:spTgt spid="73"/>
                                        </p:tgtEl>
                                      </p:cBhvr>
                                      <p:to x="100000" y="100000"/>
                                    </p:animScale>
                                    <p:animScale>
                                      <p:cBhvr>
                                        <p:cTn id="35" dur="26">
                                          <p:stCondLst>
                                            <p:cond delay="1312"/>
                                          </p:stCondLst>
                                        </p:cTn>
                                        <p:tgtEl>
                                          <p:spTgt spid="73"/>
                                        </p:tgtEl>
                                      </p:cBhvr>
                                      <p:to x="100000" y="80000"/>
                                    </p:animScale>
                                    <p:animScale>
                                      <p:cBhvr>
                                        <p:cTn id="36" dur="166" decel="50000">
                                          <p:stCondLst>
                                            <p:cond delay="1338"/>
                                          </p:stCondLst>
                                        </p:cTn>
                                        <p:tgtEl>
                                          <p:spTgt spid="73"/>
                                        </p:tgtEl>
                                      </p:cBhvr>
                                      <p:to x="100000" y="100000"/>
                                    </p:animScale>
                                    <p:animScale>
                                      <p:cBhvr>
                                        <p:cTn id="37" dur="26">
                                          <p:stCondLst>
                                            <p:cond delay="1642"/>
                                          </p:stCondLst>
                                        </p:cTn>
                                        <p:tgtEl>
                                          <p:spTgt spid="73"/>
                                        </p:tgtEl>
                                      </p:cBhvr>
                                      <p:to x="100000" y="90000"/>
                                    </p:animScale>
                                    <p:animScale>
                                      <p:cBhvr>
                                        <p:cTn id="38" dur="166" decel="50000">
                                          <p:stCondLst>
                                            <p:cond delay="1668"/>
                                          </p:stCondLst>
                                        </p:cTn>
                                        <p:tgtEl>
                                          <p:spTgt spid="73"/>
                                        </p:tgtEl>
                                      </p:cBhvr>
                                      <p:to x="100000" y="100000"/>
                                    </p:animScale>
                                    <p:animScale>
                                      <p:cBhvr>
                                        <p:cTn id="39" dur="26">
                                          <p:stCondLst>
                                            <p:cond delay="1808"/>
                                          </p:stCondLst>
                                        </p:cTn>
                                        <p:tgtEl>
                                          <p:spTgt spid="73"/>
                                        </p:tgtEl>
                                      </p:cBhvr>
                                      <p:to x="100000" y="95000"/>
                                    </p:animScale>
                                    <p:animScale>
                                      <p:cBhvr>
                                        <p:cTn id="40" dur="166" decel="50000">
                                          <p:stCondLst>
                                            <p:cond delay="1834"/>
                                          </p:stCondLst>
                                        </p:cTn>
                                        <p:tgtEl>
                                          <p:spTgt spid="73"/>
                                        </p:tgtEl>
                                      </p:cBhvr>
                                      <p:to x="100000" y="100000"/>
                                    </p:animScale>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grpId="0" nodeType="clickEffect">
                                  <p:stCondLst>
                                    <p:cond delay="0"/>
                                  </p:stCondLst>
                                  <p:childTnLst>
                                    <p:set>
                                      <p:cBhvr>
                                        <p:cTn id="44" dur="1" fill="hold">
                                          <p:stCondLst>
                                            <p:cond delay="0"/>
                                          </p:stCondLst>
                                        </p:cTn>
                                        <p:tgtEl>
                                          <p:spTgt spid="35"/>
                                        </p:tgtEl>
                                        <p:attrNameLst>
                                          <p:attrName>style.visibility</p:attrName>
                                        </p:attrNameLst>
                                      </p:cBhvr>
                                      <p:to>
                                        <p:strVal val="visible"/>
                                      </p:to>
                                    </p:set>
                                    <p:animEffect transition="in" filter="fade">
                                      <p:cBhvr>
                                        <p:cTn id="45" dur="1000"/>
                                        <p:tgtEl>
                                          <p:spTgt spid="35"/>
                                        </p:tgtEl>
                                      </p:cBhvr>
                                    </p:animEffect>
                                    <p:anim calcmode="lin" valueType="num">
                                      <p:cBhvr>
                                        <p:cTn id="46" dur="1000" fill="hold"/>
                                        <p:tgtEl>
                                          <p:spTgt spid="35"/>
                                        </p:tgtEl>
                                        <p:attrNameLst>
                                          <p:attrName>ppt_x</p:attrName>
                                        </p:attrNameLst>
                                      </p:cBhvr>
                                      <p:tavLst>
                                        <p:tav tm="0">
                                          <p:val>
                                            <p:strVal val="#ppt_x"/>
                                          </p:val>
                                        </p:tav>
                                        <p:tav tm="100000">
                                          <p:val>
                                            <p:strVal val="#ppt_x"/>
                                          </p:val>
                                        </p:tav>
                                      </p:tavLst>
                                    </p:anim>
                                    <p:anim calcmode="lin" valueType="num">
                                      <p:cBhvr>
                                        <p:cTn id="47" dur="1000" fill="hold"/>
                                        <p:tgtEl>
                                          <p:spTgt spid="35"/>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6"/>
                                        </p:tgtEl>
                                        <p:attrNameLst>
                                          <p:attrName>style.visibility</p:attrName>
                                        </p:attrNameLst>
                                      </p:cBhvr>
                                      <p:to>
                                        <p:strVal val="visible"/>
                                      </p:to>
                                    </p:set>
                                    <p:animEffect transition="in" filter="fade">
                                      <p:cBhvr>
                                        <p:cTn id="50" dur="1000"/>
                                        <p:tgtEl>
                                          <p:spTgt spid="36"/>
                                        </p:tgtEl>
                                      </p:cBhvr>
                                    </p:animEffect>
                                    <p:anim calcmode="lin" valueType="num">
                                      <p:cBhvr>
                                        <p:cTn id="51" dur="1000" fill="hold"/>
                                        <p:tgtEl>
                                          <p:spTgt spid="36"/>
                                        </p:tgtEl>
                                        <p:attrNameLst>
                                          <p:attrName>ppt_x</p:attrName>
                                        </p:attrNameLst>
                                      </p:cBhvr>
                                      <p:tavLst>
                                        <p:tav tm="0">
                                          <p:val>
                                            <p:strVal val="#ppt_x"/>
                                          </p:val>
                                        </p:tav>
                                        <p:tav tm="100000">
                                          <p:val>
                                            <p:strVal val="#ppt_x"/>
                                          </p:val>
                                        </p:tav>
                                      </p:tavLst>
                                    </p:anim>
                                    <p:anim calcmode="lin" valueType="num">
                                      <p:cBhvr>
                                        <p:cTn id="52" dur="1000" fill="hold"/>
                                        <p:tgtEl>
                                          <p:spTgt spid="36"/>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fade">
                                      <p:cBhvr>
                                        <p:cTn id="55" dur="1000"/>
                                        <p:tgtEl>
                                          <p:spTgt spid="37"/>
                                        </p:tgtEl>
                                      </p:cBhvr>
                                    </p:animEffect>
                                    <p:anim calcmode="lin" valueType="num">
                                      <p:cBhvr>
                                        <p:cTn id="56" dur="1000" fill="hold"/>
                                        <p:tgtEl>
                                          <p:spTgt spid="37"/>
                                        </p:tgtEl>
                                        <p:attrNameLst>
                                          <p:attrName>ppt_x</p:attrName>
                                        </p:attrNameLst>
                                      </p:cBhvr>
                                      <p:tavLst>
                                        <p:tav tm="0">
                                          <p:val>
                                            <p:strVal val="#ppt_x"/>
                                          </p:val>
                                        </p:tav>
                                        <p:tav tm="100000">
                                          <p:val>
                                            <p:strVal val="#ppt_x"/>
                                          </p:val>
                                        </p:tav>
                                      </p:tavLst>
                                    </p:anim>
                                    <p:anim calcmode="lin" valueType="num">
                                      <p:cBhvr>
                                        <p:cTn id="57" dur="1000" fill="hold"/>
                                        <p:tgtEl>
                                          <p:spTgt spid="37"/>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38"/>
                                        </p:tgtEl>
                                        <p:attrNameLst>
                                          <p:attrName>style.visibility</p:attrName>
                                        </p:attrNameLst>
                                      </p:cBhvr>
                                      <p:to>
                                        <p:strVal val="visible"/>
                                      </p:to>
                                    </p:set>
                                    <p:animEffect transition="in" filter="fade">
                                      <p:cBhvr>
                                        <p:cTn id="60" dur="1000"/>
                                        <p:tgtEl>
                                          <p:spTgt spid="38"/>
                                        </p:tgtEl>
                                      </p:cBhvr>
                                    </p:animEffect>
                                    <p:anim calcmode="lin" valueType="num">
                                      <p:cBhvr>
                                        <p:cTn id="61" dur="1000" fill="hold"/>
                                        <p:tgtEl>
                                          <p:spTgt spid="38"/>
                                        </p:tgtEl>
                                        <p:attrNameLst>
                                          <p:attrName>ppt_x</p:attrName>
                                        </p:attrNameLst>
                                      </p:cBhvr>
                                      <p:tavLst>
                                        <p:tav tm="0">
                                          <p:val>
                                            <p:strVal val="#ppt_x"/>
                                          </p:val>
                                        </p:tav>
                                        <p:tav tm="100000">
                                          <p:val>
                                            <p:strVal val="#ppt_x"/>
                                          </p:val>
                                        </p:tav>
                                      </p:tavLst>
                                    </p:anim>
                                    <p:anim calcmode="lin" valueType="num">
                                      <p:cBhvr>
                                        <p:cTn id="62" dur="1000" fill="hold"/>
                                        <p:tgtEl>
                                          <p:spTgt spid="38"/>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39"/>
                                        </p:tgtEl>
                                        <p:attrNameLst>
                                          <p:attrName>style.visibility</p:attrName>
                                        </p:attrNameLst>
                                      </p:cBhvr>
                                      <p:to>
                                        <p:strVal val="visible"/>
                                      </p:to>
                                    </p:set>
                                    <p:animEffect transition="in" filter="fade">
                                      <p:cBhvr>
                                        <p:cTn id="65" dur="1000"/>
                                        <p:tgtEl>
                                          <p:spTgt spid="39"/>
                                        </p:tgtEl>
                                      </p:cBhvr>
                                    </p:animEffect>
                                    <p:anim calcmode="lin" valueType="num">
                                      <p:cBhvr>
                                        <p:cTn id="66" dur="1000" fill="hold"/>
                                        <p:tgtEl>
                                          <p:spTgt spid="39"/>
                                        </p:tgtEl>
                                        <p:attrNameLst>
                                          <p:attrName>ppt_x</p:attrName>
                                        </p:attrNameLst>
                                      </p:cBhvr>
                                      <p:tavLst>
                                        <p:tav tm="0">
                                          <p:val>
                                            <p:strVal val="#ppt_x"/>
                                          </p:val>
                                        </p:tav>
                                        <p:tav tm="100000">
                                          <p:val>
                                            <p:strVal val="#ppt_x"/>
                                          </p:val>
                                        </p:tav>
                                      </p:tavLst>
                                    </p:anim>
                                    <p:anim calcmode="lin" valueType="num">
                                      <p:cBhvr>
                                        <p:cTn id="67" dur="1000" fill="hold"/>
                                        <p:tgtEl>
                                          <p:spTgt spid="39"/>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fade">
                                      <p:cBhvr>
                                        <p:cTn id="70" dur="1000"/>
                                        <p:tgtEl>
                                          <p:spTgt spid="40"/>
                                        </p:tgtEl>
                                      </p:cBhvr>
                                    </p:animEffect>
                                    <p:anim calcmode="lin" valueType="num">
                                      <p:cBhvr>
                                        <p:cTn id="71" dur="1000" fill="hold"/>
                                        <p:tgtEl>
                                          <p:spTgt spid="40"/>
                                        </p:tgtEl>
                                        <p:attrNameLst>
                                          <p:attrName>ppt_x</p:attrName>
                                        </p:attrNameLst>
                                      </p:cBhvr>
                                      <p:tavLst>
                                        <p:tav tm="0">
                                          <p:val>
                                            <p:strVal val="#ppt_x"/>
                                          </p:val>
                                        </p:tav>
                                        <p:tav tm="100000">
                                          <p:val>
                                            <p:strVal val="#ppt_x"/>
                                          </p:val>
                                        </p:tav>
                                      </p:tavLst>
                                    </p:anim>
                                    <p:anim calcmode="lin" valueType="num">
                                      <p:cBhvr>
                                        <p:cTn id="72" dur="1000" fill="hold"/>
                                        <p:tgtEl>
                                          <p:spTgt spid="40"/>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41"/>
                                        </p:tgtEl>
                                        <p:attrNameLst>
                                          <p:attrName>style.visibility</p:attrName>
                                        </p:attrNameLst>
                                      </p:cBhvr>
                                      <p:to>
                                        <p:strVal val="visible"/>
                                      </p:to>
                                    </p:set>
                                    <p:animEffect transition="in" filter="fade">
                                      <p:cBhvr>
                                        <p:cTn id="75" dur="1000"/>
                                        <p:tgtEl>
                                          <p:spTgt spid="41"/>
                                        </p:tgtEl>
                                      </p:cBhvr>
                                    </p:animEffect>
                                    <p:anim calcmode="lin" valueType="num">
                                      <p:cBhvr>
                                        <p:cTn id="76" dur="1000" fill="hold"/>
                                        <p:tgtEl>
                                          <p:spTgt spid="41"/>
                                        </p:tgtEl>
                                        <p:attrNameLst>
                                          <p:attrName>ppt_x</p:attrName>
                                        </p:attrNameLst>
                                      </p:cBhvr>
                                      <p:tavLst>
                                        <p:tav tm="0">
                                          <p:val>
                                            <p:strVal val="#ppt_x"/>
                                          </p:val>
                                        </p:tav>
                                        <p:tav tm="100000">
                                          <p:val>
                                            <p:strVal val="#ppt_x"/>
                                          </p:val>
                                        </p:tav>
                                      </p:tavLst>
                                    </p:anim>
                                    <p:anim calcmode="lin" valueType="num">
                                      <p:cBhvr>
                                        <p:cTn id="77" dur="1000" fill="hold"/>
                                        <p:tgtEl>
                                          <p:spTgt spid="41"/>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42"/>
                                        </p:tgtEl>
                                        <p:attrNameLst>
                                          <p:attrName>style.visibility</p:attrName>
                                        </p:attrNameLst>
                                      </p:cBhvr>
                                      <p:to>
                                        <p:strVal val="visible"/>
                                      </p:to>
                                    </p:set>
                                    <p:animEffect transition="in" filter="fade">
                                      <p:cBhvr>
                                        <p:cTn id="80" dur="1000"/>
                                        <p:tgtEl>
                                          <p:spTgt spid="42"/>
                                        </p:tgtEl>
                                      </p:cBhvr>
                                    </p:animEffect>
                                    <p:anim calcmode="lin" valueType="num">
                                      <p:cBhvr>
                                        <p:cTn id="81" dur="1000" fill="hold"/>
                                        <p:tgtEl>
                                          <p:spTgt spid="42"/>
                                        </p:tgtEl>
                                        <p:attrNameLst>
                                          <p:attrName>ppt_x</p:attrName>
                                        </p:attrNameLst>
                                      </p:cBhvr>
                                      <p:tavLst>
                                        <p:tav tm="0">
                                          <p:val>
                                            <p:strVal val="#ppt_x"/>
                                          </p:val>
                                        </p:tav>
                                        <p:tav tm="100000">
                                          <p:val>
                                            <p:strVal val="#ppt_x"/>
                                          </p:val>
                                        </p:tav>
                                      </p:tavLst>
                                    </p:anim>
                                    <p:anim calcmode="lin" valueType="num">
                                      <p:cBhvr>
                                        <p:cTn id="82" dur="1000" fill="hold"/>
                                        <p:tgtEl>
                                          <p:spTgt spid="42"/>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43"/>
                                        </p:tgtEl>
                                        <p:attrNameLst>
                                          <p:attrName>style.visibility</p:attrName>
                                        </p:attrNameLst>
                                      </p:cBhvr>
                                      <p:to>
                                        <p:strVal val="visible"/>
                                      </p:to>
                                    </p:set>
                                    <p:animEffect transition="in" filter="fade">
                                      <p:cBhvr>
                                        <p:cTn id="85" dur="1000"/>
                                        <p:tgtEl>
                                          <p:spTgt spid="43"/>
                                        </p:tgtEl>
                                      </p:cBhvr>
                                    </p:animEffect>
                                    <p:anim calcmode="lin" valueType="num">
                                      <p:cBhvr>
                                        <p:cTn id="86" dur="1000" fill="hold"/>
                                        <p:tgtEl>
                                          <p:spTgt spid="43"/>
                                        </p:tgtEl>
                                        <p:attrNameLst>
                                          <p:attrName>ppt_x</p:attrName>
                                        </p:attrNameLst>
                                      </p:cBhvr>
                                      <p:tavLst>
                                        <p:tav tm="0">
                                          <p:val>
                                            <p:strVal val="#ppt_x"/>
                                          </p:val>
                                        </p:tav>
                                        <p:tav tm="100000">
                                          <p:val>
                                            <p:strVal val="#ppt_x"/>
                                          </p:val>
                                        </p:tav>
                                      </p:tavLst>
                                    </p:anim>
                                    <p:anim calcmode="lin" valueType="num">
                                      <p:cBhvr>
                                        <p:cTn id="87" dur="1000" fill="hold"/>
                                        <p:tgtEl>
                                          <p:spTgt spid="43"/>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44"/>
                                        </p:tgtEl>
                                        <p:attrNameLst>
                                          <p:attrName>style.visibility</p:attrName>
                                        </p:attrNameLst>
                                      </p:cBhvr>
                                      <p:to>
                                        <p:strVal val="visible"/>
                                      </p:to>
                                    </p:set>
                                    <p:animEffect transition="in" filter="fade">
                                      <p:cBhvr>
                                        <p:cTn id="90" dur="1000"/>
                                        <p:tgtEl>
                                          <p:spTgt spid="44"/>
                                        </p:tgtEl>
                                      </p:cBhvr>
                                    </p:animEffect>
                                    <p:anim calcmode="lin" valueType="num">
                                      <p:cBhvr>
                                        <p:cTn id="91" dur="1000" fill="hold"/>
                                        <p:tgtEl>
                                          <p:spTgt spid="44"/>
                                        </p:tgtEl>
                                        <p:attrNameLst>
                                          <p:attrName>ppt_x</p:attrName>
                                        </p:attrNameLst>
                                      </p:cBhvr>
                                      <p:tavLst>
                                        <p:tav tm="0">
                                          <p:val>
                                            <p:strVal val="#ppt_x"/>
                                          </p:val>
                                        </p:tav>
                                        <p:tav tm="100000">
                                          <p:val>
                                            <p:strVal val="#ppt_x"/>
                                          </p:val>
                                        </p:tav>
                                      </p:tavLst>
                                    </p:anim>
                                    <p:anim calcmode="lin" valueType="num">
                                      <p:cBhvr>
                                        <p:cTn id="92" dur="1000" fill="hold"/>
                                        <p:tgtEl>
                                          <p:spTgt spid="44"/>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45"/>
                                        </p:tgtEl>
                                        <p:attrNameLst>
                                          <p:attrName>style.visibility</p:attrName>
                                        </p:attrNameLst>
                                      </p:cBhvr>
                                      <p:to>
                                        <p:strVal val="visible"/>
                                      </p:to>
                                    </p:set>
                                    <p:animEffect transition="in" filter="fade">
                                      <p:cBhvr>
                                        <p:cTn id="95" dur="1000"/>
                                        <p:tgtEl>
                                          <p:spTgt spid="45"/>
                                        </p:tgtEl>
                                      </p:cBhvr>
                                    </p:animEffect>
                                    <p:anim calcmode="lin" valueType="num">
                                      <p:cBhvr>
                                        <p:cTn id="96" dur="1000" fill="hold"/>
                                        <p:tgtEl>
                                          <p:spTgt spid="45"/>
                                        </p:tgtEl>
                                        <p:attrNameLst>
                                          <p:attrName>ppt_x</p:attrName>
                                        </p:attrNameLst>
                                      </p:cBhvr>
                                      <p:tavLst>
                                        <p:tav tm="0">
                                          <p:val>
                                            <p:strVal val="#ppt_x"/>
                                          </p:val>
                                        </p:tav>
                                        <p:tav tm="100000">
                                          <p:val>
                                            <p:strVal val="#ppt_x"/>
                                          </p:val>
                                        </p:tav>
                                      </p:tavLst>
                                    </p:anim>
                                    <p:anim calcmode="lin" valueType="num">
                                      <p:cBhvr>
                                        <p:cTn id="97" dur="1000" fill="hold"/>
                                        <p:tgtEl>
                                          <p:spTgt spid="45"/>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47"/>
                                        </p:tgtEl>
                                        <p:attrNameLst>
                                          <p:attrName>style.visibility</p:attrName>
                                        </p:attrNameLst>
                                      </p:cBhvr>
                                      <p:to>
                                        <p:strVal val="visible"/>
                                      </p:to>
                                    </p:set>
                                    <p:animEffect transition="in" filter="fade">
                                      <p:cBhvr>
                                        <p:cTn id="100" dur="1000"/>
                                        <p:tgtEl>
                                          <p:spTgt spid="47"/>
                                        </p:tgtEl>
                                      </p:cBhvr>
                                    </p:animEffect>
                                    <p:anim calcmode="lin" valueType="num">
                                      <p:cBhvr>
                                        <p:cTn id="101" dur="1000" fill="hold"/>
                                        <p:tgtEl>
                                          <p:spTgt spid="47"/>
                                        </p:tgtEl>
                                        <p:attrNameLst>
                                          <p:attrName>ppt_x</p:attrName>
                                        </p:attrNameLst>
                                      </p:cBhvr>
                                      <p:tavLst>
                                        <p:tav tm="0">
                                          <p:val>
                                            <p:strVal val="#ppt_x"/>
                                          </p:val>
                                        </p:tav>
                                        <p:tav tm="100000">
                                          <p:val>
                                            <p:strVal val="#ppt_x"/>
                                          </p:val>
                                        </p:tav>
                                      </p:tavLst>
                                    </p:anim>
                                    <p:anim calcmode="lin" valueType="num">
                                      <p:cBhvr>
                                        <p:cTn id="102" dur="1000" fill="hold"/>
                                        <p:tgtEl>
                                          <p:spTgt spid="47"/>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48"/>
                                        </p:tgtEl>
                                        <p:attrNameLst>
                                          <p:attrName>style.visibility</p:attrName>
                                        </p:attrNameLst>
                                      </p:cBhvr>
                                      <p:to>
                                        <p:strVal val="visible"/>
                                      </p:to>
                                    </p:set>
                                    <p:animEffect transition="in" filter="fade">
                                      <p:cBhvr>
                                        <p:cTn id="105" dur="1000"/>
                                        <p:tgtEl>
                                          <p:spTgt spid="48"/>
                                        </p:tgtEl>
                                      </p:cBhvr>
                                    </p:animEffect>
                                    <p:anim calcmode="lin" valueType="num">
                                      <p:cBhvr>
                                        <p:cTn id="106" dur="1000" fill="hold"/>
                                        <p:tgtEl>
                                          <p:spTgt spid="48"/>
                                        </p:tgtEl>
                                        <p:attrNameLst>
                                          <p:attrName>ppt_x</p:attrName>
                                        </p:attrNameLst>
                                      </p:cBhvr>
                                      <p:tavLst>
                                        <p:tav tm="0">
                                          <p:val>
                                            <p:strVal val="#ppt_x"/>
                                          </p:val>
                                        </p:tav>
                                        <p:tav tm="100000">
                                          <p:val>
                                            <p:strVal val="#ppt_x"/>
                                          </p:val>
                                        </p:tav>
                                      </p:tavLst>
                                    </p:anim>
                                    <p:anim calcmode="lin" valueType="num">
                                      <p:cBhvr>
                                        <p:cTn id="107" dur="1000" fill="hold"/>
                                        <p:tgtEl>
                                          <p:spTgt spid="48"/>
                                        </p:tgtEl>
                                        <p:attrNameLst>
                                          <p:attrName>ppt_y</p:attrName>
                                        </p:attrNameLst>
                                      </p:cBhvr>
                                      <p:tavLst>
                                        <p:tav tm="0">
                                          <p:val>
                                            <p:strVal val="#ppt_y+.1"/>
                                          </p:val>
                                        </p:tav>
                                        <p:tav tm="100000">
                                          <p:val>
                                            <p:strVal val="#ppt_y"/>
                                          </p:val>
                                        </p:tav>
                                      </p:tavLst>
                                    </p:anim>
                                  </p:childTnLst>
                                </p:cTn>
                              </p:par>
                              <p:par>
                                <p:cTn id="108" presetID="42" presetClass="entr" presetSubtype="0" fill="hold" nodeType="withEffect">
                                  <p:stCondLst>
                                    <p:cond delay="0"/>
                                  </p:stCondLst>
                                  <p:childTnLst>
                                    <p:set>
                                      <p:cBhvr>
                                        <p:cTn id="109" dur="1" fill="hold">
                                          <p:stCondLst>
                                            <p:cond delay="0"/>
                                          </p:stCondLst>
                                        </p:cTn>
                                        <p:tgtEl>
                                          <p:spTgt spid="49"/>
                                        </p:tgtEl>
                                        <p:attrNameLst>
                                          <p:attrName>style.visibility</p:attrName>
                                        </p:attrNameLst>
                                      </p:cBhvr>
                                      <p:to>
                                        <p:strVal val="visible"/>
                                      </p:to>
                                    </p:set>
                                    <p:animEffect transition="in" filter="fade">
                                      <p:cBhvr>
                                        <p:cTn id="110" dur="1000"/>
                                        <p:tgtEl>
                                          <p:spTgt spid="49"/>
                                        </p:tgtEl>
                                      </p:cBhvr>
                                    </p:animEffect>
                                    <p:anim calcmode="lin" valueType="num">
                                      <p:cBhvr>
                                        <p:cTn id="111" dur="1000" fill="hold"/>
                                        <p:tgtEl>
                                          <p:spTgt spid="49"/>
                                        </p:tgtEl>
                                        <p:attrNameLst>
                                          <p:attrName>ppt_x</p:attrName>
                                        </p:attrNameLst>
                                      </p:cBhvr>
                                      <p:tavLst>
                                        <p:tav tm="0">
                                          <p:val>
                                            <p:strVal val="#ppt_x"/>
                                          </p:val>
                                        </p:tav>
                                        <p:tav tm="100000">
                                          <p:val>
                                            <p:strVal val="#ppt_x"/>
                                          </p:val>
                                        </p:tav>
                                      </p:tavLst>
                                    </p:anim>
                                    <p:anim calcmode="lin" valueType="num">
                                      <p:cBhvr>
                                        <p:cTn id="112" dur="1000" fill="hold"/>
                                        <p:tgtEl>
                                          <p:spTgt spid="49"/>
                                        </p:tgtEl>
                                        <p:attrNameLst>
                                          <p:attrName>ppt_y</p:attrName>
                                        </p:attrNameLst>
                                      </p:cBhvr>
                                      <p:tavLst>
                                        <p:tav tm="0">
                                          <p:val>
                                            <p:strVal val="#ppt_y+.1"/>
                                          </p:val>
                                        </p:tav>
                                        <p:tav tm="100000">
                                          <p:val>
                                            <p:strVal val="#ppt_y"/>
                                          </p:val>
                                        </p:tav>
                                      </p:tavLst>
                                    </p:anim>
                                  </p:childTnLst>
                                </p:cTn>
                              </p:par>
                              <p:par>
                                <p:cTn id="113" presetID="42" presetClass="entr" presetSubtype="0" fill="hold" nodeType="withEffect">
                                  <p:stCondLst>
                                    <p:cond delay="0"/>
                                  </p:stCondLst>
                                  <p:childTnLst>
                                    <p:set>
                                      <p:cBhvr>
                                        <p:cTn id="114" dur="1" fill="hold">
                                          <p:stCondLst>
                                            <p:cond delay="0"/>
                                          </p:stCondLst>
                                        </p:cTn>
                                        <p:tgtEl>
                                          <p:spTgt spid="52"/>
                                        </p:tgtEl>
                                        <p:attrNameLst>
                                          <p:attrName>style.visibility</p:attrName>
                                        </p:attrNameLst>
                                      </p:cBhvr>
                                      <p:to>
                                        <p:strVal val="visible"/>
                                      </p:to>
                                    </p:set>
                                    <p:animEffect transition="in" filter="fade">
                                      <p:cBhvr>
                                        <p:cTn id="115" dur="1000"/>
                                        <p:tgtEl>
                                          <p:spTgt spid="52"/>
                                        </p:tgtEl>
                                      </p:cBhvr>
                                    </p:animEffect>
                                    <p:anim calcmode="lin" valueType="num">
                                      <p:cBhvr>
                                        <p:cTn id="116" dur="1000" fill="hold"/>
                                        <p:tgtEl>
                                          <p:spTgt spid="52"/>
                                        </p:tgtEl>
                                        <p:attrNameLst>
                                          <p:attrName>ppt_x</p:attrName>
                                        </p:attrNameLst>
                                      </p:cBhvr>
                                      <p:tavLst>
                                        <p:tav tm="0">
                                          <p:val>
                                            <p:strVal val="#ppt_x"/>
                                          </p:val>
                                        </p:tav>
                                        <p:tav tm="100000">
                                          <p:val>
                                            <p:strVal val="#ppt_x"/>
                                          </p:val>
                                        </p:tav>
                                      </p:tavLst>
                                    </p:anim>
                                    <p:anim calcmode="lin" valueType="num">
                                      <p:cBhvr>
                                        <p:cTn id="117" dur="1000" fill="hold"/>
                                        <p:tgtEl>
                                          <p:spTgt spid="52"/>
                                        </p:tgtEl>
                                        <p:attrNameLst>
                                          <p:attrName>ppt_y</p:attrName>
                                        </p:attrNameLst>
                                      </p:cBhvr>
                                      <p:tavLst>
                                        <p:tav tm="0">
                                          <p:val>
                                            <p:strVal val="#ppt_y+.1"/>
                                          </p:val>
                                        </p:tav>
                                        <p:tav tm="100000">
                                          <p:val>
                                            <p:strVal val="#ppt_y"/>
                                          </p:val>
                                        </p:tav>
                                      </p:tavLst>
                                    </p:anim>
                                  </p:childTnLst>
                                </p:cTn>
                              </p:par>
                              <p:par>
                                <p:cTn id="118" presetID="42" presetClass="entr" presetSubtype="0" fill="hold" nodeType="withEffect">
                                  <p:stCondLst>
                                    <p:cond delay="0"/>
                                  </p:stCondLst>
                                  <p:childTnLst>
                                    <p:set>
                                      <p:cBhvr>
                                        <p:cTn id="119" dur="1" fill="hold">
                                          <p:stCondLst>
                                            <p:cond delay="0"/>
                                          </p:stCondLst>
                                        </p:cTn>
                                        <p:tgtEl>
                                          <p:spTgt spid="55"/>
                                        </p:tgtEl>
                                        <p:attrNameLst>
                                          <p:attrName>style.visibility</p:attrName>
                                        </p:attrNameLst>
                                      </p:cBhvr>
                                      <p:to>
                                        <p:strVal val="visible"/>
                                      </p:to>
                                    </p:set>
                                    <p:animEffect transition="in" filter="fade">
                                      <p:cBhvr>
                                        <p:cTn id="120" dur="1000"/>
                                        <p:tgtEl>
                                          <p:spTgt spid="55"/>
                                        </p:tgtEl>
                                      </p:cBhvr>
                                    </p:animEffect>
                                    <p:anim calcmode="lin" valueType="num">
                                      <p:cBhvr>
                                        <p:cTn id="121" dur="1000" fill="hold"/>
                                        <p:tgtEl>
                                          <p:spTgt spid="55"/>
                                        </p:tgtEl>
                                        <p:attrNameLst>
                                          <p:attrName>ppt_x</p:attrName>
                                        </p:attrNameLst>
                                      </p:cBhvr>
                                      <p:tavLst>
                                        <p:tav tm="0">
                                          <p:val>
                                            <p:strVal val="#ppt_x"/>
                                          </p:val>
                                        </p:tav>
                                        <p:tav tm="100000">
                                          <p:val>
                                            <p:strVal val="#ppt_x"/>
                                          </p:val>
                                        </p:tav>
                                      </p:tavLst>
                                    </p:anim>
                                    <p:anim calcmode="lin" valueType="num">
                                      <p:cBhvr>
                                        <p:cTn id="122" dur="1000" fill="hold"/>
                                        <p:tgtEl>
                                          <p:spTgt spid="55"/>
                                        </p:tgtEl>
                                        <p:attrNameLst>
                                          <p:attrName>ppt_y</p:attrName>
                                        </p:attrNameLst>
                                      </p:cBhvr>
                                      <p:tavLst>
                                        <p:tav tm="0">
                                          <p:val>
                                            <p:strVal val="#ppt_y+.1"/>
                                          </p:val>
                                        </p:tav>
                                        <p:tav tm="100000">
                                          <p:val>
                                            <p:strVal val="#ppt_y"/>
                                          </p:val>
                                        </p:tav>
                                      </p:tavLst>
                                    </p:anim>
                                  </p:childTnLst>
                                </p:cTn>
                              </p:par>
                              <p:par>
                                <p:cTn id="123" presetID="42" presetClass="entr" presetSubtype="0" fill="hold" nodeType="withEffect">
                                  <p:stCondLst>
                                    <p:cond delay="0"/>
                                  </p:stCondLst>
                                  <p:childTnLst>
                                    <p:set>
                                      <p:cBhvr>
                                        <p:cTn id="124" dur="1" fill="hold">
                                          <p:stCondLst>
                                            <p:cond delay="0"/>
                                          </p:stCondLst>
                                        </p:cTn>
                                        <p:tgtEl>
                                          <p:spTgt spid="58"/>
                                        </p:tgtEl>
                                        <p:attrNameLst>
                                          <p:attrName>style.visibility</p:attrName>
                                        </p:attrNameLst>
                                      </p:cBhvr>
                                      <p:to>
                                        <p:strVal val="visible"/>
                                      </p:to>
                                    </p:set>
                                    <p:animEffect transition="in" filter="fade">
                                      <p:cBhvr>
                                        <p:cTn id="125" dur="1000"/>
                                        <p:tgtEl>
                                          <p:spTgt spid="58"/>
                                        </p:tgtEl>
                                      </p:cBhvr>
                                    </p:animEffect>
                                    <p:anim calcmode="lin" valueType="num">
                                      <p:cBhvr>
                                        <p:cTn id="126" dur="1000" fill="hold"/>
                                        <p:tgtEl>
                                          <p:spTgt spid="58"/>
                                        </p:tgtEl>
                                        <p:attrNameLst>
                                          <p:attrName>ppt_x</p:attrName>
                                        </p:attrNameLst>
                                      </p:cBhvr>
                                      <p:tavLst>
                                        <p:tav tm="0">
                                          <p:val>
                                            <p:strVal val="#ppt_x"/>
                                          </p:val>
                                        </p:tav>
                                        <p:tav tm="100000">
                                          <p:val>
                                            <p:strVal val="#ppt_x"/>
                                          </p:val>
                                        </p:tav>
                                      </p:tavLst>
                                    </p:anim>
                                    <p:anim calcmode="lin" valueType="num">
                                      <p:cBhvr>
                                        <p:cTn id="127" dur="1000" fill="hold"/>
                                        <p:tgtEl>
                                          <p:spTgt spid="58"/>
                                        </p:tgtEl>
                                        <p:attrNameLst>
                                          <p:attrName>ppt_y</p:attrName>
                                        </p:attrNameLst>
                                      </p:cBhvr>
                                      <p:tavLst>
                                        <p:tav tm="0">
                                          <p:val>
                                            <p:strVal val="#ppt_y+.1"/>
                                          </p:val>
                                        </p:tav>
                                        <p:tav tm="100000">
                                          <p:val>
                                            <p:strVal val="#ppt_y"/>
                                          </p:val>
                                        </p:tav>
                                      </p:tavLst>
                                    </p:anim>
                                  </p:childTnLst>
                                </p:cTn>
                              </p:par>
                              <p:par>
                                <p:cTn id="128" presetID="42" presetClass="entr" presetSubtype="0" fill="hold" nodeType="withEffect">
                                  <p:stCondLst>
                                    <p:cond delay="0"/>
                                  </p:stCondLst>
                                  <p:childTnLst>
                                    <p:set>
                                      <p:cBhvr>
                                        <p:cTn id="129" dur="1" fill="hold">
                                          <p:stCondLst>
                                            <p:cond delay="0"/>
                                          </p:stCondLst>
                                        </p:cTn>
                                        <p:tgtEl>
                                          <p:spTgt spid="61"/>
                                        </p:tgtEl>
                                        <p:attrNameLst>
                                          <p:attrName>style.visibility</p:attrName>
                                        </p:attrNameLst>
                                      </p:cBhvr>
                                      <p:to>
                                        <p:strVal val="visible"/>
                                      </p:to>
                                    </p:set>
                                    <p:animEffect transition="in" filter="fade">
                                      <p:cBhvr>
                                        <p:cTn id="130" dur="1000"/>
                                        <p:tgtEl>
                                          <p:spTgt spid="61"/>
                                        </p:tgtEl>
                                      </p:cBhvr>
                                    </p:animEffect>
                                    <p:anim calcmode="lin" valueType="num">
                                      <p:cBhvr>
                                        <p:cTn id="131" dur="1000" fill="hold"/>
                                        <p:tgtEl>
                                          <p:spTgt spid="61"/>
                                        </p:tgtEl>
                                        <p:attrNameLst>
                                          <p:attrName>ppt_x</p:attrName>
                                        </p:attrNameLst>
                                      </p:cBhvr>
                                      <p:tavLst>
                                        <p:tav tm="0">
                                          <p:val>
                                            <p:strVal val="#ppt_x"/>
                                          </p:val>
                                        </p:tav>
                                        <p:tav tm="100000">
                                          <p:val>
                                            <p:strVal val="#ppt_x"/>
                                          </p:val>
                                        </p:tav>
                                      </p:tavLst>
                                    </p:anim>
                                    <p:anim calcmode="lin" valueType="num">
                                      <p:cBhvr>
                                        <p:cTn id="132" dur="1000" fill="hold"/>
                                        <p:tgtEl>
                                          <p:spTgt spid="61"/>
                                        </p:tgtEl>
                                        <p:attrNameLst>
                                          <p:attrName>ppt_y</p:attrName>
                                        </p:attrNameLst>
                                      </p:cBhvr>
                                      <p:tavLst>
                                        <p:tav tm="0">
                                          <p:val>
                                            <p:strVal val="#ppt_y+.1"/>
                                          </p:val>
                                        </p:tav>
                                        <p:tav tm="100000">
                                          <p:val>
                                            <p:strVal val="#ppt_y"/>
                                          </p:val>
                                        </p:tav>
                                      </p:tavLst>
                                    </p:anim>
                                  </p:childTnLst>
                                </p:cTn>
                              </p:par>
                              <p:par>
                                <p:cTn id="133" presetID="42" presetClass="entr" presetSubtype="0" fill="hold" nodeType="withEffect">
                                  <p:stCondLst>
                                    <p:cond delay="0"/>
                                  </p:stCondLst>
                                  <p:childTnLst>
                                    <p:set>
                                      <p:cBhvr>
                                        <p:cTn id="134" dur="1" fill="hold">
                                          <p:stCondLst>
                                            <p:cond delay="0"/>
                                          </p:stCondLst>
                                        </p:cTn>
                                        <p:tgtEl>
                                          <p:spTgt spid="64"/>
                                        </p:tgtEl>
                                        <p:attrNameLst>
                                          <p:attrName>style.visibility</p:attrName>
                                        </p:attrNameLst>
                                      </p:cBhvr>
                                      <p:to>
                                        <p:strVal val="visible"/>
                                      </p:to>
                                    </p:set>
                                    <p:animEffect transition="in" filter="fade">
                                      <p:cBhvr>
                                        <p:cTn id="135" dur="1000"/>
                                        <p:tgtEl>
                                          <p:spTgt spid="64"/>
                                        </p:tgtEl>
                                      </p:cBhvr>
                                    </p:animEffect>
                                    <p:anim calcmode="lin" valueType="num">
                                      <p:cBhvr>
                                        <p:cTn id="136" dur="1000" fill="hold"/>
                                        <p:tgtEl>
                                          <p:spTgt spid="64"/>
                                        </p:tgtEl>
                                        <p:attrNameLst>
                                          <p:attrName>ppt_x</p:attrName>
                                        </p:attrNameLst>
                                      </p:cBhvr>
                                      <p:tavLst>
                                        <p:tav tm="0">
                                          <p:val>
                                            <p:strVal val="#ppt_x"/>
                                          </p:val>
                                        </p:tav>
                                        <p:tav tm="100000">
                                          <p:val>
                                            <p:strVal val="#ppt_x"/>
                                          </p:val>
                                        </p:tav>
                                      </p:tavLst>
                                    </p:anim>
                                    <p:anim calcmode="lin" valueType="num">
                                      <p:cBhvr>
                                        <p:cTn id="137"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7" grpId="0" animBg="1"/>
      <p:bldP spid="48" grpId="0" animBg="1"/>
      <p:bldP spid="7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Oval 15"/>
          <p:cNvSpPr/>
          <p:nvPr/>
        </p:nvSpPr>
        <p:spPr>
          <a:xfrm>
            <a:off x="970135" y="2367408"/>
            <a:ext cx="471907" cy="471907"/>
          </a:xfrm>
          <a:prstGeom prst="ellipse">
            <a:avLst/>
          </a:prstGeom>
          <a:solidFill>
            <a:srgbClr val="9966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pPr>
            <a:endParaRPr lang="en-GB" sz="1050">
              <a:solidFill>
                <a:schemeClr val="bg1"/>
              </a:solidFill>
              <a:cs typeface="+mn-ea"/>
              <a:sym typeface="+mn-lt"/>
            </a:endParaRPr>
          </a:p>
        </p:txBody>
      </p:sp>
      <p:sp>
        <p:nvSpPr>
          <p:cNvPr id="79" name="Oval 16"/>
          <p:cNvSpPr/>
          <p:nvPr/>
        </p:nvSpPr>
        <p:spPr>
          <a:xfrm>
            <a:off x="2927847" y="2367408"/>
            <a:ext cx="471907" cy="471907"/>
          </a:xfrm>
          <a:prstGeom prst="ellipse">
            <a:avLst/>
          </a:prstGeom>
          <a:solidFill>
            <a:srgbClr val="9966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pPr>
            <a:endParaRPr lang="en-GB" sz="1050">
              <a:solidFill>
                <a:schemeClr val="bg1"/>
              </a:solidFill>
              <a:cs typeface="+mn-ea"/>
              <a:sym typeface="+mn-lt"/>
            </a:endParaRPr>
          </a:p>
        </p:txBody>
      </p:sp>
      <p:sp>
        <p:nvSpPr>
          <p:cNvPr id="80" name="Oval 17"/>
          <p:cNvSpPr/>
          <p:nvPr/>
        </p:nvSpPr>
        <p:spPr>
          <a:xfrm>
            <a:off x="4885561" y="2367408"/>
            <a:ext cx="471907" cy="471907"/>
          </a:xfrm>
          <a:prstGeom prst="ellipse">
            <a:avLst/>
          </a:prstGeom>
          <a:solidFill>
            <a:srgbClr val="9966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pPr>
            <a:endParaRPr lang="en-GB" sz="1050">
              <a:solidFill>
                <a:schemeClr val="bg1"/>
              </a:solidFill>
              <a:cs typeface="+mn-ea"/>
              <a:sym typeface="+mn-lt"/>
            </a:endParaRPr>
          </a:p>
        </p:txBody>
      </p:sp>
      <p:sp>
        <p:nvSpPr>
          <p:cNvPr id="81" name="Oval 18"/>
          <p:cNvSpPr/>
          <p:nvPr/>
        </p:nvSpPr>
        <p:spPr>
          <a:xfrm>
            <a:off x="6781435" y="2367408"/>
            <a:ext cx="471907" cy="471907"/>
          </a:xfrm>
          <a:prstGeom prst="ellipse">
            <a:avLst/>
          </a:prstGeom>
          <a:solidFill>
            <a:srgbClr val="99663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pPr>
            <a:endParaRPr lang="en-GB" sz="1050">
              <a:solidFill>
                <a:schemeClr val="bg1"/>
              </a:solidFill>
              <a:cs typeface="+mn-ea"/>
              <a:sym typeface="+mn-lt"/>
            </a:endParaRPr>
          </a:p>
        </p:txBody>
      </p:sp>
      <p:sp>
        <p:nvSpPr>
          <p:cNvPr id="82" name="TextBox 19"/>
          <p:cNvSpPr txBox="1"/>
          <p:nvPr/>
        </p:nvSpPr>
        <p:spPr>
          <a:xfrm>
            <a:off x="1553182" y="2510273"/>
            <a:ext cx="538609" cy="177484"/>
          </a:xfrm>
          <a:prstGeom prst="rect">
            <a:avLst/>
          </a:prstGeom>
          <a:noFill/>
        </p:spPr>
        <p:txBody>
          <a:bodyPr wrap="none" lIns="0" tIns="0" rIns="0" bIns="0"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120000"/>
              </a:lnSpc>
            </a:pPr>
            <a:r>
              <a:rPr lang="zh-CN" altLang="en-US" sz="1050" dirty="0">
                <a:solidFill>
                  <a:schemeClr val="bg1"/>
                </a:solidFill>
                <a:latin typeface="+mn-lt"/>
                <a:ea typeface="+mn-ea"/>
                <a:cs typeface="+mn-ea"/>
                <a:sym typeface="+mn-lt"/>
              </a:rPr>
              <a:t>文字内容</a:t>
            </a:r>
            <a:endParaRPr lang="en-GB" sz="1050" dirty="0">
              <a:solidFill>
                <a:schemeClr val="bg1"/>
              </a:solidFill>
              <a:latin typeface="+mn-lt"/>
              <a:ea typeface="+mn-ea"/>
              <a:cs typeface="+mn-ea"/>
              <a:sym typeface="+mn-lt"/>
            </a:endParaRPr>
          </a:p>
        </p:txBody>
      </p:sp>
      <p:sp>
        <p:nvSpPr>
          <p:cNvPr id="83" name="Rectangle 20"/>
          <p:cNvSpPr/>
          <p:nvPr/>
        </p:nvSpPr>
        <p:spPr>
          <a:xfrm>
            <a:off x="6774292" y="2891636"/>
            <a:ext cx="1524780" cy="332399"/>
          </a:xfrm>
          <a:prstGeom prst="rect">
            <a:avLst/>
          </a:prstGeom>
        </p:spPr>
        <p:txBody>
          <a:bodyPr wrap="square" lIns="0" tIns="0" rIns="0" bIns="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lnSpc>
                <a:spcPct val="120000"/>
              </a:lnSpc>
            </a:pPr>
            <a:r>
              <a:rPr lang="en-US" altLang="zh-CN" sz="600" dirty="0">
                <a:solidFill>
                  <a:schemeClr val="bg1"/>
                </a:solidFill>
                <a:latin typeface="+mn-lt"/>
                <a:ea typeface="+mn-ea"/>
                <a:cs typeface="+mn-ea"/>
                <a:sym typeface="+mn-lt"/>
              </a:rPr>
              <a:t>Please replace text, click add relevant headline, modify the text content, also can copy your content to this directly.</a:t>
            </a:r>
            <a:endParaRPr lang="en-GB" sz="600" dirty="0">
              <a:solidFill>
                <a:schemeClr val="bg1"/>
              </a:solidFill>
              <a:latin typeface="+mn-lt"/>
              <a:ea typeface="+mn-ea"/>
              <a:cs typeface="+mn-ea"/>
              <a:sym typeface="+mn-lt"/>
            </a:endParaRPr>
          </a:p>
        </p:txBody>
      </p:sp>
      <p:sp>
        <p:nvSpPr>
          <p:cNvPr id="84" name="TextBox 21"/>
          <p:cNvSpPr txBox="1"/>
          <p:nvPr/>
        </p:nvSpPr>
        <p:spPr>
          <a:xfrm>
            <a:off x="3531777" y="2510273"/>
            <a:ext cx="538609" cy="177484"/>
          </a:xfrm>
          <a:prstGeom prst="rect">
            <a:avLst/>
          </a:prstGeom>
          <a:noFill/>
        </p:spPr>
        <p:txBody>
          <a:bodyPr wrap="none" lIns="0" tIns="0" rIns="0" bIns="0"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120000"/>
              </a:lnSpc>
            </a:pPr>
            <a:r>
              <a:rPr lang="zh-CN" altLang="en-US" sz="1050" dirty="0">
                <a:solidFill>
                  <a:schemeClr val="bg1"/>
                </a:solidFill>
                <a:latin typeface="+mn-lt"/>
                <a:ea typeface="+mn-ea"/>
                <a:cs typeface="+mn-ea"/>
                <a:sym typeface="+mn-lt"/>
              </a:rPr>
              <a:t>文字内容</a:t>
            </a:r>
            <a:endParaRPr lang="en-GB" altLang="zh-CN" sz="1050" dirty="0">
              <a:solidFill>
                <a:schemeClr val="bg1"/>
              </a:solidFill>
              <a:latin typeface="+mn-lt"/>
              <a:ea typeface="+mn-ea"/>
              <a:cs typeface="+mn-ea"/>
              <a:sym typeface="+mn-lt"/>
            </a:endParaRPr>
          </a:p>
        </p:txBody>
      </p:sp>
      <p:sp>
        <p:nvSpPr>
          <p:cNvPr id="85" name="TextBox 22"/>
          <p:cNvSpPr txBox="1"/>
          <p:nvPr/>
        </p:nvSpPr>
        <p:spPr>
          <a:xfrm>
            <a:off x="5502727" y="2510273"/>
            <a:ext cx="538609" cy="177484"/>
          </a:xfrm>
          <a:prstGeom prst="rect">
            <a:avLst/>
          </a:prstGeom>
          <a:noFill/>
        </p:spPr>
        <p:txBody>
          <a:bodyPr wrap="none" lIns="0" tIns="0" rIns="0" bIns="0"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120000"/>
              </a:lnSpc>
            </a:pPr>
            <a:r>
              <a:rPr lang="zh-CN" altLang="en-US" sz="1050" dirty="0">
                <a:solidFill>
                  <a:schemeClr val="bg1"/>
                </a:solidFill>
                <a:latin typeface="+mn-lt"/>
                <a:ea typeface="+mn-ea"/>
                <a:cs typeface="+mn-ea"/>
                <a:sym typeface="+mn-lt"/>
              </a:rPr>
              <a:t>文字内容</a:t>
            </a:r>
            <a:endParaRPr lang="en-GB" altLang="zh-CN" sz="1050" dirty="0">
              <a:solidFill>
                <a:schemeClr val="bg1"/>
              </a:solidFill>
              <a:latin typeface="+mn-lt"/>
              <a:ea typeface="+mn-ea"/>
              <a:cs typeface="+mn-ea"/>
              <a:sym typeface="+mn-lt"/>
            </a:endParaRPr>
          </a:p>
        </p:txBody>
      </p:sp>
      <p:sp>
        <p:nvSpPr>
          <p:cNvPr id="86" name="TextBox 23"/>
          <p:cNvSpPr txBox="1"/>
          <p:nvPr/>
        </p:nvSpPr>
        <p:spPr>
          <a:xfrm>
            <a:off x="7424203" y="2510273"/>
            <a:ext cx="538609" cy="177484"/>
          </a:xfrm>
          <a:prstGeom prst="rect">
            <a:avLst/>
          </a:prstGeom>
          <a:noFill/>
        </p:spPr>
        <p:txBody>
          <a:bodyPr wrap="none" lIns="0" tIns="0" rIns="0" bIns="0"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lnSpc>
                <a:spcPct val="120000"/>
              </a:lnSpc>
            </a:pPr>
            <a:r>
              <a:rPr lang="zh-CN" altLang="en-US" sz="1050" dirty="0">
                <a:solidFill>
                  <a:schemeClr val="bg1"/>
                </a:solidFill>
                <a:latin typeface="+mn-lt"/>
                <a:ea typeface="+mn-ea"/>
                <a:cs typeface="+mn-ea"/>
                <a:sym typeface="+mn-lt"/>
              </a:rPr>
              <a:t>文字内容</a:t>
            </a:r>
            <a:endParaRPr lang="en-GB" altLang="zh-CN" sz="1050" dirty="0">
              <a:solidFill>
                <a:schemeClr val="bg1"/>
              </a:solidFill>
              <a:latin typeface="+mn-lt"/>
              <a:ea typeface="+mn-ea"/>
              <a:cs typeface="+mn-ea"/>
              <a:sym typeface="+mn-lt"/>
            </a:endParaRPr>
          </a:p>
        </p:txBody>
      </p:sp>
      <p:sp>
        <p:nvSpPr>
          <p:cNvPr id="87" name="Rectangle 24"/>
          <p:cNvSpPr/>
          <p:nvPr/>
        </p:nvSpPr>
        <p:spPr>
          <a:xfrm>
            <a:off x="2920704" y="2891637"/>
            <a:ext cx="1524780" cy="332399"/>
          </a:xfrm>
          <a:prstGeom prst="rect">
            <a:avLst/>
          </a:prstGeom>
        </p:spPr>
        <p:txBody>
          <a:bodyPr wrap="square" lIns="0" tIns="0" rIns="0" bIns="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lnSpc>
                <a:spcPct val="120000"/>
              </a:lnSpc>
            </a:pPr>
            <a:r>
              <a:rPr lang="en-US" altLang="zh-CN" sz="600" dirty="0">
                <a:solidFill>
                  <a:schemeClr val="bg1"/>
                </a:solidFill>
                <a:latin typeface="+mn-lt"/>
                <a:ea typeface="+mn-ea"/>
                <a:cs typeface="+mn-ea"/>
                <a:sym typeface="+mn-lt"/>
              </a:rPr>
              <a:t>Please replace text, click add relevant headline, modify the text content, also can copy your content to this directly.</a:t>
            </a:r>
            <a:endParaRPr lang="en-GB" sz="600" dirty="0">
              <a:solidFill>
                <a:schemeClr val="bg1"/>
              </a:solidFill>
              <a:latin typeface="+mn-lt"/>
              <a:ea typeface="+mn-ea"/>
              <a:cs typeface="+mn-ea"/>
              <a:sym typeface="+mn-lt"/>
            </a:endParaRPr>
          </a:p>
        </p:txBody>
      </p:sp>
      <p:sp>
        <p:nvSpPr>
          <p:cNvPr id="88" name="Rectangle 25"/>
          <p:cNvSpPr/>
          <p:nvPr/>
        </p:nvSpPr>
        <p:spPr>
          <a:xfrm>
            <a:off x="4878418" y="2891637"/>
            <a:ext cx="1524780" cy="332399"/>
          </a:xfrm>
          <a:prstGeom prst="rect">
            <a:avLst/>
          </a:prstGeom>
        </p:spPr>
        <p:txBody>
          <a:bodyPr wrap="square" lIns="0" tIns="0" rIns="0" bIns="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lnSpc>
                <a:spcPct val="120000"/>
              </a:lnSpc>
            </a:pPr>
            <a:r>
              <a:rPr lang="en-US" altLang="zh-CN" sz="600" dirty="0">
                <a:solidFill>
                  <a:schemeClr val="bg1"/>
                </a:solidFill>
                <a:latin typeface="+mn-lt"/>
                <a:ea typeface="+mn-ea"/>
                <a:cs typeface="+mn-ea"/>
                <a:sym typeface="+mn-lt"/>
              </a:rPr>
              <a:t>Please replace text, click add relevant headline, modify the text content, also can copy your content to this directly.</a:t>
            </a:r>
            <a:endParaRPr lang="en-GB" sz="600" dirty="0">
              <a:solidFill>
                <a:schemeClr val="bg1"/>
              </a:solidFill>
              <a:latin typeface="+mn-lt"/>
              <a:ea typeface="+mn-ea"/>
              <a:cs typeface="+mn-ea"/>
              <a:sym typeface="+mn-lt"/>
            </a:endParaRPr>
          </a:p>
        </p:txBody>
      </p:sp>
      <p:sp>
        <p:nvSpPr>
          <p:cNvPr id="89" name="Rectangle 26"/>
          <p:cNvSpPr/>
          <p:nvPr/>
        </p:nvSpPr>
        <p:spPr>
          <a:xfrm>
            <a:off x="955541" y="2891636"/>
            <a:ext cx="1524780" cy="332399"/>
          </a:xfrm>
          <a:prstGeom prst="rect">
            <a:avLst/>
          </a:prstGeom>
        </p:spPr>
        <p:txBody>
          <a:bodyPr wrap="square" lIns="0" tIns="0" rIns="0" bIns="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lnSpc>
                <a:spcPct val="120000"/>
              </a:lnSpc>
            </a:pPr>
            <a:r>
              <a:rPr lang="en-US" altLang="zh-CN" sz="600" dirty="0">
                <a:solidFill>
                  <a:schemeClr val="bg1"/>
                </a:solidFill>
                <a:latin typeface="+mn-lt"/>
                <a:ea typeface="+mn-ea"/>
                <a:cs typeface="+mn-ea"/>
                <a:sym typeface="+mn-lt"/>
              </a:rPr>
              <a:t>Please replace text, click add relevant headline, modify the text content, also can copy your content to this directly.</a:t>
            </a:r>
            <a:endParaRPr lang="en-GB" sz="600" dirty="0">
              <a:solidFill>
                <a:schemeClr val="bg1"/>
              </a:solidFill>
              <a:latin typeface="+mn-lt"/>
              <a:ea typeface="+mn-ea"/>
              <a:cs typeface="+mn-ea"/>
              <a:sym typeface="+mn-lt"/>
            </a:endParaRPr>
          </a:p>
        </p:txBody>
      </p:sp>
      <p:grpSp>
        <p:nvGrpSpPr>
          <p:cNvPr id="97" name="Group 36"/>
          <p:cNvGrpSpPr/>
          <p:nvPr/>
        </p:nvGrpSpPr>
        <p:grpSpPr>
          <a:xfrm>
            <a:off x="6885570" y="2496108"/>
            <a:ext cx="263603" cy="214487"/>
            <a:chOff x="10074275" y="4479132"/>
            <a:chExt cx="464344" cy="377825"/>
          </a:xfrm>
          <a:solidFill>
            <a:schemeClr val="bg2"/>
          </a:solidFill>
        </p:grpSpPr>
        <p:sp>
          <p:nvSpPr>
            <p:cNvPr id="120" name="AutoShape 5"/>
            <p:cNvSpPr>
              <a:spLocks/>
            </p:cNvSpPr>
            <p:nvPr/>
          </p:nvSpPr>
          <p:spPr bwMode="auto">
            <a:xfrm>
              <a:off x="10393363" y="4595019"/>
              <a:ext cx="87313" cy="1166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999" y="18900"/>
                  </a:moveTo>
                  <a:lnTo>
                    <a:pt x="3600" y="18900"/>
                  </a:lnTo>
                  <a:lnTo>
                    <a:pt x="3600" y="2700"/>
                  </a:lnTo>
                  <a:lnTo>
                    <a:pt x="7200" y="2700"/>
                  </a:lnTo>
                  <a:lnTo>
                    <a:pt x="17999" y="14850"/>
                  </a:lnTo>
                  <a:cubicBezTo>
                    <a:pt x="17999" y="14850"/>
                    <a:pt x="17999" y="18900"/>
                    <a:pt x="17999" y="18900"/>
                  </a:cubicBezTo>
                  <a:close/>
                  <a:moveTo>
                    <a:pt x="10195" y="1202"/>
                  </a:moveTo>
                  <a:cubicBezTo>
                    <a:pt x="9527" y="450"/>
                    <a:pt x="8402" y="0"/>
                    <a:pt x="7200" y="0"/>
                  </a:cubicBezTo>
                  <a:lnTo>
                    <a:pt x="3600" y="0"/>
                  </a:lnTo>
                  <a:cubicBezTo>
                    <a:pt x="1610" y="0"/>
                    <a:pt x="0" y="1207"/>
                    <a:pt x="0" y="2700"/>
                  </a:cubicBezTo>
                  <a:lnTo>
                    <a:pt x="0" y="18900"/>
                  </a:lnTo>
                  <a:cubicBezTo>
                    <a:pt x="0" y="20392"/>
                    <a:pt x="1610" y="21599"/>
                    <a:pt x="3600" y="21599"/>
                  </a:cubicBezTo>
                  <a:lnTo>
                    <a:pt x="17999" y="21599"/>
                  </a:lnTo>
                  <a:cubicBezTo>
                    <a:pt x="19989" y="21599"/>
                    <a:pt x="21600" y="20392"/>
                    <a:pt x="21600" y="18900"/>
                  </a:cubicBezTo>
                  <a:lnTo>
                    <a:pt x="21600" y="14850"/>
                  </a:lnTo>
                  <a:cubicBezTo>
                    <a:pt x="21600" y="14317"/>
                    <a:pt x="21389" y="13795"/>
                    <a:pt x="20995" y="13352"/>
                  </a:cubicBezTo>
                  <a:cubicBezTo>
                    <a:pt x="20995" y="13352"/>
                    <a:pt x="10195" y="1202"/>
                    <a:pt x="10195" y="1202"/>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85" tIns="13085" rIns="13085" bIns="13085"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157027" hangingPunct="0">
                <a:lnSpc>
                  <a:spcPct val="120000"/>
                </a:lnSpc>
              </a:pPr>
              <a:endParaRPr lang="en-US" sz="1050">
                <a:solidFill>
                  <a:schemeClr val="bg1"/>
                </a:solidFill>
                <a:latin typeface="+mn-lt"/>
                <a:ea typeface="+mn-ea"/>
                <a:cs typeface="+mn-ea"/>
                <a:sym typeface="+mn-lt"/>
              </a:endParaRPr>
            </a:p>
          </p:txBody>
        </p:sp>
        <p:sp>
          <p:nvSpPr>
            <p:cNvPr id="121" name="AutoShape 6"/>
            <p:cNvSpPr>
              <a:spLocks/>
            </p:cNvSpPr>
            <p:nvPr/>
          </p:nvSpPr>
          <p:spPr bwMode="auto">
            <a:xfrm>
              <a:off x="10074275" y="4479132"/>
              <a:ext cx="464344" cy="3778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50" y="16615"/>
                  </a:moveTo>
                  <a:cubicBezTo>
                    <a:pt x="20250" y="17074"/>
                    <a:pt x="19948" y="17446"/>
                    <a:pt x="19575" y="17446"/>
                  </a:cubicBezTo>
                  <a:lnTo>
                    <a:pt x="18803" y="17446"/>
                  </a:lnTo>
                  <a:cubicBezTo>
                    <a:pt x="18501" y="16016"/>
                    <a:pt x="17453" y="14953"/>
                    <a:pt x="16200" y="14953"/>
                  </a:cubicBezTo>
                  <a:cubicBezTo>
                    <a:pt x="14945" y="14953"/>
                    <a:pt x="13897" y="16016"/>
                    <a:pt x="13595" y="17446"/>
                  </a:cubicBezTo>
                  <a:lnTo>
                    <a:pt x="10029" y="17446"/>
                  </a:lnTo>
                  <a:cubicBezTo>
                    <a:pt x="9727" y="16016"/>
                    <a:pt x="8679" y="14953"/>
                    <a:pt x="7425" y="14953"/>
                  </a:cubicBezTo>
                  <a:cubicBezTo>
                    <a:pt x="6170" y="14953"/>
                    <a:pt x="5122" y="16016"/>
                    <a:pt x="4820" y="17446"/>
                  </a:cubicBezTo>
                  <a:lnTo>
                    <a:pt x="4050" y="17446"/>
                  </a:lnTo>
                  <a:cubicBezTo>
                    <a:pt x="3677" y="17446"/>
                    <a:pt x="3375" y="17074"/>
                    <a:pt x="3375" y="16615"/>
                  </a:cubicBezTo>
                  <a:lnTo>
                    <a:pt x="3375" y="14123"/>
                  </a:lnTo>
                  <a:lnTo>
                    <a:pt x="12150" y="14123"/>
                  </a:lnTo>
                  <a:cubicBezTo>
                    <a:pt x="13266" y="14123"/>
                    <a:pt x="14175" y="13005"/>
                    <a:pt x="14175" y="11630"/>
                  </a:cubicBezTo>
                  <a:lnTo>
                    <a:pt x="14175" y="5815"/>
                  </a:lnTo>
                  <a:lnTo>
                    <a:pt x="16875" y="5815"/>
                  </a:lnTo>
                  <a:cubicBezTo>
                    <a:pt x="17100" y="5815"/>
                    <a:pt x="17311" y="5954"/>
                    <a:pt x="17436" y="6185"/>
                  </a:cubicBezTo>
                  <a:lnTo>
                    <a:pt x="20136" y="11169"/>
                  </a:lnTo>
                  <a:cubicBezTo>
                    <a:pt x="20210" y="11306"/>
                    <a:pt x="20250" y="11466"/>
                    <a:pt x="20250" y="11630"/>
                  </a:cubicBezTo>
                  <a:cubicBezTo>
                    <a:pt x="20250" y="11630"/>
                    <a:pt x="20250" y="16615"/>
                    <a:pt x="20250" y="16615"/>
                  </a:cubicBezTo>
                  <a:close/>
                  <a:moveTo>
                    <a:pt x="16200" y="19938"/>
                  </a:moveTo>
                  <a:cubicBezTo>
                    <a:pt x="15454" y="19938"/>
                    <a:pt x="14850" y="19193"/>
                    <a:pt x="14850" y="18276"/>
                  </a:cubicBezTo>
                  <a:cubicBezTo>
                    <a:pt x="14850" y="17360"/>
                    <a:pt x="15454" y="16615"/>
                    <a:pt x="16200" y="16615"/>
                  </a:cubicBezTo>
                  <a:cubicBezTo>
                    <a:pt x="16945" y="16615"/>
                    <a:pt x="17550" y="17360"/>
                    <a:pt x="17550" y="18276"/>
                  </a:cubicBezTo>
                  <a:cubicBezTo>
                    <a:pt x="17550" y="19193"/>
                    <a:pt x="16945" y="19938"/>
                    <a:pt x="16200" y="19938"/>
                  </a:cubicBezTo>
                  <a:moveTo>
                    <a:pt x="7425" y="19938"/>
                  </a:moveTo>
                  <a:cubicBezTo>
                    <a:pt x="6679" y="19938"/>
                    <a:pt x="6075" y="19193"/>
                    <a:pt x="6075" y="18276"/>
                  </a:cubicBezTo>
                  <a:cubicBezTo>
                    <a:pt x="6075" y="17360"/>
                    <a:pt x="6679" y="16615"/>
                    <a:pt x="7425" y="16615"/>
                  </a:cubicBezTo>
                  <a:cubicBezTo>
                    <a:pt x="8170" y="16615"/>
                    <a:pt x="8775" y="17360"/>
                    <a:pt x="8775" y="18276"/>
                  </a:cubicBezTo>
                  <a:cubicBezTo>
                    <a:pt x="8775" y="19193"/>
                    <a:pt x="8170" y="19938"/>
                    <a:pt x="7425" y="19938"/>
                  </a:cubicBezTo>
                  <a:moveTo>
                    <a:pt x="2024" y="12461"/>
                  </a:moveTo>
                  <a:cubicBezTo>
                    <a:pt x="1652" y="12461"/>
                    <a:pt x="1349" y="12089"/>
                    <a:pt x="1349" y="11630"/>
                  </a:cubicBezTo>
                  <a:lnTo>
                    <a:pt x="1349" y="2492"/>
                  </a:lnTo>
                  <a:cubicBezTo>
                    <a:pt x="1349" y="2033"/>
                    <a:pt x="1652" y="1661"/>
                    <a:pt x="2024" y="1661"/>
                  </a:cubicBezTo>
                  <a:lnTo>
                    <a:pt x="12150" y="1661"/>
                  </a:lnTo>
                  <a:cubicBezTo>
                    <a:pt x="12523" y="1661"/>
                    <a:pt x="12825" y="2033"/>
                    <a:pt x="12825" y="2492"/>
                  </a:cubicBezTo>
                  <a:lnTo>
                    <a:pt x="12825" y="4153"/>
                  </a:lnTo>
                  <a:lnTo>
                    <a:pt x="12825" y="5815"/>
                  </a:lnTo>
                  <a:lnTo>
                    <a:pt x="12825" y="11630"/>
                  </a:lnTo>
                  <a:cubicBezTo>
                    <a:pt x="12825" y="12089"/>
                    <a:pt x="12523" y="12461"/>
                    <a:pt x="12150" y="12461"/>
                  </a:cubicBezTo>
                  <a:cubicBezTo>
                    <a:pt x="12150" y="12461"/>
                    <a:pt x="2024" y="12461"/>
                    <a:pt x="2024" y="12461"/>
                  </a:cubicBezTo>
                  <a:close/>
                  <a:moveTo>
                    <a:pt x="21259" y="10248"/>
                  </a:moveTo>
                  <a:lnTo>
                    <a:pt x="18559" y="5263"/>
                  </a:lnTo>
                  <a:cubicBezTo>
                    <a:pt x="18182" y="4568"/>
                    <a:pt x="17552" y="4153"/>
                    <a:pt x="16875" y="4153"/>
                  </a:cubicBezTo>
                  <a:lnTo>
                    <a:pt x="14175" y="4153"/>
                  </a:lnTo>
                  <a:lnTo>
                    <a:pt x="14175" y="2492"/>
                  </a:lnTo>
                  <a:cubicBezTo>
                    <a:pt x="14175" y="1117"/>
                    <a:pt x="13266" y="0"/>
                    <a:pt x="12150" y="0"/>
                  </a:cubicBezTo>
                  <a:lnTo>
                    <a:pt x="2024" y="0"/>
                  </a:lnTo>
                  <a:cubicBezTo>
                    <a:pt x="908" y="0"/>
                    <a:pt x="0" y="1117"/>
                    <a:pt x="0" y="2492"/>
                  </a:cubicBezTo>
                  <a:lnTo>
                    <a:pt x="0" y="11630"/>
                  </a:lnTo>
                  <a:cubicBezTo>
                    <a:pt x="0" y="13005"/>
                    <a:pt x="908" y="14123"/>
                    <a:pt x="2024" y="14123"/>
                  </a:cubicBezTo>
                  <a:lnTo>
                    <a:pt x="2025" y="14123"/>
                  </a:lnTo>
                  <a:lnTo>
                    <a:pt x="2025" y="16615"/>
                  </a:lnTo>
                  <a:cubicBezTo>
                    <a:pt x="2025" y="17989"/>
                    <a:pt x="2933" y="19107"/>
                    <a:pt x="4050" y="19107"/>
                  </a:cubicBezTo>
                  <a:lnTo>
                    <a:pt x="4820" y="19107"/>
                  </a:lnTo>
                  <a:cubicBezTo>
                    <a:pt x="5122" y="20537"/>
                    <a:pt x="6170" y="21600"/>
                    <a:pt x="7425" y="21600"/>
                  </a:cubicBezTo>
                  <a:cubicBezTo>
                    <a:pt x="8679" y="21600"/>
                    <a:pt x="9727" y="20537"/>
                    <a:pt x="10029" y="19107"/>
                  </a:cubicBezTo>
                  <a:lnTo>
                    <a:pt x="13595" y="19107"/>
                  </a:lnTo>
                  <a:cubicBezTo>
                    <a:pt x="13897" y="20537"/>
                    <a:pt x="14945" y="21600"/>
                    <a:pt x="16200" y="21600"/>
                  </a:cubicBezTo>
                  <a:cubicBezTo>
                    <a:pt x="17453" y="21600"/>
                    <a:pt x="18501" y="20537"/>
                    <a:pt x="18803" y="19107"/>
                  </a:cubicBezTo>
                  <a:lnTo>
                    <a:pt x="19575" y="19107"/>
                  </a:lnTo>
                  <a:cubicBezTo>
                    <a:pt x="20691" y="19107"/>
                    <a:pt x="21599" y="17989"/>
                    <a:pt x="21599" y="16615"/>
                  </a:cubicBezTo>
                  <a:lnTo>
                    <a:pt x="21599" y="11630"/>
                  </a:lnTo>
                  <a:cubicBezTo>
                    <a:pt x="21599" y="11137"/>
                    <a:pt x="21482" y="10658"/>
                    <a:pt x="21259" y="10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85" tIns="13085" rIns="13085" bIns="13085"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157027" hangingPunct="0">
                <a:lnSpc>
                  <a:spcPct val="120000"/>
                </a:lnSpc>
              </a:pPr>
              <a:endParaRPr lang="en-US" sz="1050">
                <a:solidFill>
                  <a:schemeClr val="bg1"/>
                </a:solidFill>
                <a:latin typeface="+mn-lt"/>
                <a:ea typeface="+mn-ea"/>
                <a:cs typeface="+mn-ea"/>
                <a:sym typeface="+mn-lt"/>
              </a:endParaRPr>
            </a:p>
          </p:txBody>
        </p:sp>
      </p:grpSp>
      <p:grpSp>
        <p:nvGrpSpPr>
          <p:cNvPr id="98" name="Group 39"/>
          <p:cNvGrpSpPr/>
          <p:nvPr/>
        </p:nvGrpSpPr>
        <p:grpSpPr>
          <a:xfrm>
            <a:off x="4989712" y="2471334"/>
            <a:ext cx="263604" cy="264055"/>
            <a:chOff x="9145588" y="4435475"/>
            <a:chExt cx="464344" cy="465138"/>
          </a:xfrm>
          <a:solidFill>
            <a:schemeClr val="bg2"/>
          </a:solidFill>
        </p:grpSpPr>
        <p:sp>
          <p:nvSpPr>
            <p:cNvPr id="111" name="AutoShape 7"/>
            <p:cNvSpPr>
              <a:spLocks/>
            </p:cNvSpPr>
            <p:nvPr/>
          </p:nvSpPr>
          <p:spPr bwMode="auto">
            <a:xfrm>
              <a:off x="9145588" y="4435475"/>
              <a:ext cx="464344" cy="465138"/>
            </a:xfrm>
            <a:custGeom>
              <a:avLst/>
              <a:gdLst>
                <a:gd name="T0" fmla="+- 0 10800 1271"/>
                <a:gd name="T1" fmla="*/ T0 w 19058"/>
                <a:gd name="T2" fmla="+- 0 10799 1270"/>
                <a:gd name="T3" fmla="*/ 10799 h 19059"/>
                <a:gd name="T4" fmla="+- 0 10800 1271"/>
                <a:gd name="T5" fmla="*/ T4 w 19058"/>
                <a:gd name="T6" fmla="+- 0 10799 1270"/>
                <a:gd name="T7" fmla="*/ 10799 h 19059"/>
                <a:gd name="T8" fmla="+- 0 10800 1271"/>
                <a:gd name="T9" fmla="*/ T8 w 19058"/>
                <a:gd name="T10" fmla="+- 0 10799 1270"/>
                <a:gd name="T11" fmla="*/ 10799 h 19059"/>
                <a:gd name="T12" fmla="+- 0 10800 1271"/>
                <a:gd name="T13" fmla="*/ T12 w 19058"/>
                <a:gd name="T14" fmla="+- 0 10799 1270"/>
                <a:gd name="T15" fmla="*/ 10799 h 19059"/>
              </a:gdLst>
              <a:ahLst/>
              <a:cxnLst>
                <a:cxn ang="0">
                  <a:pos x="T1" y="T3"/>
                </a:cxn>
                <a:cxn ang="0">
                  <a:pos x="T5" y="T7"/>
                </a:cxn>
                <a:cxn ang="0">
                  <a:pos x="T9" y="T11"/>
                </a:cxn>
                <a:cxn ang="0">
                  <a:pos x="T13" y="T15"/>
                </a:cxn>
              </a:cxnLst>
              <a:rect l="0" t="0" r="r" b="b"/>
              <a:pathLst>
                <a:path w="19058" h="19059">
                  <a:moveTo>
                    <a:pt x="6430" y="17268"/>
                  </a:moveTo>
                  <a:cubicBezTo>
                    <a:pt x="2162" y="15559"/>
                    <a:pt x="82" y="10698"/>
                    <a:pt x="1790" y="6431"/>
                  </a:cubicBezTo>
                  <a:cubicBezTo>
                    <a:pt x="3499" y="2164"/>
                    <a:pt x="8360" y="81"/>
                    <a:pt x="12627" y="1791"/>
                  </a:cubicBezTo>
                  <a:cubicBezTo>
                    <a:pt x="16894" y="3499"/>
                    <a:pt x="18975" y="8361"/>
                    <a:pt x="17267" y="12628"/>
                  </a:cubicBezTo>
                  <a:cubicBezTo>
                    <a:pt x="15558" y="16895"/>
                    <a:pt x="10696" y="18976"/>
                    <a:pt x="6430" y="17268"/>
                  </a:cubicBezTo>
                  <a:moveTo>
                    <a:pt x="13070" y="685"/>
                  </a:moveTo>
                  <a:cubicBezTo>
                    <a:pt x="8186" y="-1270"/>
                    <a:pt x="2641" y="1103"/>
                    <a:pt x="685" y="5987"/>
                  </a:cubicBezTo>
                  <a:cubicBezTo>
                    <a:pt x="-1271" y="10872"/>
                    <a:pt x="1103" y="16418"/>
                    <a:pt x="5987" y="18373"/>
                  </a:cubicBezTo>
                  <a:cubicBezTo>
                    <a:pt x="10871" y="20330"/>
                    <a:pt x="16416" y="17955"/>
                    <a:pt x="18373" y="13071"/>
                  </a:cubicBezTo>
                  <a:cubicBezTo>
                    <a:pt x="20329" y="8186"/>
                    <a:pt x="17954" y="2641"/>
                    <a:pt x="13070"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85" tIns="13085" rIns="13085" bIns="13085"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157027" hangingPunct="0">
                <a:lnSpc>
                  <a:spcPct val="120000"/>
                </a:lnSpc>
              </a:pPr>
              <a:endParaRPr lang="en-US" sz="1050">
                <a:solidFill>
                  <a:schemeClr val="bg1"/>
                </a:solidFill>
                <a:latin typeface="+mn-lt"/>
                <a:ea typeface="+mn-ea"/>
                <a:cs typeface="+mn-ea"/>
                <a:sym typeface="+mn-lt"/>
              </a:endParaRPr>
            </a:p>
          </p:txBody>
        </p:sp>
        <p:sp>
          <p:nvSpPr>
            <p:cNvPr id="112" name="AutoShape 8"/>
            <p:cNvSpPr>
              <a:spLocks/>
            </p:cNvSpPr>
            <p:nvPr/>
          </p:nvSpPr>
          <p:spPr bwMode="auto">
            <a:xfrm>
              <a:off x="9348788" y="4638675"/>
              <a:ext cx="57944" cy="57944"/>
            </a:xfrm>
            <a:custGeom>
              <a:avLst/>
              <a:gdLst>
                <a:gd name="T0" fmla="+- 0 10801 1272"/>
                <a:gd name="T1" fmla="*/ T0 w 19059"/>
                <a:gd name="T2" fmla="+- 0 10800 1272"/>
                <a:gd name="T3" fmla="*/ 10800 h 19056"/>
                <a:gd name="T4" fmla="+- 0 10801 1272"/>
                <a:gd name="T5" fmla="*/ T4 w 19059"/>
                <a:gd name="T6" fmla="+- 0 10800 1272"/>
                <a:gd name="T7" fmla="*/ 10800 h 19056"/>
                <a:gd name="T8" fmla="+- 0 10801 1272"/>
                <a:gd name="T9" fmla="*/ T8 w 19059"/>
                <a:gd name="T10" fmla="+- 0 10800 1272"/>
                <a:gd name="T11" fmla="*/ 10800 h 19056"/>
                <a:gd name="T12" fmla="+- 0 10801 1272"/>
                <a:gd name="T13" fmla="*/ T12 w 19059"/>
                <a:gd name="T14" fmla="+- 0 10800 1272"/>
                <a:gd name="T15" fmla="*/ 10800 h 19056"/>
              </a:gdLst>
              <a:ahLst/>
              <a:cxnLst>
                <a:cxn ang="0">
                  <a:pos x="T1" y="T3"/>
                </a:cxn>
                <a:cxn ang="0">
                  <a:pos x="T5" y="T7"/>
                </a:cxn>
                <a:cxn ang="0">
                  <a:pos x="T9" y="T11"/>
                </a:cxn>
                <a:cxn ang="0">
                  <a:pos x="T13" y="T15"/>
                </a:cxn>
              </a:cxnLst>
              <a:rect l="0" t="0" r="r" b="b"/>
              <a:pathLst>
                <a:path w="19059" h="19056">
                  <a:moveTo>
                    <a:pt x="7753" y="13951"/>
                  </a:moveTo>
                  <a:cubicBezTo>
                    <a:pt x="5315" y="12969"/>
                    <a:pt x="4129" y="10197"/>
                    <a:pt x="5101" y="7755"/>
                  </a:cubicBezTo>
                  <a:cubicBezTo>
                    <a:pt x="6083" y="5323"/>
                    <a:pt x="8860" y="4132"/>
                    <a:pt x="11298" y="5104"/>
                  </a:cubicBezTo>
                  <a:cubicBezTo>
                    <a:pt x="13735" y="6081"/>
                    <a:pt x="14926" y="8858"/>
                    <a:pt x="13949" y="11300"/>
                  </a:cubicBezTo>
                  <a:cubicBezTo>
                    <a:pt x="12972" y="13737"/>
                    <a:pt x="10195" y="14923"/>
                    <a:pt x="7753" y="13951"/>
                  </a:cubicBezTo>
                  <a:moveTo>
                    <a:pt x="13070" y="686"/>
                  </a:moveTo>
                  <a:cubicBezTo>
                    <a:pt x="8190" y="-1272"/>
                    <a:pt x="2640" y="1104"/>
                    <a:pt x="686" y="5988"/>
                  </a:cubicBezTo>
                  <a:cubicBezTo>
                    <a:pt x="-1272" y="10872"/>
                    <a:pt x="1105" y="16416"/>
                    <a:pt x="5985" y="18369"/>
                  </a:cubicBezTo>
                  <a:cubicBezTo>
                    <a:pt x="10870" y="20328"/>
                    <a:pt x="16415" y="17951"/>
                    <a:pt x="18374" y="13072"/>
                  </a:cubicBezTo>
                  <a:cubicBezTo>
                    <a:pt x="20328" y="8188"/>
                    <a:pt x="17960" y="2644"/>
                    <a:pt x="13070" y="68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85" tIns="13085" rIns="13085" bIns="13085"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157027" hangingPunct="0">
                <a:lnSpc>
                  <a:spcPct val="120000"/>
                </a:lnSpc>
              </a:pPr>
              <a:endParaRPr lang="en-US" sz="1050">
                <a:solidFill>
                  <a:schemeClr val="bg1"/>
                </a:solidFill>
                <a:latin typeface="+mn-lt"/>
                <a:ea typeface="+mn-ea"/>
                <a:cs typeface="+mn-ea"/>
                <a:sym typeface="+mn-lt"/>
              </a:endParaRPr>
            </a:p>
          </p:txBody>
        </p:sp>
        <p:sp>
          <p:nvSpPr>
            <p:cNvPr id="113" name="AutoShape 9"/>
            <p:cNvSpPr>
              <a:spLocks/>
            </p:cNvSpPr>
            <p:nvPr/>
          </p:nvSpPr>
          <p:spPr bwMode="auto">
            <a:xfrm>
              <a:off x="9290050" y="4580732"/>
              <a:ext cx="174625" cy="174625"/>
            </a:xfrm>
            <a:custGeom>
              <a:avLst/>
              <a:gdLst>
                <a:gd name="T0" fmla="+- 0 10800 1271"/>
                <a:gd name="T1" fmla="*/ T0 w 19059"/>
                <a:gd name="T2" fmla="+- 0 10800 1271"/>
                <a:gd name="T3" fmla="*/ 10800 h 19058"/>
                <a:gd name="T4" fmla="+- 0 10800 1271"/>
                <a:gd name="T5" fmla="*/ T4 w 19059"/>
                <a:gd name="T6" fmla="+- 0 10800 1271"/>
                <a:gd name="T7" fmla="*/ 10800 h 19058"/>
                <a:gd name="T8" fmla="+- 0 10800 1271"/>
                <a:gd name="T9" fmla="*/ T8 w 19059"/>
                <a:gd name="T10" fmla="+- 0 10800 1271"/>
                <a:gd name="T11" fmla="*/ 10800 h 19058"/>
                <a:gd name="T12" fmla="+- 0 10800 1271"/>
                <a:gd name="T13" fmla="*/ T12 w 19059"/>
                <a:gd name="T14" fmla="+- 0 10800 1271"/>
                <a:gd name="T15" fmla="*/ 10800 h 19058"/>
              </a:gdLst>
              <a:ahLst/>
              <a:cxnLst>
                <a:cxn ang="0">
                  <a:pos x="T1" y="T3"/>
                </a:cxn>
                <a:cxn ang="0">
                  <a:pos x="T5" y="T7"/>
                </a:cxn>
                <a:cxn ang="0">
                  <a:pos x="T9" y="T11"/>
                </a:cxn>
                <a:cxn ang="0">
                  <a:pos x="T13" y="T15"/>
                </a:cxn>
              </a:cxnLst>
              <a:rect l="0" t="0" r="r" b="b"/>
              <a:pathLst>
                <a:path w="19059" h="19058">
                  <a:moveTo>
                    <a:pt x="7169" y="15424"/>
                  </a:moveTo>
                  <a:cubicBezTo>
                    <a:pt x="3916" y="14123"/>
                    <a:pt x="2331" y="10417"/>
                    <a:pt x="3632" y="7167"/>
                  </a:cubicBezTo>
                  <a:cubicBezTo>
                    <a:pt x="4934" y="3917"/>
                    <a:pt x="8638" y="2331"/>
                    <a:pt x="11889" y="3632"/>
                  </a:cubicBezTo>
                  <a:cubicBezTo>
                    <a:pt x="15141" y="4934"/>
                    <a:pt x="16728" y="8640"/>
                    <a:pt x="15425" y="11890"/>
                  </a:cubicBezTo>
                  <a:cubicBezTo>
                    <a:pt x="14124" y="15140"/>
                    <a:pt x="10419" y="16728"/>
                    <a:pt x="7169" y="15424"/>
                  </a:cubicBezTo>
                  <a:moveTo>
                    <a:pt x="13071" y="685"/>
                  </a:moveTo>
                  <a:cubicBezTo>
                    <a:pt x="8186" y="-1271"/>
                    <a:pt x="2639" y="1104"/>
                    <a:pt x="686" y="5987"/>
                  </a:cubicBezTo>
                  <a:cubicBezTo>
                    <a:pt x="-1271" y="10871"/>
                    <a:pt x="1104" y="16416"/>
                    <a:pt x="5987" y="18372"/>
                  </a:cubicBezTo>
                  <a:cubicBezTo>
                    <a:pt x="10874" y="20329"/>
                    <a:pt x="16418" y="17955"/>
                    <a:pt x="18375" y="13070"/>
                  </a:cubicBezTo>
                  <a:cubicBezTo>
                    <a:pt x="20328" y="8186"/>
                    <a:pt x="17956" y="2641"/>
                    <a:pt x="13071" y="68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85" tIns="13085" rIns="13085" bIns="13085"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157027" hangingPunct="0">
                <a:lnSpc>
                  <a:spcPct val="120000"/>
                </a:lnSpc>
              </a:pPr>
              <a:endParaRPr lang="en-US" sz="1050">
                <a:solidFill>
                  <a:schemeClr val="bg1"/>
                </a:solidFill>
                <a:latin typeface="+mn-lt"/>
                <a:ea typeface="+mn-ea"/>
                <a:cs typeface="+mn-ea"/>
                <a:sym typeface="+mn-lt"/>
              </a:endParaRPr>
            </a:p>
          </p:txBody>
        </p:sp>
        <p:sp>
          <p:nvSpPr>
            <p:cNvPr id="114" name="AutoShape 10"/>
            <p:cNvSpPr>
              <a:spLocks/>
            </p:cNvSpPr>
            <p:nvPr/>
          </p:nvSpPr>
          <p:spPr bwMode="auto">
            <a:xfrm>
              <a:off x="9406732" y="4696619"/>
              <a:ext cx="72231" cy="74613"/>
            </a:xfrm>
            <a:custGeom>
              <a:avLst/>
              <a:gdLst>
                <a:gd name="T0" fmla="+- 0 10804 288"/>
                <a:gd name="T1" fmla="*/ T0 w 21033"/>
                <a:gd name="T2" fmla="+- 0 10798 277"/>
                <a:gd name="T3" fmla="*/ 10798 h 21043"/>
                <a:gd name="T4" fmla="+- 0 10804 288"/>
                <a:gd name="T5" fmla="*/ T4 w 21033"/>
                <a:gd name="T6" fmla="+- 0 10798 277"/>
                <a:gd name="T7" fmla="*/ 10798 h 21043"/>
                <a:gd name="T8" fmla="+- 0 10804 288"/>
                <a:gd name="T9" fmla="*/ T8 w 21033"/>
                <a:gd name="T10" fmla="+- 0 10798 277"/>
                <a:gd name="T11" fmla="*/ 10798 h 21043"/>
                <a:gd name="T12" fmla="+- 0 10804 288"/>
                <a:gd name="T13" fmla="*/ T12 w 21033"/>
                <a:gd name="T14" fmla="+- 0 10798 277"/>
                <a:gd name="T15" fmla="*/ 10798 h 21043"/>
              </a:gdLst>
              <a:ahLst/>
              <a:cxnLst>
                <a:cxn ang="0">
                  <a:pos x="T1" y="T3"/>
                </a:cxn>
                <a:cxn ang="0">
                  <a:pos x="T5" y="T7"/>
                </a:cxn>
                <a:cxn ang="0">
                  <a:pos x="T9" y="T11"/>
                </a:cxn>
                <a:cxn ang="0">
                  <a:pos x="T13" y="T15"/>
                </a:cxn>
              </a:cxnLst>
              <a:rect l="0" t="0" r="r" b="b"/>
              <a:pathLst>
                <a:path w="21033" h="21043">
                  <a:moveTo>
                    <a:pt x="20881" y="2825"/>
                  </a:moveTo>
                  <a:cubicBezTo>
                    <a:pt x="21312" y="1771"/>
                    <a:pt x="20787" y="572"/>
                    <a:pt x="19713" y="149"/>
                  </a:cubicBezTo>
                  <a:cubicBezTo>
                    <a:pt x="18636" y="-277"/>
                    <a:pt x="17414" y="238"/>
                    <a:pt x="16984" y="1296"/>
                  </a:cubicBezTo>
                  <a:lnTo>
                    <a:pt x="16980" y="1292"/>
                  </a:lnTo>
                  <a:cubicBezTo>
                    <a:pt x="13964" y="8692"/>
                    <a:pt x="8182" y="14184"/>
                    <a:pt x="1269" y="17089"/>
                  </a:cubicBezTo>
                  <a:cubicBezTo>
                    <a:pt x="207" y="17536"/>
                    <a:pt x="-288" y="18747"/>
                    <a:pt x="170" y="19789"/>
                  </a:cubicBezTo>
                  <a:cubicBezTo>
                    <a:pt x="629" y="20840"/>
                    <a:pt x="1863" y="21323"/>
                    <a:pt x="2924" y="20876"/>
                  </a:cubicBezTo>
                  <a:cubicBezTo>
                    <a:pt x="2961" y="20860"/>
                    <a:pt x="2982" y="20828"/>
                    <a:pt x="3014" y="20815"/>
                  </a:cubicBezTo>
                  <a:cubicBezTo>
                    <a:pt x="10874" y="17480"/>
                    <a:pt x="17451" y="11227"/>
                    <a:pt x="20877" y="2825"/>
                  </a:cubicBezTo>
                  <a:cubicBezTo>
                    <a:pt x="20877" y="2825"/>
                    <a:pt x="20881" y="2825"/>
                    <a:pt x="20881" y="2825"/>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85" tIns="13085" rIns="13085" bIns="13085"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157027" hangingPunct="0">
                <a:lnSpc>
                  <a:spcPct val="120000"/>
                </a:lnSpc>
              </a:pPr>
              <a:endParaRPr lang="en-US" sz="1050">
                <a:solidFill>
                  <a:schemeClr val="bg1"/>
                </a:solidFill>
                <a:latin typeface="+mn-lt"/>
                <a:ea typeface="+mn-ea"/>
                <a:cs typeface="+mn-ea"/>
                <a:sym typeface="+mn-lt"/>
              </a:endParaRPr>
            </a:p>
          </p:txBody>
        </p:sp>
        <p:sp>
          <p:nvSpPr>
            <p:cNvPr id="115" name="AutoShape 11"/>
            <p:cNvSpPr>
              <a:spLocks/>
            </p:cNvSpPr>
            <p:nvPr/>
          </p:nvSpPr>
          <p:spPr bwMode="auto">
            <a:xfrm>
              <a:off x="9435307" y="4725988"/>
              <a:ext cx="103981" cy="106363"/>
            </a:xfrm>
            <a:custGeom>
              <a:avLst/>
              <a:gdLst>
                <a:gd name="T0" fmla="+- 0 10803 203"/>
                <a:gd name="T1" fmla="*/ T0 w 21201"/>
                <a:gd name="T2" fmla="+- 0 10798 194"/>
                <a:gd name="T3" fmla="*/ 10798 h 21209"/>
                <a:gd name="T4" fmla="+- 0 10803 203"/>
                <a:gd name="T5" fmla="*/ T4 w 21201"/>
                <a:gd name="T6" fmla="+- 0 10798 194"/>
                <a:gd name="T7" fmla="*/ 10798 h 21209"/>
                <a:gd name="T8" fmla="+- 0 10803 203"/>
                <a:gd name="T9" fmla="*/ T8 w 21201"/>
                <a:gd name="T10" fmla="+- 0 10798 194"/>
                <a:gd name="T11" fmla="*/ 10798 h 21209"/>
                <a:gd name="T12" fmla="+- 0 10803 203"/>
                <a:gd name="T13" fmla="*/ T12 w 21201"/>
                <a:gd name="T14" fmla="+- 0 10798 194"/>
                <a:gd name="T15" fmla="*/ 10798 h 21209"/>
              </a:gdLst>
              <a:ahLst/>
              <a:cxnLst>
                <a:cxn ang="0">
                  <a:pos x="T1" y="T3"/>
                </a:cxn>
                <a:cxn ang="0">
                  <a:pos x="T5" y="T7"/>
                </a:cxn>
                <a:cxn ang="0">
                  <a:pos x="T9" y="T11"/>
                </a:cxn>
                <a:cxn ang="0">
                  <a:pos x="T13" y="T15"/>
                </a:cxn>
              </a:cxnLst>
              <a:rect l="0" t="0" r="r" b="b"/>
              <a:pathLst>
                <a:path w="21201" h="21209">
                  <a:moveTo>
                    <a:pt x="20267" y="104"/>
                  </a:moveTo>
                  <a:cubicBezTo>
                    <a:pt x="19508" y="-194"/>
                    <a:pt x="18645" y="169"/>
                    <a:pt x="18339" y="912"/>
                  </a:cubicBezTo>
                  <a:cubicBezTo>
                    <a:pt x="14991" y="9110"/>
                    <a:pt x="8568" y="15198"/>
                    <a:pt x="894" y="18420"/>
                  </a:cubicBezTo>
                  <a:cubicBezTo>
                    <a:pt x="144" y="18735"/>
                    <a:pt x="-203" y="19589"/>
                    <a:pt x="121" y="20327"/>
                  </a:cubicBezTo>
                  <a:cubicBezTo>
                    <a:pt x="442" y="21068"/>
                    <a:pt x="1314" y="21406"/>
                    <a:pt x="2067" y="21090"/>
                  </a:cubicBezTo>
                  <a:cubicBezTo>
                    <a:pt x="2102" y="21073"/>
                    <a:pt x="2125" y="21042"/>
                    <a:pt x="2159" y="21025"/>
                  </a:cubicBezTo>
                  <a:cubicBezTo>
                    <a:pt x="10491" y="17500"/>
                    <a:pt x="17461" y="10881"/>
                    <a:pt x="21095" y="1994"/>
                  </a:cubicBezTo>
                  <a:cubicBezTo>
                    <a:pt x="21397" y="1250"/>
                    <a:pt x="21026" y="404"/>
                    <a:pt x="20267" y="104"/>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85" tIns="13085" rIns="13085" bIns="13085"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157027" hangingPunct="0">
                <a:lnSpc>
                  <a:spcPct val="120000"/>
                </a:lnSpc>
              </a:pPr>
              <a:endParaRPr lang="en-US" sz="1050">
                <a:solidFill>
                  <a:schemeClr val="bg1"/>
                </a:solidFill>
                <a:latin typeface="+mn-lt"/>
                <a:ea typeface="+mn-ea"/>
                <a:cs typeface="+mn-ea"/>
                <a:sym typeface="+mn-lt"/>
              </a:endParaRPr>
            </a:p>
          </p:txBody>
        </p:sp>
        <p:sp>
          <p:nvSpPr>
            <p:cNvPr id="116" name="AutoShape 12"/>
            <p:cNvSpPr>
              <a:spLocks/>
            </p:cNvSpPr>
            <p:nvPr/>
          </p:nvSpPr>
          <p:spPr bwMode="auto">
            <a:xfrm>
              <a:off x="9421019" y="4711700"/>
              <a:ext cx="88106" cy="89694"/>
            </a:xfrm>
            <a:custGeom>
              <a:avLst/>
              <a:gdLst>
                <a:gd name="T0" fmla="+- 0 10802 238"/>
                <a:gd name="T1" fmla="*/ T0 w 21128"/>
                <a:gd name="T2" fmla="+- 0 10797 227"/>
                <a:gd name="T3" fmla="*/ 10797 h 21141"/>
                <a:gd name="T4" fmla="+- 0 10802 238"/>
                <a:gd name="T5" fmla="*/ T4 w 21128"/>
                <a:gd name="T6" fmla="+- 0 10797 227"/>
                <a:gd name="T7" fmla="*/ 10797 h 21141"/>
                <a:gd name="T8" fmla="+- 0 10802 238"/>
                <a:gd name="T9" fmla="*/ T8 w 21128"/>
                <a:gd name="T10" fmla="+- 0 10797 227"/>
                <a:gd name="T11" fmla="*/ 10797 h 21141"/>
                <a:gd name="T12" fmla="+- 0 10802 238"/>
                <a:gd name="T13" fmla="*/ T12 w 21128"/>
                <a:gd name="T14" fmla="+- 0 10797 227"/>
                <a:gd name="T15" fmla="*/ 10797 h 21141"/>
              </a:gdLst>
              <a:ahLst/>
              <a:cxnLst>
                <a:cxn ang="0">
                  <a:pos x="T1" y="T3"/>
                </a:cxn>
                <a:cxn ang="0">
                  <a:pos x="T5" y="T7"/>
                </a:cxn>
                <a:cxn ang="0">
                  <a:pos x="T9" y="T11"/>
                </a:cxn>
                <a:cxn ang="0">
                  <a:pos x="T13" y="T15"/>
                </a:cxn>
              </a:cxnLst>
              <a:rect l="0" t="0" r="r" b="b"/>
              <a:pathLst>
                <a:path w="21128" h="21141">
                  <a:moveTo>
                    <a:pt x="20035" y="122"/>
                  </a:moveTo>
                  <a:cubicBezTo>
                    <a:pt x="19142" y="-227"/>
                    <a:pt x="18134" y="195"/>
                    <a:pt x="17778" y="1071"/>
                  </a:cubicBezTo>
                  <a:cubicBezTo>
                    <a:pt x="14571" y="8936"/>
                    <a:pt x="8412" y="14778"/>
                    <a:pt x="1051" y="17867"/>
                  </a:cubicBezTo>
                  <a:lnTo>
                    <a:pt x="1054" y="17867"/>
                  </a:lnTo>
                  <a:cubicBezTo>
                    <a:pt x="172" y="18240"/>
                    <a:pt x="-238" y="19242"/>
                    <a:pt x="142" y="20108"/>
                  </a:cubicBezTo>
                  <a:cubicBezTo>
                    <a:pt x="522" y="20973"/>
                    <a:pt x="1543" y="21372"/>
                    <a:pt x="2425" y="21003"/>
                  </a:cubicBezTo>
                  <a:cubicBezTo>
                    <a:pt x="2459" y="20986"/>
                    <a:pt x="2476" y="20956"/>
                    <a:pt x="2514" y="20936"/>
                  </a:cubicBezTo>
                  <a:cubicBezTo>
                    <a:pt x="10651" y="17491"/>
                    <a:pt x="17459" y="11027"/>
                    <a:pt x="21002" y="2339"/>
                  </a:cubicBezTo>
                  <a:cubicBezTo>
                    <a:pt x="21361" y="1463"/>
                    <a:pt x="20927" y="472"/>
                    <a:pt x="20035" y="12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85" tIns="13085" rIns="13085" bIns="13085"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157027" hangingPunct="0">
                <a:lnSpc>
                  <a:spcPct val="120000"/>
                </a:lnSpc>
              </a:pPr>
              <a:endParaRPr lang="en-US" sz="1050">
                <a:solidFill>
                  <a:schemeClr val="bg1"/>
                </a:solidFill>
                <a:latin typeface="+mn-lt"/>
                <a:ea typeface="+mn-ea"/>
                <a:cs typeface="+mn-ea"/>
                <a:sym typeface="+mn-lt"/>
              </a:endParaRPr>
            </a:p>
          </p:txBody>
        </p:sp>
        <p:sp>
          <p:nvSpPr>
            <p:cNvPr id="117" name="AutoShape 13"/>
            <p:cNvSpPr>
              <a:spLocks/>
            </p:cNvSpPr>
            <p:nvPr/>
          </p:nvSpPr>
          <p:spPr bwMode="auto">
            <a:xfrm>
              <a:off x="9275763" y="4566444"/>
              <a:ext cx="73025" cy="73819"/>
            </a:xfrm>
            <a:custGeom>
              <a:avLst/>
              <a:gdLst>
                <a:gd name="T0" fmla="+- 0 10797 278"/>
                <a:gd name="T1" fmla="*/ T0 w 21039"/>
                <a:gd name="T2" fmla="+- 0 10803 281"/>
                <a:gd name="T3" fmla="*/ 10803 h 21044"/>
                <a:gd name="T4" fmla="+- 0 10797 278"/>
                <a:gd name="T5" fmla="*/ T4 w 21039"/>
                <a:gd name="T6" fmla="+- 0 10803 281"/>
                <a:gd name="T7" fmla="*/ 10803 h 21044"/>
                <a:gd name="T8" fmla="+- 0 10797 278"/>
                <a:gd name="T9" fmla="*/ T8 w 21039"/>
                <a:gd name="T10" fmla="+- 0 10803 281"/>
                <a:gd name="T11" fmla="*/ 10803 h 21044"/>
                <a:gd name="T12" fmla="+- 0 10797 278"/>
                <a:gd name="T13" fmla="*/ T12 w 21039"/>
                <a:gd name="T14" fmla="+- 0 10803 281"/>
                <a:gd name="T15" fmla="*/ 10803 h 21044"/>
              </a:gdLst>
              <a:ahLst/>
              <a:cxnLst>
                <a:cxn ang="0">
                  <a:pos x="T1" y="T3"/>
                </a:cxn>
                <a:cxn ang="0">
                  <a:pos x="T5" y="T7"/>
                </a:cxn>
                <a:cxn ang="0">
                  <a:pos x="T9" y="T11"/>
                </a:cxn>
                <a:cxn ang="0">
                  <a:pos x="T13" y="T15"/>
                </a:cxn>
              </a:cxnLst>
              <a:rect l="0" t="0" r="r" b="b"/>
              <a:pathLst>
                <a:path w="21039" h="21044">
                  <a:moveTo>
                    <a:pt x="20871" y="1248"/>
                  </a:moveTo>
                  <a:cubicBezTo>
                    <a:pt x="20411" y="197"/>
                    <a:pt x="19177" y="-281"/>
                    <a:pt x="18112" y="169"/>
                  </a:cubicBezTo>
                  <a:cubicBezTo>
                    <a:pt x="18075" y="181"/>
                    <a:pt x="18050" y="214"/>
                    <a:pt x="18021" y="226"/>
                  </a:cubicBezTo>
                  <a:cubicBezTo>
                    <a:pt x="10159" y="3562"/>
                    <a:pt x="3583" y="9820"/>
                    <a:pt x="152" y="18220"/>
                  </a:cubicBezTo>
                  <a:lnTo>
                    <a:pt x="148" y="18220"/>
                  </a:lnTo>
                  <a:cubicBezTo>
                    <a:pt x="-278" y="19278"/>
                    <a:pt x="242" y="20473"/>
                    <a:pt x="1320" y="20896"/>
                  </a:cubicBezTo>
                  <a:cubicBezTo>
                    <a:pt x="2398" y="21318"/>
                    <a:pt x="3620" y="20803"/>
                    <a:pt x="4046" y="19749"/>
                  </a:cubicBezTo>
                  <a:lnTo>
                    <a:pt x="4051" y="19749"/>
                  </a:lnTo>
                  <a:cubicBezTo>
                    <a:pt x="7068" y="12356"/>
                    <a:pt x="12856" y="6858"/>
                    <a:pt x="19764" y="3956"/>
                  </a:cubicBezTo>
                  <a:cubicBezTo>
                    <a:pt x="20830" y="3506"/>
                    <a:pt x="21322" y="2298"/>
                    <a:pt x="20871" y="1248"/>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85" tIns="13085" rIns="13085" bIns="13085"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157027" hangingPunct="0">
                <a:lnSpc>
                  <a:spcPct val="120000"/>
                </a:lnSpc>
              </a:pPr>
              <a:endParaRPr lang="en-US" sz="1050">
                <a:solidFill>
                  <a:schemeClr val="bg1"/>
                </a:solidFill>
                <a:latin typeface="+mn-lt"/>
                <a:ea typeface="+mn-ea"/>
                <a:cs typeface="+mn-ea"/>
                <a:sym typeface="+mn-lt"/>
              </a:endParaRPr>
            </a:p>
          </p:txBody>
        </p:sp>
        <p:sp>
          <p:nvSpPr>
            <p:cNvPr id="118" name="AutoShape 14"/>
            <p:cNvSpPr>
              <a:spLocks/>
            </p:cNvSpPr>
            <p:nvPr/>
          </p:nvSpPr>
          <p:spPr bwMode="auto">
            <a:xfrm>
              <a:off x="9217819" y="4508500"/>
              <a:ext cx="103981" cy="105569"/>
            </a:xfrm>
            <a:custGeom>
              <a:avLst/>
              <a:gdLst>
                <a:gd name="T0" fmla="+- 0 10797 198"/>
                <a:gd name="T1" fmla="*/ T0 w 21199"/>
                <a:gd name="T2" fmla="+- 0 10802 198"/>
                <a:gd name="T3" fmla="*/ 10802 h 21208"/>
                <a:gd name="T4" fmla="+- 0 10797 198"/>
                <a:gd name="T5" fmla="*/ T4 w 21199"/>
                <a:gd name="T6" fmla="+- 0 10802 198"/>
                <a:gd name="T7" fmla="*/ 10802 h 21208"/>
                <a:gd name="T8" fmla="+- 0 10797 198"/>
                <a:gd name="T9" fmla="*/ T8 w 21199"/>
                <a:gd name="T10" fmla="+- 0 10802 198"/>
                <a:gd name="T11" fmla="*/ 10802 h 21208"/>
                <a:gd name="T12" fmla="+- 0 10797 198"/>
                <a:gd name="T13" fmla="*/ T12 w 21199"/>
                <a:gd name="T14" fmla="+- 0 10802 198"/>
                <a:gd name="T15" fmla="*/ 10802 h 21208"/>
              </a:gdLst>
              <a:ahLst/>
              <a:cxnLst>
                <a:cxn ang="0">
                  <a:pos x="T1" y="T3"/>
                </a:cxn>
                <a:cxn ang="0">
                  <a:pos x="T5" y="T7"/>
                </a:cxn>
                <a:cxn ang="0">
                  <a:pos x="T9" y="T11"/>
                </a:cxn>
                <a:cxn ang="0">
                  <a:pos x="T13" y="T15"/>
                </a:cxn>
              </a:cxnLst>
              <a:rect l="0" t="0" r="r" b="b"/>
              <a:pathLst>
                <a:path w="21199" h="21208">
                  <a:moveTo>
                    <a:pt x="21077" y="880"/>
                  </a:moveTo>
                  <a:cubicBezTo>
                    <a:pt x="20753" y="142"/>
                    <a:pt x="19881" y="-198"/>
                    <a:pt x="19129" y="117"/>
                  </a:cubicBezTo>
                  <a:cubicBezTo>
                    <a:pt x="19097" y="131"/>
                    <a:pt x="19071" y="162"/>
                    <a:pt x="19039" y="179"/>
                  </a:cubicBezTo>
                  <a:cubicBezTo>
                    <a:pt x="10706" y="3707"/>
                    <a:pt x="3739" y="10322"/>
                    <a:pt x="106" y="19208"/>
                  </a:cubicBezTo>
                  <a:cubicBezTo>
                    <a:pt x="-198" y="19957"/>
                    <a:pt x="172" y="20803"/>
                    <a:pt x="934" y="21101"/>
                  </a:cubicBezTo>
                  <a:cubicBezTo>
                    <a:pt x="1689" y="21401"/>
                    <a:pt x="2552" y="21041"/>
                    <a:pt x="2859" y="20292"/>
                  </a:cubicBezTo>
                  <a:cubicBezTo>
                    <a:pt x="6206" y="12096"/>
                    <a:pt x="12625" y="6008"/>
                    <a:pt x="20301" y="2787"/>
                  </a:cubicBezTo>
                  <a:cubicBezTo>
                    <a:pt x="21051" y="2469"/>
                    <a:pt x="21402" y="1618"/>
                    <a:pt x="21077" y="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85" tIns="13085" rIns="13085" bIns="13085"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157027" hangingPunct="0">
                <a:lnSpc>
                  <a:spcPct val="120000"/>
                </a:lnSpc>
              </a:pPr>
              <a:endParaRPr lang="en-US" sz="1050">
                <a:solidFill>
                  <a:schemeClr val="bg1"/>
                </a:solidFill>
                <a:latin typeface="+mn-lt"/>
                <a:ea typeface="+mn-ea"/>
                <a:cs typeface="+mn-ea"/>
                <a:sym typeface="+mn-lt"/>
              </a:endParaRPr>
            </a:p>
          </p:txBody>
        </p:sp>
        <p:sp>
          <p:nvSpPr>
            <p:cNvPr id="119" name="AutoShape 15"/>
            <p:cNvSpPr>
              <a:spLocks/>
            </p:cNvSpPr>
            <p:nvPr/>
          </p:nvSpPr>
          <p:spPr bwMode="auto">
            <a:xfrm>
              <a:off x="9247188" y="4537075"/>
              <a:ext cx="88107" cy="90488"/>
            </a:xfrm>
            <a:custGeom>
              <a:avLst/>
              <a:gdLst>
                <a:gd name="T0" fmla="+- 0 10796 232"/>
                <a:gd name="T1" fmla="*/ T0 w 21129"/>
                <a:gd name="T2" fmla="+- 0 10804 234"/>
                <a:gd name="T3" fmla="*/ 10804 h 21141"/>
                <a:gd name="T4" fmla="+- 0 10796 232"/>
                <a:gd name="T5" fmla="*/ T4 w 21129"/>
                <a:gd name="T6" fmla="+- 0 10804 234"/>
                <a:gd name="T7" fmla="*/ 10804 h 21141"/>
                <a:gd name="T8" fmla="+- 0 10796 232"/>
                <a:gd name="T9" fmla="*/ T8 w 21129"/>
                <a:gd name="T10" fmla="+- 0 10804 234"/>
                <a:gd name="T11" fmla="*/ 10804 h 21141"/>
                <a:gd name="T12" fmla="+- 0 10796 232"/>
                <a:gd name="T13" fmla="*/ T12 w 21129"/>
                <a:gd name="T14" fmla="+- 0 10804 234"/>
                <a:gd name="T15" fmla="*/ 10804 h 21141"/>
              </a:gdLst>
              <a:ahLst/>
              <a:cxnLst>
                <a:cxn ang="0">
                  <a:pos x="T1" y="T3"/>
                </a:cxn>
                <a:cxn ang="0">
                  <a:pos x="T5" y="T7"/>
                </a:cxn>
                <a:cxn ang="0">
                  <a:pos x="T9" y="T11"/>
                </a:cxn>
                <a:cxn ang="0">
                  <a:pos x="T13" y="T15"/>
                </a:cxn>
              </a:cxnLst>
              <a:rect l="0" t="0" r="r" b="b"/>
              <a:pathLst>
                <a:path w="21129" h="21141">
                  <a:moveTo>
                    <a:pt x="20075" y="3267"/>
                  </a:moveTo>
                  <a:cubicBezTo>
                    <a:pt x="20953" y="2898"/>
                    <a:pt x="21368" y="1899"/>
                    <a:pt x="20987" y="1030"/>
                  </a:cubicBezTo>
                  <a:cubicBezTo>
                    <a:pt x="20611" y="168"/>
                    <a:pt x="19589" y="-234"/>
                    <a:pt x="18707" y="138"/>
                  </a:cubicBezTo>
                  <a:cubicBezTo>
                    <a:pt x="18670" y="152"/>
                    <a:pt x="18649" y="185"/>
                    <a:pt x="18615" y="198"/>
                  </a:cubicBezTo>
                  <a:cubicBezTo>
                    <a:pt x="10481" y="3647"/>
                    <a:pt x="3673" y="10118"/>
                    <a:pt x="124" y="18802"/>
                  </a:cubicBezTo>
                  <a:cubicBezTo>
                    <a:pt x="-232" y="19678"/>
                    <a:pt x="205" y="20666"/>
                    <a:pt x="1094" y="21019"/>
                  </a:cubicBezTo>
                  <a:cubicBezTo>
                    <a:pt x="1983" y="21366"/>
                    <a:pt x="2991" y="20946"/>
                    <a:pt x="3354" y="20071"/>
                  </a:cubicBezTo>
                  <a:cubicBezTo>
                    <a:pt x="6561" y="12205"/>
                    <a:pt x="12717" y="6360"/>
                    <a:pt x="20075" y="3274"/>
                  </a:cubicBezTo>
                  <a:cubicBezTo>
                    <a:pt x="20075" y="3274"/>
                    <a:pt x="20075" y="3267"/>
                    <a:pt x="20075" y="3267"/>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85" tIns="13085" rIns="13085" bIns="13085"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157027" hangingPunct="0">
                <a:lnSpc>
                  <a:spcPct val="120000"/>
                </a:lnSpc>
              </a:pPr>
              <a:endParaRPr lang="en-US" sz="1050">
                <a:solidFill>
                  <a:schemeClr val="bg1"/>
                </a:solidFill>
                <a:latin typeface="+mn-lt"/>
                <a:ea typeface="+mn-ea"/>
                <a:cs typeface="+mn-ea"/>
                <a:sym typeface="+mn-lt"/>
              </a:endParaRPr>
            </a:p>
          </p:txBody>
        </p:sp>
      </p:grpSp>
      <p:grpSp>
        <p:nvGrpSpPr>
          <p:cNvPr id="99" name="Group 49"/>
          <p:cNvGrpSpPr/>
          <p:nvPr/>
        </p:nvGrpSpPr>
        <p:grpSpPr>
          <a:xfrm>
            <a:off x="3031999" y="2471559"/>
            <a:ext cx="263604" cy="263604"/>
            <a:chOff x="4439444" y="1652588"/>
            <a:chExt cx="464344" cy="464344"/>
          </a:xfrm>
          <a:solidFill>
            <a:schemeClr val="bg2"/>
          </a:solidFill>
        </p:grpSpPr>
        <p:sp>
          <p:nvSpPr>
            <p:cNvPr id="108" name="AutoShape 136"/>
            <p:cNvSpPr>
              <a:spLocks/>
            </p:cNvSpPr>
            <p:nvPr/>
          </p:nvSpPr>
          <p:spPr bwMode="auto">
            <a:xfrm>
              <a:off x="4686300" y="1710532"/>
              <a:ext cx="152400" cy="1524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9538" y="20579"/>
                  </a:moveTo>
                  <a:lnTo>
                    <a:pt x="19542" y="20579"/>
                  </a:lnTo>
                  <a:cubicBezTo>
                    <a:pt x="19546" y="21142"/>
                    <a:pt x="20004" y="21600"/>
                    <a:pt x="20571" y="21600"/>
                  </a:cubicBezTo>
                  <a:cubicBezTo>
                    <a:pt x="21137" y="21600"/>
                    <a:pt x="21599" y="21138"/>
                    <a:pt x="21599" y="20571"/>
                  </a:cubicBezTo>
                  <a:cubicBezTo>
                    <a:pt x="21599" y="20565"/>
                    <a:pt x="21595" y="20561"/>
                    <a:pt x="21595" y="20555"/>
                  </a:cubicBezTo>
                  <a:cubicBezTo>
                    <a:pt x="21583" y="9221"/>
                    <a:pt x="12411" y="41"/>
                    <a:pt x="1080" y="12"/>
                  </a:cubicBezTo>
                  <a:cubicBezTo>
                    <a:pt x="1064" y="10"/>
                    <a:pt x="1048" y="0"/>
                    <a:pt x="1028" y="0"/>
                  </a:cubicBezTo>
                  <a:cubicBezTo>
                    <a:pt x="458" y="0"/>
                    <a:pt x="0" y="461"/>
                    <a:pt x="0" y="1028"/>
                  </a:cubicBezTo>
                  <a:cubicBezTo>
                    <a:pt x="0" y="1594"/>
                    <a:pt x="458" y="2055"/>
                    <a:pt x="1024" y="2057"/>
                  </a:cubicBezTo>
                  <a:lnTo>
                    <a:pt x="1024" y="2065"/>
                  </a:lnTo>
                  <a:cubicBezTo>
                    <a:pt x="11233" y="2065"/>
                    <a:pt x="19538" y="10370"/>
                    <a:pt x="19538" y="2057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85" tIns="13085" rIns="13085" bIns="13085"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157027" hangingPunct="0">
                <a:lnSpc>
                  <a:spcPct val="120000"/>
                </a:lnSpc>
              </a:pPr>
              <a:endParaRPr lang="en-US" sz="1050">
                <a:solidFill>
                  <a:schemeClr val="bg1"/>
                </a:solidFill>
                <a:latin typeface="+mn-lt"/>
                <a:ea typeface="+mn-ea"/>
                <a:cs typeface="+mn-ea"/>
                <a:sym typeface="+mn-lt"/>
              </a:endParaRPr>
            </a:p>
          </p:txBody>
        </p:sp>
        <p:sp>
          <p:nvSpPr>
            <p:cNvPr id="109" name="AutoShape 137"/>
            <p:cNvSpPr>
              <a:spLocks/>
            </p:cNvSpPr>
            <p:nvPr/>
          </p:nvSpPr>
          <p:spPr bwMode="auto">
            <a:xfrm>
              <a:off x="4439444" y="1652588"/>
              <a:ext cx="464344" cy="464344"/>
            </a:xfrm>
            <a:custGeom>
              <a:avLst/>
              <a:gdLst>
                <a:gd name="T0" fmla="+- 0 10819 195"/>
                <a:gd name="T1" fmla="*/ T0 w 21248"/>
                <a:gd name="T2" fmla="*/ 10800 h 21600"/>
                <a:gd name="T3" fmla="+- 0 10819 195"/>
                <a:gd name="T4" fmla="*/ T3 w 21248"/>
                <a:gd name="T5" fmla="*/ 10800 h 21600"/>
                <a:gd name="T6" fmla="+- 0 10819 195"/>
                <a:gd name="T7" fmla="*/ T6 w 21248"/>
                <a:gd name="T8" fmla="*/ 10800 h 21600"/>
                <a:gd name="T9" fmla="+- 0 10819 195"/>
                <a:gd name="T10" fmla="*/ T9 w 21248"/>
                <a:gd name="T11" fmla="*/ 10800 h 21600"/>
              </a:gdLst>
              <a:ahLst/>
              <a:cxnLst>
                <a:cxn ang="0">
                  <a:pos x="T1" y="T2"/>
                </a:cxn>
                <a:cxn ang="0">
                  <a:pos x="T4" y="T5"/>
                </a:cxn>
                <a:cxn ang="0">
                  <a:pos x="T7" y="T8"/>
                </a:cxn>
                <a:cxn ang="0">
                  <a:pos x="T10" y="T11"/>
                </a:cxn>
              </a:cxnLst>
              <a:rect l="0" t="0" r="r" b="b"/>
              <a:pathLst>
                <a:path w="21248" h="21600">
                  <a:moveTo>
                    <a:pt x="19868" y="17133"/>
                  </a:moveTo>
                  <a:cubicBezTo>
                    <a:pt x="19766" y="17386"/>
                    <a:pt x="19525" y="17549"/>
                    <a:pt x="19255" y="17549"/>
                  </a:cubicBezTo>
                  <a:lnTo>
                    <a:pt x="19058" y="17549"/>
                  </a:lnTo>
                  <a:lnTo>
                    <a:pt x="3983" y="2226"/>
                  </a:lnTo>
                  <a:lnTo>
                    <a:pt x="3983" y="2025"/>
                  </a:lnTo>
                  <a:cubicBezTo>
                    <a:pt x="3983" y="1750"/>
                    <a:pt x="4144" y="1506"/>
                    <a:pt x="4393" y="1401"/>
                  </a:cubicBezTo>
                  <a:cubicBezTo>
                    <a:pt x="4475" y="1367"/>
                    <a:pt x="4560" y="1350"/>
                    <a:pt x="4647" y="1350"/>
                  </a:cubicBezTo>
                  <a:cubicBezTo>
                    <a:pt x="4824" y="1350"/>
                    <a:pt x="4991" y="1420"/>
                    <a:pt x="5116" y="1547"/>
                  </a:cubicBezTo>
                  <a:lnTo>
                    <a:pt x="19724" y="16397"/>
                  </a:lnTo>
                  <a:cubicBezTo>
                    <a:pt x="19915" y="16591"/>
                    <a:pt x="19972" y="16880"/>
                    <a:pt x="19868" y="17133"/>
                  </a:cubicBezTo>
                  <a:moveTo>
                    <a:pt x="10121" y="17549"/>
                  </a:moveTo>
                  <a:cubicBezTo>
                    <a:pt x="10017" y="17549"/>
                    <a:pt x="9922" y="17586"/>
                    <a:pt x="9824" y="17609"/>
                  </a:cubicBezTo>
                  <a:lnTo>
                    <a:pt x="3923" y="11612"/>
                  </a:lnTo>
                  <a:cubicBezTo>
                    <a:pt x="3946" y="11512"/>
                    <a:pt x="3982" y="11415"/>
                    <a:pt x="3982" y="11311"/>
                  </a:cubicBezTo>
                  <a:lnTo>
                    <a:pt x="3983" y="3180"/>
                  </a:lnTo>
                  <a:lnTo>
                    <a:pt x="18119" y="17549"/>
                  </a:lnTo>
                  <a:cubicBezTo>
                    <a:pt x="18119" y="17549"/>
                    <a:pt x="10121" y="17549"/>
                    <a:pt x="10121" y="17549"/>
                  </a:cubicBezTo>
                  <a:close/>
                  <a:moveTo>
                    <a:pt x="9182" y="17945"/>
                  </a:moveTo>
                  <a:lnTo>
                    <a:pt x="7109" y="20052"/>
                  </a:lnTo>
                  <a:cubicBezTo>
                    <a:pt x="6939" y="20224"/>
                    <a:pt x="6742" y="20249"/>
                    <a:pt x="6640" y="20249"/>
                  </a:cubicBezTo>
                  <a:cubicBezTo>
                    <a:pt x="6537" y="20249"/>
                    <a:pt x="6339" y="20224"/>
                    <a:pt x="6170" y="20052"/>
                  </a:cubicBezTo>
                  <a:lnTo>
                    <a:pt x="1522" y="15327"/>
                  </a:lnTo>
                  <a:cubicBezTo>
                    <a:pt x="1352" y="15154"/>
                    <a:pt x="1327" y="14953"/>
                    <a:pt x="1327" y="14850"/>
                  </a:cubicBezTo>
                  <a:cubicBezTo>
                    <a:pt x="1327" y="14745"/>
                    <a:pt x="1352" y="14544"/>
                    <a:pt x="1522" y="14373"/>
                  </a:cubicBezTo>
                  <a:lnTo>
                    <a:pt x="3593" y="12266"/>
                  </a:lnTo>
                  <a:cubicBezTo>
                    <a:pt x="3599" y="12260"/>
                    <a:pt x="3601" y="12251"/>
                    <a:pt x="3607" y="12245"/>
                  </a:cubicBezTo>
                  <a:lnTo>
                    <a:pt x="9202" y="17932"/>
                  </a:lnTo>
                  <a:cubicBezTo>
                    <a:pt x="9196" y="17937"/>
                    <a:pt x="9187" y="17939"/>
                    <a:pt x="9182" y="17945"/>
                  </a:cubicBezTo>
                  <a:moveTo>
                    <a:pt x="6056" y="593"/>
                  </a:moveTo>
                  <a:cubicBezTo>
                    <a:pt x="5675" y="205"/>
                    <a:pt x="5165" y="0"/>
                    <a:pt x="4647" y="0"/>
                  </a:cubicBezTo>
                  <a:cubicBezTo>
                    <a:pt x="4390" y="0"/>
                    <a:pt x="4132" y="49"/>
                    <a:pt x="3885" y="154"/>
                  </a:cubicBezTo>
                  <a:cubicBezTo>
                    <a:pt x="3141" y="467"/>
                    <a:pt x="2655" y="1205"/>
                    <a:pt x="2655" y="2025"/>
                  </a:cubicBezTo>
                  <a:lnTo>
                    <a:pt x="2654" y="11311"/>
                  </a:lnTo>
                  <a:lnTo>
                    <a:pt x="583" y="13418"/>
                  </a:lnTo>
                  <a:cubicBezTo>
                    <a:pt x="-195" y="14208"/>
                    <a:pt x="-195" y="15491"/>
                    <a:pt x="583" y="16281"/>
                  </a:cubicBezTo>
                  <a:lnTo>
                    <a:pt x="5231" y="21006"/>
                  </a:lnTo>
                  <a:cubicBezTo>
                    <a:pt x="5620" y="21402"/>
                    <a:pt x="6131" y="21599"/>
                    <a:pt x="6640" y="21599"/>
                  </a:cubicBezTo>
                  <a:cubicBezTo>
                    <a:pt x="7150" y="21599"/>
                    <a:pt x="7659" y="21402"/>
                    <a:pt x="8048" y="21006"/>
                  </a:cubicBezTo>
                  <a:lnTo>
                    <a:pt x="10121" y="18900"/>
                  </a:lnTo>
                  <a:lnTo>
                    <a:pt x="19255" y="18900"/>
                  </a:lnTo>
                  <a:cubicBezTo>
                    <a:pt x="20062" y="18900"/>
                    <a:pt x="20788" y="18407"/>
                    <a:pt x="21095" y="17650"/>
                  </a:cubicBezTo>
                  <a:cubicBezTo>
                    <a:pt x="21405" y="16893"/>
                    <a:pt x="21234" y="16022"/>
                    <a:pt x="20663" y="15443"/>
                  </a:cubicBezTo>
                  <a:cubicBezTo>
                    <a:pt x="20663" y="15443"/>
                    <a:pt x="6056" y="593"/>
                    <a:pt x="6056" y="593"/>
                  </a:cubicBezTo>
                  <a:close/>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85" tIns="13085" rIns="13085" bIns="13085"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157027" hangingPunct="0">
                <a:lnSpc>
                  <a:spcPct val="120000"/>
                </a:lnSpc>
              </a:pPr>
              <a:endParaRPr lang="en-US" sz="1050">
                <a:solidFill>
                  <a:schemeClr val="bg1"/>
                </a:solidFill>
                <a:latin typeface="+mn-lt"/>
                <a:ea typeface="+mn-ea"/>
                <a:cs typeface="+mn-ea"/>
                <a:sym typeface="+mn-lt"/>
              </a:endParaRPr>
            </a:p>
          </p:txBody>
        </p:sp>
        <p:sp>
          <p:nvSpPr>
            <p:cNvPr id="110" name="AutoShape 138"/>
            <p:cNvSpPr>
              <a:spLocks/>
            </p:cNvSpPr>
            <p:nvPr/>
          </p:nvSpPr>
          <p:spPr bwMode="auto">
            <a:xfrm>
              <a:off x="4686300" y="1652588"/>
              <a:ext cx="217488" cy="2174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437" y="2880"/>
                  </a:moveTo>
                  <a:lnTo>
                    <a:pt x="1437" y="2885"/>
                  </a:lnTo>
                  <a:cubicBezTo>
                    <a:pt x="10965" y="2885"/>
                    <a:pt x="18717" y="10637"/>
                    <a:pt x="18717" y="20165"/>
                  </a:cubicBezTo>
                  <a:lnTo>
                    <a:pt x="18720" y="20165"/>
                  </a:lnTo>
                  <a:cubicBezTo>
                    <a:pt x="18722" y="20959"/>
                    <a:pt x="19366" y="21600"/>
                    <a:pt x="20160" y="21600"/>
                  </a:cubicBezTo>
                  <a:cubicBezTo>
                    <a:pt x="20955" y="21600"/>
                    <a:pt x="21599" y="20956"/>
                    <a:pt x="21599" y="20160"/>
                  </a:cubicBezTo>
                  <a:cubicBezTo>
                    <a:pt x="21599" y="20155"/>
                    <a:pt x="21597" y="20152"/>
                    <a:pt x="21597" y="20148"/>
                  </a:cubicBezTo>
                  <a:cubicBezTo>
                    <a:pt x="21588" y="9034"/>
                    <a:pt x="12588" y="28"/>
                    <a:pt x="1476" y="8"/>
                  </a:cubicBezTo>
                  <a:cubicBezTo>
                    <a:pt x="1465" y="7"/>
                    <a:pt x="1454" y="0"/>
                    <a:pt x="1440" y="0"/>
                  </a:cubicBezTo>
                  <a:cubicBezTo>
                    <a:pt x="644" y="0"/>
                    <a:pt x="0" y="644"/>
                    <a:pt x="0" y="1440"/>
                  </a:cubicBezTo>
                  <a:cubicBezTo>
                    <a:pt x="0" y="2234"/>
                    <a:pt x="644" y="2878"/>
                    <a:pt x="1437" y="288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85" tIns="13085" rIns="13085" bIns="13085"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157027" hangingPunct="0">
                <a:lnSpc>
                  <a:spcPct val="120000"/>
                </a:lnSpc>
              </a:pPr>
              <a:endParaRPr lang="en-US" sz="1050">
                <a:solidFill>
                  <a:schemeClr val="bg1"/>
                </a:solidFill>
                <a:latin typeface="+mn-lt"/>
                <a:ea typeface="+mn-ea"/>
                <a:cs typeface="+mn-ea"/>
                <a:sym typeface="+mn-lt"/>
              </a:endParaRPr>
            </a:p>
          </p:txBody>
        </p:sp>
      </p:grpSp>
      <p:grpSp>
        <p:nvGrpSpPr>
          <p:cNvPr id="100" name="Group 53"/>
          <p:cNvGrpSpPr/>
          <p:nvPr/>
        </p:nvGrpSpPr>
        <p:grpSpPr>
          <a:xfrm>
            <a:off x="1072018" y="2500397"/>
            <a:ext cx="263605" cy="205926"/>
            <a:chOff x="2581275" y="1710532"/>
            <a:chExt cx="464344" cy="362744"/>
          </a:xfrm>
          <a:solidFill>
            <a:schemeClr val="bg2"/>
          </a:solidFill>
        </p:grpSpPr>
        <p:sp>
          <p:nvSpPr>
            <p:cNvPr id="101" name="AutoShape 140"/>
            <p:cNvSpPr>
              <a:spLocks/>
            </p:cNvSpPr>
            <p:nvPr/>
          </p:nvSpPr>
          <p:spPr bwMode="auto">
            <a:xfrm>
              <a:off x="2639219" y="1768475"/>
              <a:ext cx="290513" cy="235744"/>
            </a:xfrm>
            <a:custGeom>
              <a:avLst/>
              <a:gdLst>
                <a:gd name="T0" fmla="+- 0 10800 376"/>
                <a:gd name="T1" fmla="*/ T0 w 20848"/>
                <a:gd name="T2" fmla="*/ 10800 h 21600"/>
                <a:gd name="T3" fmla="+- 0 10800 376"/>
                <a:gd name="T4" fmla="*/ T3 w 20848"/>
                <a:gd name="T5" fmla="*/ 10800 h 21600"/>
                <a:gd name="T6" fmla="+- 0 10800 376"/>
                <a:gd name="T7" fmla="*/ T6 w 20848"/>
                <a:gd name="T8" fmla="*/ 10800 h 21600"/>
                <a:gd name="T9" fmla="+- 0 10800 376"/>
                <a:gd name="T10" fmla="*/ T9 w 20848"/>
                <a:gd name="T11" fmla="*/ 10800 h 21600"/>
              </a:gdLst>
              <a:ahLst/>
              <a:cxnLst>
                <a:cxn ang="0">
                  <a:pos x="T1" y="T2"/>
                </a:cxn>
                <a:cxn ang="0">
                  <a:pos x="T4" y="T5"/>
                </a:cxn>
                <a:cxn ang="0">
                  <a:pos x="T7" y="T8"/>
                </a:cxn>
                <a:cxn ang="0">
                  <a:pos x="T10" y="T11"/>
                </a:cxn>
              </a:cxnLst>
              <a:rect l="0" t="0" r="r" b="b"/>
              <a:pathLst>
                <a:path w="20848" h="21600">
                  <a:moveTo>
                    <a:pt x="18728" y="19178"/>
                  </a:moveTo>
                  <a:cubicBezTo>
                    <a:pt x="13191" y="20631"/>
                    <a:pt x="7654" y="20631"/>
                    <a:pt x="2118" y="19178"/>
                  </a:cubicBezTo>
                  <a:cubicBezTo>
                    <a:pt x="678" y="13592"/>
                    <a:pt x="678" y="8008"/>
                    <a:pt x="2118" y="2421"/>
                  </a:cubicBezTo>
                  <a:cubicBezTo>
                    <a:pt x="7654" y="968"/>
                    <a:pt x="13191" y="968"/>
                    <a:pt x="18728" y="2421"/>
                  </a:cubicBezTo>
                  <a:cubicBezTo>
                    <a:pt x="20168" y="8008"/>
                    <a:pt x="20168" y="13592"/>
                    <a:pt x="18728" y="19178"/>
                  </a:cubicBezTo>
                  <a:moveTo>
                    <a:pt x="18938" y="1116"/>
                  </a:moveTo>
                  <a:cubicBezTo>
                    <a:pt x="16114" y="375"/>
                    <a:pt x="13249" y="0"/>
                    <a:pt x="10423" y="0"/>
                  </a:cubicBezTo>
                  <a:cubicBezTo>
                    <a:pt x="7597" y="0"/>
                    <a:pt x="4732" y="375"/>
                    <a:pt x="1908" y="1116"/>
                  </a:cubicBezTo>
                  <a:cubicBezTo>
                    <a:pt x="1543" y="1213"/>
                    <a:pt x="1244" y="1552"/>
                    <a:pt x="1127" y="2004"/>
                  </a:cubicBezTo>
                  <a:cubicBezTo>
                    <a:pt x="-376" y="7841"/>
                    <a:pt x="-376" y="13759"/>
                    <a:pt x="1127" y="19593"/>
                  </a:cubicBezTo>
                  <a:cubicBezTo>
                    <a:pt x="1244" y="20047"/>
                    <a:pt x="1543" y="20386"/>
                    <a:pt x="1908" y="20482"/>
                  </a:cubicBezTo>
                  <a:cubicBezTo>
                    <a:pt x="4732" y="21224"/>
                    <a:pt x="7597" y="21600"/>
                    <a:pt x="10423" y="21600"/>
                  </a:cubicBezTo>
                  <a:cubicBezTo>
                    <a:pt x="13249" y="21600"/>
                    <a:pt x="16114" y="21224"/>
                    <a:pt x="18938" y="20482"/>
                  </a:cubicBezTo>
                  <a:cubicBezTo>
                    <a:pt x="19303" y="20386"/>
                    <a:pt x="19602" y="20047"/>
                    <a:pt x="19719" y="19593"/>
                  </a:cubicBezTo>
                  <a:cubicBezTo>
                    <a:pt x="21223" y="13759"/>
                    <a:pt x="21223" y="7841"/>
                    <a:pt x="19719" y="2004"/>
                  </a:cubicBezTo>
                  <a:cubicBezTo>
                    <a:pt x="19602" y="1552"/>
                    <a:pt x="19303" y="1213"/>
                    <a:pt x="18938" y="1116"/>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85" tIns="13085" rIns="13085" bIns="13085"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157027" hangingPunct="0">
                <a:lnSpc>
                  <a:spcPct val="120000"/>
                </a:lnSpc>
              </a:pPr>
              <a:endParaRPr lang="en-US" sz="1050">
                <a:solidFill>
                  <a:schemeClr val="bg1"/>
                </a:solidFill>
                <a:latin typeface="+mn-lt"/>
                <a:ea typeface="+mn-ea"/>
                <a:cs typeface="+mn-ea"/>
                <a:sym typeface="+mn-lt"/>
              </a:endParaRPr>
            </a:p>
          </p:txBody>
        </p:sp>
        <p:sp>
          <p:nvSpPr>
            <p:cNvPr id="102" name="AutoShape 141"/>
            <p:cNvSpPr>
              <a:spLocks/>
            </p:cNvSpPr>
            <p:nvPr/>
          </p:nvSpPr>
          <p:spPr bwMode="auto">
            <a:xfrm>
              <a:off x="2581275" y="1710532"/>
              <a:ext cx="464344" cy="362744"/>
            </a:xfrm>
            <a:custGeom>
              <a:avLst/>
              <a:gdLst>
                <a:gd name="T0" fmla="+- 0 10800 252"/>
                <a:gd name="T1" fmla="*/ T0 w 21096"/>
                <a:gd name="T2" fmla="*/ 10800 h 21600"/>
                <a:gd name="T3" fmla="+- 0 10800 252"/>
                <a:gd name="T4" fmla="*/ T3 w 21096"/>
                <a:gd name="T5" fmla="*/ 10800 h 21600"/>
                <a:gd name="T6" fmla="+- 0 10800 252"/>
                <a:gd name="T7" fmla="*/ T6 w 21096"/>
                <a:gd name="T8" fmla="*/ 10800 h 21600"/>
                <a:gd name="T9" fmla="+- 0 10800 252"/>
                <a:gd name="T10" fmla="*/ T9 w 21096"/>
                <a:gd name="T11" fmla="*/ 10800 h 21600"/>
              </a:gdLst>
              <a:ahLst/>
              <a:cxnLst>
                <a:cxn ang="0">
                  <a:pos x="T1" y="T2"/>
                </a:cxn>
                <a:cxn ang="0">
                  <a:pos x="T4" y="T5"/>
                </a:cxn>
                <a:cxn ang="0">
                  <a:pos x="T7" y="T8"/>
                </a:cxn>
                <a:cxn ang="0">
                  <a:pos x="T10" y="T11"/>
                </a:cxn>
              </a:cxnLst>
              <a:rect l="0" t="0" r="r" b="b"/>
              <a:pathLst>
                <a:path w="21096" h="21600">
                  <a:moveTo>
                    <a:pt x="19056" y="18331"/>
                  </a:moveTo>
                  <a:cubicBezTo>
                    <a:pt x="13383" y="19233"/>
                    <a:pt x="7711" y="19233"/>
                    <a:pt x="2038" y="18331"/>
                  </a:cubicBezTo>
                  <a:cubicBezTo>
                    <a:pt x="1074" y="13022"/>
                    <a:pt x="1074" y="7713"/>
                    <a:pt x="2038" y="2404"/>
                  </a:cubicBezTo>
                  <a:cubicBezTo>
                    <a:pt x="7711" y="1502"/>
                    <a:pt x="13383" y="1502"/>
                    <a:pt x="19056" y="2404"/>
                  </a:cubicBezTo>
                  <a:cubicBezTo>
                    <a:pt x="20021" y="7713"/>
                    <a:pt x="20021" y="13022"/>
                    <a:pt x="19056" y="18331"/>
                  </a:cubicBezTo>
                  <a:moveTo>
                    <a:pt x="20338" y="2005"/>
                  </a:moveTo>
                  <a:cubicBezTo>
                    <a:pt x="20211" y="1301"/>
                    <a:pt x="19762" y="776"/>
                    <a:pt x="19215" y="689"/>
                  </a:cubicBezTo>
                  <a:cubicBezTo>
                    <a:pt x="16339" y="232"/>
                    <a:pt x="13423" y="0"/>
                    <a:pt x="10547" y="0"/>
                  </a:cubicBezTo>
                  <a:cubicBezTo>
                    <a:pt x="7671" y="0"/>
                    <a:pt x="4755" y="232"/>
                    <a:pt x="1879" y="689"/>
                  </a:cubicBezTo>
                  <a:cubicBezTo>
                    <a:pt x="1332" y="776"/>
                    <a:pt x="883" y="1301"/>
                    <a:pt x="756" y="2005"/>
                  </a:cubicBezTo>
                  <a:cubicBezTo>
                    <a:pt x="-252" y="7553"/>
                    <a:pt x="-252" y="13181"/>
                    <a:pt x="756" y="18731"/>
                  </a:cubicBezTo>
                  <a:cubicBezTo>
                    <a:pt x="883" y="19434"/>
                    <a:pt x="1332" y="19959"/>
                    <a:pt x="1879" y="20046"/>
                  </a:cubicBezTo>
                  <a:cubicBezTo>
                    <a:pt x="3265" y="20266"/>
                    <a:pt x="4660" y="20429"/>
                    <a:pt x="6055" y="20544"/>
                  </a:cubicBezTo>
                  <a:cubicBezTo>
                    <a:pt x="5979" y="20606"/>
                    <a:pt x="5931" y="20670"/>
                    <a:pt x="5931" y="20735"/>
                  </a:cubicBezTo>
                  <a:cubicBezTo>
                    <a:pt x="5931" y="21213"/>
                    <a:pt x="7997" y="21599"/>
                    <a:pt x="10547" y="21599"/>
                  </a:cubicBezTo>
                  <a:cubicBezTo>
                    <a:pt x="13097" y="21599"/>
                    <a:pt x="15164" y="21213"/>
                    <a:pt x="15164" y="20735"/>
                  </a:cubicBezTo>
                  <a:cubicBezTo>
                    <a:pt x="15164" y="20670"/>
                    <a:pt x="15115" y="20606"/>
                    <a:pt x="15040" y="20544"/>
                  </a:cubicBezTo>
                  <a:cubicBezTo>
                    <a:pt x="16434" y="20429"/>
                    <a:pt x="17830" y="20266"/>
                    <a:pt x="19215" y="20046"/>
                  </a:cubicBezTo>
                  <a:cubicBezTo>
                    <a:pt x="19762" y="19959"/>
                    <a:pt x="20211" y="19434"/>
                    <a:pt x="20338" y="18731"/>
                  </a:cubicBezTo>
                  <a:cubicBezTo>
                    <a:pt x="21347" y="13181"/>
                    <a:pt x="21347" y="7553"/>
                    <a:pt x="20338" y="2005"/>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85" tIns="13085" rIns="13085" bIns="13085"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157027" hangingPunct="0">
                <a:lnSpc>
                  <a:spcPct val="120000"/>
                </a:lnSpc>
              </a:pPr>
              <a:endParaRPr lang="en-US" sz="1050">
                <a:solidFill>
                  <a:schemeClr val="bg1"/>
                </a:solidFill>
                <a:latin typeface="+mn-lt"/>
                <a:ea typeface="+mn-ea"/>
                <a:cs typeface="+mn-ea"/>
                <a:sym typeface="+mn-lt"/>
              </a:endParaRPr>
            </a:p>
          </p:txBody>
        </p:sp>
        <p:sp>
          <p:nvSpPr>
            <p:cNvPr id="103" name="AutoShape 142"/>
            <p:cNvSpPr>
              <a:spLocks/>
            </p:cNvSpPr>
            <p:nvPr/>
          </p:nvSpPr>
          <p:spPr bwMode="auto">
            <a:xfrm>
              <a:off x="2944019" y="1783557"/>
              <a:ext cx="43656" cy="428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7200"/>
                  </a:moveTo>
                  <a:cubicBezTo>
                    <a:pt x="12779" y="7200"/>
                    <a:pt x="14399" y="8820"/>
                    <a:pt x="14399" y="10800"/>
                  </a:cubicBezTo>
                  <a:cubicBezTo>
                    <a:pt x="14399" y="12779"/>
                    <a:pt x="12779" y="14400"/>
                    <a:pt x="10800" y="14400"/>
                  </a:cubicBezTo>
                  <a:cubicBezTo>
                    <a:pt x="8820" y="14400"/>
                    <a:pt x="7199" y="12779"/>
                    <a:pt x="7199" y="10800"/>
                  </a:cubicBezTo>
                  <a:cubicBezTo>
                    <a:pt x="7199" y="8820"/>
                    <a:pt x="8820" y="7200"/>
                    <a:pt x="10800" y="7200"/>
                  </a:cubicBezTo>
                  <a:moveTo>
                    <a:pt x="10800" y="21599"/>
                  </a:moveTo>
                  <a:cubicBezTo>
                    <a:pt x="16762" y="21599"/>
                    <a:pt x="21600" y="16762"/>
                    <a:pt x="21600" y="10800"/>
                  </a:cubicBezTo>
                  <a:cubicBezTo>
                    <a:pt x="21600" y="4837"/>
                    <a:pt x="16762" y="0"/>
                    <a:pt x="10800" y="0"/>
                  </a:cubicBezTo>
                  <a:cubicBezTo>
                    <a:pt x="4837" y="0"/>
                    <a:pt x="0" y="4837"/>
                    <a:pt x="0" y="10800"/>
                  </a:cubicBezTo>
                  <a:cubicBezTo>
                    <a:pt x="0" y="16762"/>
                    <a:pt x="4837" y="21599"/>
                    <a:pt x="10800" y="21599"/>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85" tIns="13085" rIns="13085" bIns="13085"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157027" hangingPunct="0">
                <a:lnSpc>
                  <a:spcPct val="120000"/>
                </a:lnSpc>
              </a:pPr>
              <a:endParaRPr lang="en-US" sz="1050">
                <a:solidFill>
                  <a:schemeClr val="bg1"/>
                </a:solidFill>
                <a:latin typeface="+mn-lt"/>
                <a:ea typeface="+mn-ea"/>
                <a:cs typeface="+mn-ea"/>
                <a:sym typeface="+mn-lt"/>
              </a:endParaRPr>
            </a:p>
          </p:txBody>
        </p:sp>
        <p:sp>
          <p:nvSpPr>
            <p:cNvPr id="104" name="AutoShape 143"/>
            <p:cNvSpPr>
              <a:spLocks/>
            </p:cNvSpPr>
            <p:nvPr/>
          </p:nvSpPr>
          <p:spPr bwMode="auto">
            <a:xfrm>
              <a:off x="2929732" y="1971675"/>
              <a:ext cx="57944" cy="1508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85" tIns="13085" rIns="13085" bIns="13085"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157027" hangingPunct="0">
                <a:lnSpc>
                  <a:spcPct val="120000"/>
                </a:lnSpc>
              </a:pPr>
              <a:endParaRPr lang="en-US" sz="1050">
                <a:solidFill>
                  <a:schemeClr val="bg1"/>
                </a:solidFill>
                <a:latin typeface="+mn-lt"/>
                <a:ea typeface="+mn-ea"/>
                <a:cs typeface="+mn-ea"/>
                <a:sym typeface="+mn-lt"/>
              </a:endParaRPr>
            </a:p>
          </p:txBody>
        </p:sp>
        <p:sp>
          <p:nvSpPr>
            <p:cNvPr id="105" name="AutoShape 144"/>
            <p:cNvSpPr>
              <a:spLocks/>
            </p:cNvSpPr>
            <p:nvPr/>
          </p:nvSpPr>
          <p:spPr bwMode="auto">
            <a:xfrm>
              <a:off x="2944019" y="1928019"/>
              <a:ext cx="58738" cy="15081"/>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85" tIns="13085" rIns="13085" bIns="13085"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157027" hangingPunct="0">
                <a:lnSpc>
                  <a:spcPct val="120000"/>
                </a:lnSpc>
              </a:pPr>
              <a:endParaRPr lang="en-US" sz="1050">
                <a:solidFill>
                  <a:schemeClr val="bg1"/>
                </a:solidFill>
                <a:latin typeface="+mn-lt"/>
                <a:ea typeface="+mn-ea"/>
                <a:cs typeface="+mn-ea"/>
                <a:sym typeface="+mn-lt"/>
              </a:endParaRPr>
            </a:p>
          </p:txBody>
        </p:sp>
        <p:sp>
          <p:nvSpPr>
            <p:cNvPr id="106" name="AutoShape 145"/>
            <p:cNvSpPr>
              <a:spLocks/>
            </p:cNvSpPr>
            <p:nvPr/>
          </p:nvSpPr>
          <p:spPr bwMode="auto">
            <a:xfrm>
              <a:off x="2944019" y="1885157"/>
              <a:ext cx="58738" cy="1428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8899" y="0"/>
                  </a:moveTo>
                  <a:lnTo>
                    <a:pt x="2699" y="0"/>
                  </a:lnTo>
                  <a:cubicBezTo>
                    <a:pt x="1210" y="0"/>
                    <a:pt x="0" y="4841"/>
                    <a:pt x="0" y="10800"/>
                  </a:cubicBezTo>
                  <a:cubicBezTo>
                    <a:pt x="0" y="16758"/>
                    <a:pt x="1210" y="21599"/>
                    <a:pt x="2699" y="21599"/>
                  </a:cubicBezTo>
                  <a:lnTo>
                    <a:pt x="18899" y="21599"/>
                  </a:lnTo>
                  <a:cubicBezTo>
                    <a:pt x="20389" y="21599"/>
                    <a:pt x="21600" y="16758"/>
                    <a:pt x="21600" y="10800"/>
                  </a:cubicBezTo>
                  <a:cubicBezTo>
                    <a:pt x="21600" y="4841"/>
                    <a:pt x="20389" y="0"/>
                    <a:pt x="18899" y="0"/>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85" tIns="13085" rIns="13085" bIns="13085"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157027" hangingPunct="0">
                <a:lnSpc>
                  <a:spcPct val="120000"/>
                </a:lnSpc>
              </a:pPr>
              <a:endParaRPr lang="en-US" sz="1050">
                <a:solidFill>
                  <a:schemeClr val="bg1"/>
                </a:solidFill>
                <a:latin typeface="+mn-lt"/>
                <a:ea typeface="+mn-ea"/>
                <a:cs typeface="+mn-ea"/>
                <a:sym typeface="+mn-lt"/>
              </a:endParaRPr>
            </a:p>
          </p:txBody>
        </p:sp>
        <p:sp>
          <p:nvSpPr>
            <p:cNvPr id="107" name="AutoShape 146"/>
            <p:cNvSpPr>
              <a:spLocks/>
            </p:cNvSpPr>
            <p:nvPr/>
          </p:nvSpPr>
          <p:spPr bwMode="auto">
            <a:xfrm>
              <a:off x="2697957" y="1826419"/>
              <a:ext cx="86519" cy="61119"/>
            </a:xfrm>
            <a:custGeom>
              <a:avLst/>
              <a:gdLst>
                <a:gd name="T0" fmla="+- 0 10822 44"/>
                <a:gd name="T1" fmla="*/ T0 w 21556"/>
                <a:gd name="T2" fmla="+- 0 10826 53"/>
                <a:gd name="T3" fmla="*/ 10826 h 21547"/>
                <a:gd name="T4" fmla="+- 0 10822 44"/>
                <a:gd name="T5" fmla="*/ T4 w 21556"/>
                <a:gd name="T6" fmla="+- 0 10826 53"/>
                <a:gd name="T7" fmla="*/ 10826 h 21547"/>
                <a:gd name="T8" fmla="+- 0 10822 44"/>
                <a:gd name="T9" fmla="*/ T8 w 21556"/>
                <a:gd name="T10" fmla="+- 0 10826 53"/>
                <a:gd name="T11" fmla="*/ 10826 h 21547"/>
                <a:gd name="T12" fmla="+- 0 10822 44"/>
                <a:gd name="T13" fmla="*/ T12 w 21556"/>
                <a:gd name="T14" fmla="+- 0 10826 53"/>
                <a:gd name="T15" fmla="*/ 10826 h 21547"/>
              </a:gdLst>
              <a:ahLst/>
              <a:cxnLst>
                <a:cxn ang="0">
                  <a:pos x="T1" y="T3"/>
                </a:cxn>
                <a:cxn ang="0">
                  <a:pos x="T5" y="T7"/>
                </a:cxn>
                <a:cxn ang="0">
                  <a:pos x="T9" y="T11"/>
                </a:cxn>
                <a:cxn ang="0">
                  <a:pos x="T13" y="T15"/>
                </a:cxn>
              </a:cxnLst>
              <a:rect l="0" t="0" r="r" b="b"/>
              <a:pathLst>
                <a:path w="21556" h="21547">
                  <a:moveTo>
                    <a:pt x="19751" y="2"/>
                  </a:moveTo>
                  <a:lnTo>
                    <a:pt x="3200" y="1845"/>
                  </a:lnTo>
                  <a:cubicBezTo>
                    <a:pt x="2215" y="2010"/>
                    <a:pt x="1272" y="3284"/>
                    <a:pt x="1106" y="4676"/>
                  </a:cubicBezTo>
                  <a:lnTo>
                    <a:pt x="1" y="18986"/>
                  </a:lnTo>
                  <a:cubicBezTo>
                    <a:pt x="-44" y="20398"/>
                    <a:pt x="724" y="21547"/>
                    <a:pt x="1712" y="21547"/>
                  </a:cubicBezTo>
                  <a:cubicBezTo>
                    <a:pt x="2698" y="21547"/>
                    <a:pt x="3542" y="20398"/>
                    <a:pt x="3582" y="18978"/>
                  </a:cubicBezTo>
                  <a:lnTo>
                    <a:pt x="4185" y="9251"/>
                  </a:lnTo>
                  <a:cubicBezTo>
                    <a:pt x="4319" y="7849"/>
                    <a:pt x="5235" y="6592"/>
                    <a:pt x="6220" y="6447"/>
                  </a:cubicBezTo>
                  <a:lnTo>
                    <a:pt x="19751" y="5128"/>
                  </a:lnTo>
                  <a:cubicBezTo>
                    <a:pt x="20743" y="5078"/>
                    <a:pt x="21556" y="3884"/>
                    <a:pt x="21556" y="2467"/>
                  </a:cubicBezTo>
                  <a:cubicBezTo>
                    <a:pt x="21556" y="1055"/>
                    <a:pt x="20743" y="-53"/>
                    <a:pt x="19751" y="2"/>
                  </a:cubicBezTo>
                </a:path>
              </a:pathLst>
            </a:custGeom>
            <a:grpFill/>
            <a:ln>
              <a:noFill/>
            </a:ln>
            <a:effectLst/>
            <a:extLs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13085" tIns="13085" rIns="13085" bIns="13085" anchor="ct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defTabSz="157027" hangingPunct="0">
                <a:lnSpc>
                  <a:spcPct val="120000"/>
                </a:lnSpc>
              </a:pPr>
              <a:endParaRPr lang="en-US" sz="1050">
                <a:solidFill>
                  <a:schemeClr val="bg1"/>
                </a:solidFill>
                <a:latin typeface="+mn-lt"/>
                <a:ea typeface="+mn-ea"/>
                <a:cs typeface="+mn-ea"/>
                <a:sym typeface="+mn-lt"/>
              </a:endParaRPr>
            </a:p>
          </p:txBody>
        </p:sp>
      </p:grpSp>
      <p:cxnSp>
        <p:nvCxnSpPr>
          <p:cNvPr id="43" name="直接连接符 42"/>
          <p:cNvCxnSpPr/>
          <p:nvPr/>
        </p:nvCxnSpPr>
        <p:spPr>
          <a:xfrm>
            <a:off x="21121" y="627534"/>
            <a:ext cx="2564584" cy="0"/>
          </a:xfrm>
          <a:prstGeom prst="line">
            <a:avLst/>
          </a:prstGeom>
          <a:ln w="12700">
            <a:solidFill>
              <a:srgbClr val="996600"/>
            </a:solidFill>
          </a:ln>
        </p:spPr>
        <p:style>
          <a:lnRef idx="1">
            <a:schemeClr val="accent1"/>
          </a:lnRef>
          <a:fillRef idx="0">
            <a:schemeClr val="accent1"/>
          </a:fillRef>
          <a:effectRef idx="0">
            <a:schemeClr val="accent1"/>
          </a:effectRef>
          <a:fontRef idx="minor">
            <a:schemeClr val="tx1"/>
          </a:fontRef>
        </p:style>
      </p:cxnSp>
      <p:pic>
        <p:nvPicPr>
          <p:cNvPr id="44" name="Picture 4" descr="C:\Users\Administrator\Desktop\5.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193026" y="-128431"/>
            <a:ext cx="718172" cy="1043326"/>
          </a:xfrm>
          <a:prstGeom prst="rect">
            <a:avLst/>
          </a:prstGeom>
          <a:noFill/>
          <a:extLst>
            <a:ext uri="{909E8E84-426E-40DD-AFC4-6F175D3DCCD1}">
              <a14:hiddenFill xmlns:a14="http://schemas.microsoft.com/office/drawing/2010/main">
                <a:solidFill>
                  <a:srgbClr val="FFFFFF"/>
                </a:solidFill>
              </a14:hiddenFill>
            </a:ext>
          </a:extLst>
        </p:spPr>
      </p:pic>
      <p:sp>
        <p:nvSpPr>
          <p:cNvPr id="45" name="矩形 44"/>
          <p:cNvSpPr/>
          <p:nvPr/>
        </p:nvSpPr>
        <p:spPr>
          <a:xfrm>
            <a:off x="554068" y="258202"/>
            <a:ext cx="1569660" cy="369332"/>
          </a:xfrm>
          <a:prstGeom prst="rect">
            <a:avLst/>
          </a:prstGeom>
        </p:spPr>
        <p:txBody>
          <a:bodyPr wrap="none">
            <a:spAutoFit/>
          </a:bodyPr>
          <a:lstStyle/>
          <a:p>
            <a:pPr lvl="0" fontAlgn="base">
              <a:spcBef>
                <a:spcPct val="0"/>
              </a:spcBef>
              <a:spcAft>
                <a:spcPct val="0"/>
              </a:spcAft>
              <a:defRPr/>
            </a:pPr>
            <a:r>
              <a:rPr lang="zh-CN" altLang="en-US" kern="0" dirty="0">
                <a:solidFill>
                  <a:schemeClr val="bg1"/>
                </a:solidFill>
                <a:cs typeface="+mn-ea"/>
                <a:sym typeface="+mn-lt"/>
              </a:rPr>
              <a:t>输入标题文本</a:t>
            </a:r>
          </a:p>
        </p:txBody>
      </p:sp>
      <p:pic>
        <p:nvPicPr>
          <p:cNvPr id="46" name="Picture 2" descr="C:\Users\Administrator\Desktop\2.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2651" t="40984" r="30917" b="40316"/>
          <a:stretch/>
        </p:blipFill>
        <p:spPr bwMode="auto">
          <a:xfrm>
            <a:off x="2009740" y="21804"/>
            <a:ext cx="434200" cy="677738"/>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08860091"/>
      </p:ext>
    </p:extLst>
  </p:cSld>
  <p:clrMapOvr>
    <a:masterClrMapping/>
  </p:clrMapOvr>
  <mc:AlternateContent xmlns:mc="http://schemas.openxmlformats.org/markup-compatibility/2006" xmlns:p14="http://schemas.microsoft.com/office/powerpoint/2010/main">
    <mc:Choice Requires="p14">
      <p:transition spd="slow" p14:dur="1500" advTm="2970">
        <p:random/>
      </p:transition>
    </mc:Choice>
    <mc:Fallback xmlns="">
      <p:transition spd="slow" advTm="297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0-#ppt_w/2"/>
                                          </p:val>
                                        </p:tav>
                                        <p:tav tm="100000">
                                          <p:val>
                                            <p:strVal val="#ppt_x"/>
                                          </p:val>
                                        </p:tav>
                                      </p:tavLst>
                                    </p:anim>
                                    <p:anim calcmode="lin" valueType="num">
                                      <p:cBhvr additive="base">
                                        <p:cTn id="8" dur="50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barn(inVertical)">
                                      <p:cBhvr>
                                        <p:cTn id="13" dur="500"/>
                                        <p:tgtEl>
                                          <p:spTgt spid="43"/>
                                        </p:tgtEl>
                                      </p:cBhvr>
                                    </p:animEffect>
                                  </p:childTnLst>
                                </p:cTn>
                              </p:par>
                            </p:childTnLst>
                          </p:cTn>
                        </p:par>
                      </p:childTnLst>
                    </p:cTn>
                  </p:par>
                  <p:par>
                    <p:cTn id="14" fill="hold">
                      <p:stCondLst>
                        <p:cond delay="indefinite"/>
                      </p:stCondLst>
                      <p:childTnLst>
                        <p:par>
                          <p:cTn id="15" fill="hold">
                            <p:stCondLst>
                              <p:cond delay="0"/>
                            </p:stCondLst>
                            <p:childTnLst>
                              <p:par>
                                <p:cTn id="16" presetID="41" presetClass="entr" presetSubtype="0" fill="hold" grpId="0" nodeType="clickEffect">
                                  <p:stCondLst>
                                    <p:cond delay="0"/>
                                  </p:stCondLst>
                                  <p:iterate type="lt">
                                    <p:tmPct val="10000"/>
                                  </p:iterate>
                                  <p:childTnLst>
                                    <p:set>
                                      <p:cBhvr>
                                        <p:cTn id="17" dur="1" fill="hold">
                                          <p:stCondLst>
                                            <p:cond delay="0"/>
                                          </p:stCondLst>
                                        </p:cTn>
                                        <p:tgtEl>
                                          <p:spTgt spid="45"/>
                                        </p:tgtEl>
                                        <p:attrNameLst>
                                          <p:attrName>style.visibility</p:attrName>
                                        </p:attrNameLst>
                                      </p:cBhvr>
                                      <p:to>
                                        <p:strVal val="visible"/>
                                      </p:to>
                                    </p:set>
                                    <p:anim calcmode="lin" valueType="num">
                                      <p:cBhvr>
                                        <p:cTn id="18" dur="500" fill="hold"/>
                                        <p:tgtEl>
                                          <p:spTgt spid="45"/>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45"/>
                                        </p:tgtEl>
                                        <p:attrNameLst>
                                          <p:attrName>ppt_y</p:attrName>
                                        </p:attrNameLst>
                                      </p:cBhvr>
                                      <p:tavLst>
                                        <p:tav tm="0">
                                          <p:val>
                                            <p:strVal val="#ppt_y"/>
                                          </p:val>
                                        </p:tav>
                                        <p:tav tm="100000">
                                          <p:val>
                                            <p:strVal val="#ppt_y"/>
                                          </p:val>
                                        </p:tav>
                                      </p:tavLst>
                                    </p:anim>
                                    <p:anim calcmode="lin" valueType="num">
                                      <p:cBhvr>
                                        <p:cTn id="20" dur="500" fill="hold"/>
                                        <p:tgtEl>
                                          <p:spTgt spid="45"/>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45"/>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45"/>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nodeType="click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ipe(down)">
                                      <p:cBhvr>
                                        <p:cTn id="27" dur="580">
                                          <p:stCondLst>
                                            <p:cond delay="0"/>
                                          </p:stCondLst>
                                        </p:cTn>
                                        <p:tgtEl>
                                          <p:spTgt spid="46"/>
                                        </p:tgtEl>
                                      </p:cBhvr>
                                    </p:animEffect>
                                    <p:anim calcmode="lin" valueType="num">
                                      <p:cBhvr>
                                        <p:cTn id="28" dur="1822" tmFilter="0,0; 0.14,0.36; 0.43,0.73; 0.71,0.91; 1.0,1.0">
                                          <p:stCondLst>
                                            <p:cond delay="0"/>
                                          </p:stCondLst>
                                        </p:cTn>
                                        <p:tgtEl>
                                          <p:spTgt spid="46"/>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46"/>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46"/>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46"/>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46"/>
                                        </p:tgtEl>
                                        <p:attrNameLst>
                                          <p:attrName>ppt_y</p:attrName>
                                        </p:attrNameLst>
                                      </p:cBhvr>
                                      <p:tavLst>
                                        <p:tav tm="0" fmla="#ppt_y-sin(pi*$)/81">
                                          <p:val>
                                            <p:fltVal val="0"/>
                                          </p:val>
                                        </p:tav>
                                        <p:tav tm="100000">
                                          <p:val>
                                            <p:fltVal val="1"/>
                                          </p:val>
                                        </p:tav>
                                      </p:tavLst>
                                    </p:anim>
                                    <p:animScale>
                                      <p:cBhvr>
                                        <p:cTn id="33" dur="26">
                                          <p:stCondLst>
                                            <p:cond delay="650"/>
                                          </p:stCondLst>
                                        </p:cTn>
                                        <p:tgtEl>
                                          <p:spTgt spid="46"/>
                                        </p:tgtEl>
                                      </p:cBhvr>
                                      <p:to x="100000" y="60000"/>
                                    </p:animScale>
                                    <p:animScale>
                                      <p:cBhvr>
                                        <p:cTn id="34" dur="166" decel="50000">
                                          <p:stCondLst>
                                            <p:cond delay="676"/>
                                          </p:stCondLst>
                                        </p:cTn>
                                        <p:tgtEl>
                                          <p:spTgt spid="46"/>
                                        </p:tgtEl>
                                      </p:cBhvr>
                                      <p:to x="100000" y="100000"/>
                                    </p:animScale>
                                    <p:animScale>
                                      <p:cBhvr>
                                        <p:cTn id="35" dur="26">
                                          <p:stCondLst>
                                            <p:cond delay="1312"/>
                                          </p:stCondLst>
                                        </p:cTn>
                                        <p:tgtEl>
                                          <p:spTgt spid="46"/>
                                        </p:tgtEl>
                                      </p:cBhvr>
                                      <p:to x="100000" y="80000"/>
                                    </p:animScale>
                                    <p:animScale>
                                      <p:cBhvr>
                                        <p:cTn id="36" dur="166" decel="50000">
                                          <p:stCondLst>
                                            <p:cond delay="1338"/>
                                          </p:stCondLst>
                                        </p:cTn>
                                        <p:tgtEl>
                                          <p:spTgt spid="46"/>
                                        </p:tgtEl>
                                      </p:cBhvr>
                                      <p:to x="100000" y="100000"/>
                                    </p:animScale>
                                    <p:animScale>
                                      <p:cBhvr>
                                        <p:cTn id="37" dur="26">
                                          <p:stCondLst>
                                            <p:cond delay="1642"/>
                                          </p:stCondLst>
                                        </p:cTn>
                                        <p:tgtEl>
                                          <p:spTgt spid="46"/>
                                        </p:tgtEl>
                                      </p:cBhvr>
                                      <p:to x="100000" y="90000"/>
                                    </p:animScale>
                                    <p:animScale>
                                      <p:cBhvr>
                                        <p:cTn id="38" dur="166" decel="50000">
                                          <p:stCondLst>
                                            <p:cond delay="1668"/>
                                          </p:stCondLst>
                                        </p:cTn>
                                        <p:tgtEl>
                                          <p:spTgt spid="46"/>
                                        </p:tgtEl>
                                      </p:cBhvr>
                                      <p:to x="100000" y="100000"/>
                                    </p:animScale>
                                    <p:animScale>
                                      <p:cBhvr>
                                        <p:cTn id="39" dur="26">
                                          <p:stCondLst>
                                            <p:cond delay="1808"/>
                                          </p:stCondLst>
                                        </p:cTn>
                                        <p:tgtEl>
                                          <p:spTgt spid="46"/>
                                        </p:tgtEl>
                                      </p:cBhvr>
                                      <p:to x="100000" y="95000"/>
                                    </p:animScale>
                                    <p:animScale>
                                      <p:cBhvr>
                                        <p:cTn id="40" dur="166" decel="50000">
                                          <p:stCondLst>
                                            <p:cond delay="1834"/>
                                          </p:stCondLst>
                                        </p:cTn>
                                        <p:tgtEl>
                                          <p:spTgt spid="46"/>
                                        </p:tgtEl>
                                      </p:cBhvr>
                                      <p:to x="100000" y="100000"/>
                                    </p:animScale>
                                  </p:childTnLst>
                                </p:cTn>
                              </p:par>
                              <p:par>
                                <p:cTn id="41" presetID="42" presetClass="entr" presetSubtype="0" fill="hold" grpId="0" nodeType="withEffect">
                                  <p:stCondLst>
                                    <p:cond delay="0"/>
                                  </p:stCondLst>
                                  <p:childTnLst>
                                    <p:set>
                                      <p:cBhvr>
                                        <p:cTn id="42" dur="1" fill="hold">
                                          <p:stCondLst>
                                            <p:cond delay="0"/>
                                          </p:stCondLst>
                                        </p:cTn>
                                        <p:tgtEl>
                                          <p:spTgt spid="78"/>
                                        </p:tgtEl>
                                        <p:attrNameLst>
                                          <p:attrName>style.visibility</p:attrName>
                                        </p:attrNameLst>
                                      </p:cBhvr>
                                      <p:to>
                                        <p:strVal val="visible"/>
                                      </p:to>
                                    </p:set>
                                    <p:animEffect transition="in" filter="fade">
                                      <p:cBhvr>
                                        <p:cTn id="43" dur="1000"/>
                                        <p:tgtEl>
                                          <p:spTgt spid="78"/>
                                        </p:tgtEl>
                                      </p:cBhvr>
                                    </p:animEffect>
                                    <p:anim calcmode="lin" valueType="num">
                                      <p:cBhvr>
                                        <p:cTn id="44" dur="1000" fill="hold"/>
                                        <p:tgtEl>
                                          <p:spTgt spid="78"/>
                                        </p:tgtEl>
                                        <p:attrNameLst>
                                          <p:attrName>ppt_x</p:attrName>
                                        </p:attrNameLst>
                                      </p:cBhvr>
                                      <p:tavLst>
                                        <p:tav tm="0">
                                          <p:val>
                                            <p:strVal val="#ppt_x"/>
                                          </p:val>
                                        </p:tav>
                                        <p:tav tm="100000">
                                          <p:val>
                                            <p:strVal val="#ppt_x"/>
                                          </p:val>
                                        </p:tav>
                                      </p:tavLst>
                                    </p:anim>
                                    <p:anim calcmode="lin" valueType="num">
                                      <p:cBhvr>
                                        <p:cTn id="45" dur="1000" fill="hold"/>
                                        <p:tgtEl>
                                          <p:spTgt spid="78"/>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79"/>
                                        </p:tgtEl>
                                        <p:attrNameLst>
                                          <p:attrName>style.visibility</p:attrName>
                                        </p:attrNameLst>
                                      </p:cBhvr>
                                      <p:to>
                                        <p:strVal val="visible"/>
                                      </p:to>
                                    </p:set>
                                    <p:animEffect transition="in" filter="fade">
                                      <p:cBhvr>
                                        <p:cTn id="48" dur="1000"/>
                                        <p:tgtEl>
                                          <p:spTgt spid="79"/>
                                        </p:tgtEl>
                                      </p:cBhvr>
                                    </p:animEffect>
                                    <p:anim calcmode="lin" valueType="num">
                                      <p:cBhvr>
                                        <p:cTn id="49" dur="1000" fill="hold"/>
                                        <p:tgtEl>
                                          <p:spTgt spid="79"/>
                                        </p:tgtEl>
                                        <p:attrNameLst>
                                          <p:attrName>ppt_x</p:attrName>
                                        </p:attrNameLst>
                                      </p:cBhvr>
                                      <p:tavLst>
                                        <p:tav tm="0">
                                          <p:val>
                                            <p:strVal val="#ppt_x"/>
                                          </p:val>
                                        </p:tav>
                                        <p:tav tm="100000">
                                          <p:val>
                                            <p:strVal val="#ppt_x"/>
                                          </p:val>
                                        </p:tav>
                                      </p:tavLst>
                                    </p:anim>
                                    <p:anim calcmode="lin" valueType="num">
                                      <p:cBhvr>
                                        <p:cTn id="50" dur="1000" fill="hold"/>
                                        <p:tgtEl>
                                          <p:spTgt spid="79"/>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80"/>
                                        </p:tgtEl>
                                        <p:attrNameLst>
                                          <p:attrName>style.visibility</p:attrName>
                                        </p:attrNameLst>
                                      </p:cBhvr>
                                      <p:to>
                                        <p:strVal val="visible"/>
                                      </p:to>
                                    </p:set>
                                    <p:animEffect transition="in" filter="fade">
                                      <p:cBhvr>
                                        <p:cTn id="53" dur="1000"/>
                                        <p:tgtEl>
                                          <p:spTgt spid="80"/>
                                        </p:tgtEl>
                                      </p:cBhvr>
                                    </p:animEffect>
                                    <p:anim calcmode="lin" valueType="num">
                                      <p:cBhvr>
                                        <p:cTn id="54" dur="1000" fill="hold"/>
                                        <p:tgtEl>
                                          <p:spTgt spid="80"/>
                                        </p:tgtEl>
                                        <p:attrNameLst>
                                          <p:attrName>ppt_x</p:attrName>
                                        </p:attrNameLst>
                                      </p:cBhvr>
                                      <p:tavLst>
                                        <p:tav tm="0">
                                          <p:val>
                                            <p:strVal val="#ppt_x"/>
                                          </p:val>
                                        </p:tav>
                                        <p:tav tm="100000">
                                          <p:val>
                                            <p:strVal val="#ppt_x"/>
                                          </p:val>
                                        </p:tav>
                                      </p:tavLst>
                                    </p:anim>
                                    <p:anim calcmode="lin" valueType="num">
                                      <p:cBhvr>
                                        <p:cTn id="55" dur="1000" fill="hold"/>
                                        <p:tgtEl>
                                          <p:spTgt spid="80"/>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81"/>
                                        </p:tgtEl>
                                        <p:attrNameLst>
                                          <p:attrName>style.visibility</p:attrName>
                                        </p:attrNameLst>
                                      </p:cBhvr>
                                      <p:to>
                                        <p:strVal val="visible"/>
                                      </p:to>
                                    </p:set>
                                    <p:animEffect transition="in" filter="fade">
                                      <p:cBhvr>
                                        <p:cTn id="58" dur="1000"/>
                                        <p:tgtEl>
                                          <p:spTgt spid="81"/>
                                        </p:tgtEl>
                                      </p:cBhvr>
                                    </p:animEffect>
                                    <p:anim calcmode="lin" valueType="num">
                                      <p:cBhvr>
                                        <p:cTn id="59" dur="1000" fill="hold"/>
                                        <p:tgtEl>
                                          <p:spTgt spid="81"/>
                                        </p:tgtEl>
                                        <p:attrNameLst>
                                          <p:attrName>ppt_x</p:attrName>
                                        </p:attrNameLst>
                                      </p:cBhvr>
                                      <p:tavLst>
                                        <p:tav tm="0">
                                          <p:val>
                                            <p:strVal val="#ppt_x"/>
                                          </p:val>
                                        </p:tav>
                                        <p:tav tm="100000">
                                          <p:val>
                                            <p:strVal val="#ppt_x"/>
                                          </p:val>
                                        </p:tav>
                                      </p:tavLst>
                                    </p:anim>
                                    <p:anim calcmode="lin" valueType="num">
                                      <p:cBhvr>
                                        <p:cTn id="60" dur="1000" fill="hold"/>
                                        <p:tgtEl>
                                          <p:spTgt spid="81"/>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82"/>
                                        </p:tgtEl>
                                        <p:attrNameLst>
                                          <p:attrName>style.visibility</p:attrName>
                                        </p:attrNameLst>
                                      </p:cBhvr>
                                      <p:to>
                                        <p:strVal val="visible"/>
                                      </p:to>
                                    </p:set>
                                    <p:animEffect transition="in" filter="fade">
                                      <p:cBhvr>
                                        <p:cTn id="63" dur="1000"/>
                                        <p:tgtEl>
                                          <p:spTgt spid="82"/>
                                        </p:tgtEl>
                                      </p:cBhvr>
                                    </p:animEffect>
                                    <p:anim calcmode="lin" valueType="num">
                                      <p:cBhvr>
                                        <p:cTn id="64" dur="1000" fill="hold"/>
                                        <p:tgtEl>
                                          <p:spTgt spid="82"/>
                                        </p:tgtEl>
                                        <p:attrNameLst>
                                          <p:attrName>ppt_x</p:attrName>
                                        </p:attrNameLst>
                                      </p:cBhvr>
                                      <p:tavLst>
                                        <p:tav tm="0">
                                          <p:val>
                                            <p:strVal val="#ppt_x"/>
                                          </p:val>
                                        </p:tav>
                                        <p:tav tm="100000">
                                          <p:val>
                                            <p:strVal val="#ppt_x"/>
                                          </p:val>
                                        </p:tav>
                                      </p:tavLst>
                                    </p:anim>
                                    <p:anim calcmode="lin" valueType="num">
                                      <p:cBhvr>
                                        <p:cTn id="65" dur="1000" fill="hold"/>
                                        <p:tgtEl>
                                          <p:spTgt spid="82"/>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83"/>
                                        </p:tgtEl>
                                        <p:attrNameLst>
                                          <p:attrName>style.visibility</p:attrName>
                                        </p:attrNameLst>
                                      </p:cBhvr>
                                      <p:to>
                                        <p:strVal val="visible"/>
                                      </p:to>
                                    </p:set>
                                    <p:animEffect transition="in" filter="fade">
                                      <p:cBhvr>
                                        <p:cTn id="68" dur="1000"/>
                                        <p:tgtEl>
                                          <p:spTgt spid="83"/>
                                        </p:tgtEl>
                                      </p:cBhvr>
                                    </p:animEffect>
                                    <p:anim calcmode="lin" valueType="num">
                                      <p:cBhvr>
                                        <p:cTn id="69" dur="1000" fill="hold"/>
                                        <p:tgtEl>
                                          <p:spTgt spid="83"/>
                                        </p:tgtEl>
                                        <p:attrNameLst>
                                          <p:attrName>ppt_x</p:attrName>
                                        </p:attrNameLst>
                                      </p:cBhvr>
                                      <p:tavLst>
                                        <p:tav tm="0">
                                          <p:val>
                                            <p:strVal val="#ppt_x"/>
                                          </p:val>
                                        </p:tav>
                                        <p:tav tm="100000">
                                          <p:val>
                                            <p:strVal val="#ppt_x"/>
                                          </p:val>
                                        </p:tav>
                                      </p:tavLst>
                                    </p:anim>
                                    <p:anim calcmode="lin" valueType="num">
                                      <p:cBhvr>
                                        <p:cTn id="70" dur="1000" fill="hold"/>
                                        <p:tgtEl>
                                          <p:spTgt spid="83"/>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84"/>
                                        </p:tgtEl>
                                        <p:attrNameLst>
                                          <p:attrName>style.visibility</p:attrName>
                                        </p:attrNameLst>
                                      </p:cBhvr>
                                      <p:to>
                                        <p:strVal val="visible"/>
                                      </p:to>
                                    </p:set>
                                    <p:animEffect transition="in" filter="fade">
                                      <p:cBhvr>
                                        <p:cTn id="73" dur="1000"/>
                                        <p:tgtEl>
                                          <p:spTgt spid="84"/>
                                        </p:tgtEl>
                                      </p:cBhvr>
                                    </p:animEffect>
                                    <p:anim calcmode="lin" valueType="num">
                                      <p:cBhvr>
                                        <p:cTn id="74" dur="1000" fill="hold"/>
                                        <p:tgtEl>
                                          <p:spTgt spid="84"/>
                                        </p:tgtEl>
                                        <p:attrNameLst>
                                          <p:attrName>ppt_x</p:attrName>
                                        </p:attrNameLst>
                                      </p:cBhvr>
                                      <p:tavLst>
                                        <p:tav tm="0">
                                          <p:val>
                                            <p:strVal val="#ppt_x"/>
                                          </p:val>
                                        </p:tav>
                                        <p:tav tm="100000">
                                          <p:val>
                                            <p:strVal val="#ppt_x"/>
                                          </p:val>
                                        </p:tav>
                                      </p:tavLst>
                                    </p:anim>
                                    <p:anim calcmode="lin" valueType="num">
                                      <p:cBhvr>
                                        <p:cTn id="75" dur="1000" fill="hold"/>
                                        <p:tgtEl>
                                          <p:spTgt spid="84"/>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85"/>
                                        </p:tgtEl>
                                        <p:attrNameLst>
                                          <p:attrName>style.visibility</p:attrName>
                                        </p:attrNameLst>
                                      </p:cBhvr>
                                      <p:to>
                                        <p:strVal val="visible"/>
                                      </p:to>
                                    </p:set>
                                    <p:animEffect transition="in" filter="fade">
                                      <p:cBhvr>
                                        <p:cTn id="78" dur="1000"/>
                                        <p:tgtEl>
                                          <p:spTgt spid="85"/>
                                        </p:tgtEl>
                                      </p:cBhvr>
                                    </p:animEffect>
                                    <p:anim calcmode="lin" valueType="num">
                                      <p:cBhvr>
                                        <p:cTn id="79" dur="1000" fill="hold"/>
                                        <p:tgtEl>
                                          <p:spTgt spid="85"/>
                                        </p:tgtEl>
                                        <p:attrNameLst>
                                          <p:attrName>ppt_x</p:attrName>
                                        </p:attrNameLst>
                                      </p:cBhvr>
                                      <p:tavLst>
                                        <p:tav tm="0">
                                          <p:val>
                                            <p:strVal val="#ppt_x"/>
                                          </p:val>
                                        </p:tav>
                                        <p:tav tm="100000">
                                          <p:val>
                                            <p:strVal val="#ppt_x"/>
                                          </p:val>
                                        </p:tav>
                                      </p:tavLst>
                                    </p:anim>
                                    <p:anim calcmode="lin" valueType="num">
                                      <p:cBhvr>
                                        <p:cTn id="80" dur="1000" fill="hold"/>
                                        <p:tgtEl>
                                          <p:spTgt spid="85"/>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86"/>
                                        </p:tgtEl>
                                        <p:attrNameLst>
                                          <p:attrName>style.visibility</p:attrName>
                                        </p:attrNameLst>
                                      </p:cBhvr>
                                      <p:to>
                                        <p:strVal val="visible"/>
                                      </p:to>
                                    </p:set>
                                    <p:animEffect transition="in" filter="fade">
                                      <p:cBhvr>
                                        <p:cTn id="83" dur="1000"/>
                                        <p:tgtEl>
                                          <p:spTgt spid="86"/>
                                        </p:tgtEl>
                                      </p:cBhvr>
                                    </p:animEffect>
                                    <p:anim calcmode="lin" valueType="num">
                                      <p:cBhvr>
                                        <p:cTn id="84" dur="1000" fill="hold"/>
                                        <p:tgtEl>
                                          <p:spTgt spid="86"/>
                                        </p:tgtEl>
                                        <p:attrNameLst>
                                          <p:attrName>ppt_x</p:attrName>
                                        </p:attrNameLst>
                                      </p:cBhvr>
                                      <p:tavLst>
                                        <p:tav tm="0">
                                          <p:val>
                                            <p:strVal val="#ppt_x"/>
                                          </p:val>
                                        </p:tav>
                                        <p:tav tm="100000">
                                          <p:val>
                                            <p:strVal val="#ppt_x"/>
                                          </p:val>
                                        </p:tav>
                                      </p:tavLst>
                                    </p:anim>
                                    <p:anim calcmode="lin" valueType="num">
                                      <p:cBhvr>
                                        <p:cTn id="85" dur="1000" fill="hold"/>
                                        <p:tgtEl>
                                          <p:spTgt spid="86"/>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87"/>
                                        </p:tgtEl>
                                        <p:attrNameLst>
                                          <p:attrName>style.visibility</p:attrName>
                                        </p:attrNameLst>
                                      </p:cBhvr>
                                      <p:to>
                                        <p:strVal val="visible"/>
                                      </p:to>
                                    </p:set>
                                    <p:animEffect transition="in" filter="fade">
                                      <p:cBhvr>
                                        <p:cTn id="88" dur="1000"/>
                                        <p:tgtEl>
                                          <p:spTgt spid="87"/>
                                        </p:tgtEl>
                                      </p:cBhvr>
                                    </p:animEffect>
                                    <p:anim calcmode="lin" valueType="num">
                                      <p:cBhvr>
                                        <p:cTn id="89" dur="1000" fill="hold"/>
                                        <p:tgtEl>
                                          <p:spTgt spid="87"/>
                                        </p:tgtEl>
                                        <p:attrNameLst>
                                          <p:attrName>ppt_x</p:attrName>
                                        </p:attrNameLst>
                                      </p:cBhvr>
                                      <p:tavLst>
                                        <p:tav tm="0">
                                          <p:val>
                                            <p:strVal val="#ppt_x"/>
                                          </p:val>
                                        </p:tav>
                                        <p:tav tm="100000">
                                          <p:val>
                                            <p:strVal val="#ppt_x"/>
                                          </p:val>
                                        </p:tav>
                                      </p:tavLst>
                                    </p:anim>
                                    <p:anim calcmode="lin" valueType="num">
                                      <p:cBhvr>
                                        <p:cTn id="90" dur="1000" fill="hold"/>
                                        <p:tgtEl>
                                          <p:spTgt spid="87"/>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88"/>
                                        </p:tgtEl>
                                        <p:attrNameLst>
                                          <p:attrName>style.visibility</p:attrName>
                                        </p:attrNameLst>
                                      </p:cBhvr>
                                      <p:to>
                                        <p:strVal val="visible"/>
                                      </p:to>
                                    </p:set>
                                    <p:animEffect transition="in" filter="fade">
                                      <p:cBhvr>
                                        <p:cTn id="93" dur="1000"/>
                                        <p:tgtEl>
                                          <p:spTgt spid="88"/>
                                        </p:tgtEl>
                                      </p:cBhvr>
                                    </p:animEffect>
                                    <p:anim calcmode="lin" valueType="num">
                                      <p:cBhvr>
                                        <p:cTn id="94" dur="1000" fill="hold"/>
                                        <p:tgtEl>
                                          <p:spTgt spid="88"/>
                                        </p:tgtEl>
                                        <p:attrNameLst>
                                          <p:attrName>ppt_x</p:attrName>
                                        </p:attrNameLst>
                                      </p:cBhvr>
                                      <p:tavLst>
                                        <p:tav tm="0">
                                          <p:val>
                                            <p:strVal val="#ppt_x"/>
                                          </p:val>
                                        </p:tav>
                                        <p:tav tm="100000">
                                          <p:val>
                                            <p:strVal val="#ppt_x"/>
                                          </p:val>
                                        </p:tav>
                                      </p:tavLst>
                                    </p:anim>
                                    <p:anim calcmode="lin" valueType="num">
                                      <p:cBhvr>
                                        <p:cTn id="95" dur="1000" fill="hold"/>
                                        <p:tgtEl>
                                          <p:spTgt spid="88"/>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89"/>
                                        </p:tgtEl>
                                        <p:attrNameLst>
                                          <p:attrName>style.visibility</p:attrName>
                                        </p:attrNameLst>
                                      </p:cBhvr>
                                      <p:to>
                                        <p:strVal val="visible"/>
                                      </p:to>
                                    </p:set>
                                    <p:animEffect transition="in" filter="fade">
                                      <p:cBhvr>
                                        <p:cTn id="98" dur="1000"/>
                                        <p:tgtEl>
                                          <p:spTgt spid="89"/>
                                        </p:tgtEl>
                                      </p:cBhvr>
                                    </p:animEffect>
                                    <p:anim calcmode="lin" valueType="num">
                                      <p:cBhvr>
                                        <p:cTn id="99" dur="1000" fill="hold"/>
                                        <p:tgtEl>
                                          <p:spTgt spid="89"/>
                                        </p:tgtEl>
                                        <p:attrNameLst>
                                          <p:attrName>ppt_x</p:attrName>
                                        </p:attrNameLst>
                                      </p:cBhvr>
                                      <p:tavLst>
                                        <p:tav tm="0">
                                          <p:val>
                                            <p:strVal val="#ppt_x"/>
                                          </p:val>
                                        </p:tav>
                                        <p:tav tm="100000">
                                          <p:val>
                                            <p:strVal val="#ppt_x"/>
                                          </p:val>
                                        </p:tav>
                                      </p:tavLst>
                                    </p:anim>
                                    <p:anim calcmode="lin" valueType="num">
                                      <p:cBhvr>
                                        <p:cTn id="100" dur="1000" fill="hold"/>
                                        <p:tgtEl>
                                          <p:spTgt spid="89"/>
                                        </p:tgtEl>
                                        <p:attrNameLst>
                                          <p:attrName>ppt_y</p:attrName>
                                        </p:attrNameLst>
                                      </p:cBhvr>
                                      <p:tavLst>
                                        <p:tav tm="0">
                                          <p:val>
                                            <p:strVal val="#ppt_y+.1"/>
                                          </p:val>
                                        </p:tav>
                                        <p:tav tm="100000">
                                          <p:val>
                                            <p:strVal val="#ppt_y"/>
                                          </p:val>
                                        </p:tav>
                                      </p:tavLst>
                                    </p:anim>
                                  </p:childTnLst>
                                </p:cTn>
                              </p:par>
                              <p:par>
                                <p:cTn id="101" presetID="42" presetClass="entr" presetSubtype="0" fill="hold" nodeType="withEffect">
                                  <p:stCondLst>
                                    <p:cond delay="0"/>
                                  </p:stCondLst>
                                  <p:childTnLst>
                                    <p:set>
                                      <p:cBhvr>
                                        <p:cTn id="102" dur="1" fill="hold">
                                          <p:stCondLst>
                                            <p:cond delay="0"/>
                                          </p:stCondLst>
                                        </p:cTn>
                                        <p:tgtEl>
                                          <p:spTgt spid="97"/>
                                        </p:tgtEl>
                                        <p:attrNameLst>
                                          <p:attrName>style.visibility</p:attrName>
                                        </p:attrNameLst>
                                      </p:cBhvr>
                                      <p:to>
                                        <p:strVal val="visible"/>
                                      </p:to>
                                    </p:set>
                                    <p:animEffect transition="in" filter="fade">
                                      <p:cBhvr>
                                        <p:cTn id="103" dur="1000"/>
                                        <p:tgtEl>
                                          <p:spTgt spid="97"/>
                                        </p:tgtEl>
                                      </p:cBhvr>
                                    </p:animEffect>
                                    <p:anim calcmode="lin" valueType="num">
                                      <p:cBhvr>
                                        <p:cTn id="104" dur="1000" fill="hold"/>
                                        <p:tgtEl>
                                          <p:spTgt spid="97"/>
                                        </p:tgtEl>
                                        <p:attrNameLst>
                                          <p:attrName>ppt_x</p:attrName>
                                        </p:attrNameLst>
                                      </p:cBhvr>
                                      <p:tavLst>
                                        <p:tav tm="0">
                                          <p:val>
                                            <p:strVal val="#ppt_x"/>
                                          </p:val>
                                        </p:tav>
                                        <p:tav tm="100000">
                                          <p:val>
                                            <p:strVal val="#ppt_x"/>
                                          </p:val>
                                        </p:tav>
                                      </p:tavLst>
                                    </p:anim>
                                    <p:anim calcmode="lin" valueType="num">
                                      <p:cBhvr>
                                        <p:cTn id="105" dur="1000" fill="hold"/>
                                        <p:tgtEl>
                                          <p:spTgt spid="97"/>
                                        </p:tgtEl>
                                        <p:attrNameLst>
                                          <p:attrName>ppt_y</p:attrName>
                                        </p:attrNameLst>
                                      </p:cBhvr>
                                      <p:tavLst>
                                        <p:tav tm="0">
                                          <p:val>
                                            <p:strVal val="#ppt_y+.1"/>
                                          </p:val>
                                        </p:tav>
                                        <p:tav tm="100000">
                                          <p:val>
                                            <p:strVal val="#ppt_y"/>
                                          </p:val>
                                        </p:tav>
                                      </p:tavLst>
                                    </p:anim>
                                  </p:childTnLst>
                                </p:cTn>
                              </p:par>
                              <p:par>
                                <p:cTn id="106" presetID="42" presetClass="entr" presetSubtype="0" fill="hold" nodeType="withEffect">
                                  <p:stCondLst>
                                    <p:cond delay="0"/>
                                  </p:stCondLst>
                                  <p:childTnLst>
                                    <p:set>
                                      <p:cBhvr>
                                        <p:cTn id="107" dur="1" fill="hold">
                                          <p:stCondLst>
                                            <p:cond delay="0"/>
                                          </p:stCondLst>
                                        </p:cTn>
                                        <p:tgtEl>
                                          <p:spTgt spid="98"/>
                                        </p:tgtEl>
                                        <p:attrNameLst>
                                          <p:attrName>style.visibility</p:attrName>
                                        </p:attrNameLst>
                                      </p:cBhvr>
                                      <p:to>
                                        <p:strVal val="visible"/>
                                      </p:to>
                                    </p:set>
                                    <p:animEffect transition="in" filter="fade">
                                      <p:cBhvr>
                                        <p:cTn id="108" dur="1000"/>
                                        <p:tgtEl>
                                          <p:spTgt spid="98"/>
                                        </p:tgtEl>
                                      </p:cBhvr>
                                    </p:animEffect>
                                    <p:anim calcmode="lin" valueType="num">
                                      <p:cBhvr>
                                        <p:cTn id="109" dur="1000" fill="hold"/>
                                        <p:tgtEl>
                                          <p:spTgt spid="98"/>
                                        </p:tgtEl>
                                        <p:attrNameLst>
                                          <p:attrName>ppt_x</p:attrName>
                                        </p:attrNameLst>
                                      </p:cBhvr>
                                      <p:tavLst>
                                        <p:tav tm="0">
                                          <p:val>
                                            <p:strVal val="#ppt_x"/>
                                          </p:val>
                                        </p:tav>
                                        <p:tav tm="100000">
                                          <p:val>
                                            <p:strVal val="#ppt_x"/>
                                          </p:val>
                                        </p:tav>
                                      </p:tavLst>
                                    </p:anim>
                                    <p:anim calcmode="lin" valueType="num">
                                      <p:cBhvr>
                                        <p:cTn id="110" dur="1000" fill="hold"/>
                                        <p:tgtEl>
                                          <p:spTgt spid="98"/>
                                        </p:tgtEl>
                                        <p:attrNameLst>
                                          <p:attrName>ppt_y</p:attrName>
                                        </p:attrNameLst>
                                      </p:cBhvr>
                                      <p:tavLst>
                                        <p:tav tm="0">
                                          <p:val>
                                            <p:strVal val="#ppt_y+.1"/>
                                          </p:val>
                                        </p:tav>
                                        <p:tav tm="100000">
                                          <p:val>
                                            <p:strVal val="#ppt_y"/>
                                          </p:val>
                                        </p:tav>
                                      </p:tavLst>
                                    </p:anim>
                                  </p:childTnLst>
                                </p:cTn>
                              </p:par>
                              <p:par>
                                <p:cTn id="111" presetID="42" presetClass="entr" presetSubtype="0" fill="hold" nodeType="withEffect">
                                  <p:stCondLst>
                                    <p:cond delay="0"/>
                                  </p:stCondLst>
                                  <p:childTnLst>
                                    <p:set>
                                      <p:cBhvr>
                                        <p:cTn id="112" dur="1" fill="hold">
                                          <p:stCondLst>
                                            <p:cond delay="0"/>
                                          </p:stCondLst>
                                        </p:cTn>
                                        <p:tgtEl>
                                          <p:spTgt spid="99"/>
                                        </p:tgtEl>
                                        <p:attrNameLst>
                                          <p:attrName>style.visibility</p:attrName>
                                        </p:attrNameLst>
                                      </p:cBhvr>
                                      <p:to>
                                        <p:strVal val="visible"/>
                                      </p:to>
                                    </p:set>
                                    <p:animEffect transition="in" filter="fade">
                                      <p:cBhvr>
                                        <p:cTn id="113" dur="1000"/>
                                        <p:tgtEl>
                                          <p:spTgt spid="99"/>
                                        </p:tgtEl>
                                      </p:cBhvr>
                                    </p:animEffect>
                                    <p:anim calcmode="lin" valueType="num">
                                      <p:cBhvr>
                                        <p:cTn id="114" dur="1000" fill="hold"/>
                                        <p:tgtEl>
                                          <p:spTgt spid="99"/>
                                        </p:tgtEl>
                                        <p:attrNameLst>
                                          <p:attrName>ppt_x</p:attrName>
                                        </p:attrNameLst>
                                      </p:cBhvr>
                                      <p:tavLst>
                                        <p:tav tm="0">
                                          <p:val>
                                            <p:strVal val="#ppt_x"/>
                                          </p:val>
                                        </p:tav>
                                        <p:tav tm="100000">
                                          <p:val>
                                            <p:strVal val="#ppt_x"/>
                                          </p:val>
                                        </p:tav>
                                      </p:tavLst>
                                    </p:anim>
                                    <p:anim calcmode="lin" valueType="num">
                                      <p:cBhvr>
                                        <p:cTn id="115" dur="1000" fill="hold"/>
                                        <p:tgtEl>
                                          <p:spTgt spid="99"/>
                                        </p:tgtEl>
                                        <p:attrNameLst>
                                          <p:attrName>ppt_y</p:attrName>
                                        </p:attrNameLst>
                                      </p:cBhvr>
                                      <p:tavLst>
                                        <p:tav tm="0">
                                          <p:val>
                                            <p:strVal val="#ppt_y+.1"/>
                                          </p:val>
                                        </p:tav>
                                        <p:tav tm="100000">
                                          <p:val>
                                            <p:strVal val="#ppt_y"/>
                                          </p:val>
                                        </p:tav>
                                      </p:tavLst>
                                    </p:anim>
                                  </p:childTnLst>
                                </p:cTn>
                              </p:par>
                              <p:par>
                                <p:cTn id="116" presetID="42" presetClass="entr" presetSubtype="0" fill="hold" nodeType="withEffect">
                                  <p:stCondLst>
                                    <p:cond delay="0"/>
                                  </p:stCondLst>
                                  <p:childTnLst>
                                    <p:set>
                                      <p:cBhvr>
                                        <p:cTn id="117" dur="1" fill="hold">
                                          <p:stCondLst>
                                            <p:cond delay="0"/>
                                          </p:stCondLst>
                                        </p:cTn>
                                        <p:tgtEl>
                                          <p:spTgt spid="100"/>
                                        </p:tgtEl>
                                        <p:attrNameLst>
                                          <p:attrName>style.visibility</p:attrName>
                                        </p:attrNameLst>
                                      </p:cBhvr>
                                      <p:to>
                                        <p:strVal val="visible"/>
                                      </p:to>
                                    </p:set>
                                    <p:animEffect transition="in" filter="fade">
                                      <p:cBhvr>
                                        <p:cTn id="118" dur="1000"/>
                                        <p:tgtEl>
                                          <p:spTgt spid="100"/>
                                        </p:tgtEl>
                                      </p:cBhvr>
                                    </p:animEffect>
                                    <p:anim calcmode="lin" valueType="num">
                                      <p:cBhvr>
                                        <p:cTn id="119" dur="1000" fill="hold"/>
                                        <p:tgtEl>
                                          <p:spTgt spid="100"/>
                                        </p:tgtEl>
                                        <p:attrNameLst>
                                          <p:attrName>ppt_x</p:attrName>
                                        </p:attrNameLst>
                                      </p:cBhvr>
                                      <p:tavLst>
                                        <p:tav tm="0">
                                          <p:val>
                                            <p:strVal val="#ppt_x"/>
                                          </p:val>
                                        </p:tav>
                                        <p:tav tm="100000">
                                          <p:val>
                                            <p:strVal val="#ppt_x"/>
                                          </p:val>
                                        </p:tav>
                                      </p:tavLst>
                                    </p:anim>
                                    <p:anim calcmode="lin" valueType="num">
                                      <p:cBhvr>
                                        <p:cTn id="120" dur="1000" fill="hold"/>
                                        <p:tgtEl>
                                          <p:spTgt spid="1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animBg="1"/>
      <p:bldP spid="80" grpId="0" animBg="1"/>
      <p:bldP spid="81" grpId="0" animBg="1"/>
      <p:bldP spid="82" grpId="0"/>
      <p:bldP spid="83" grpId="0"/>
      <p:bldP spid="84" grpId="0"/>
      <p:bldP spid="85" grpId="0"/>
      <p:bldP spid="86" grpId="0"/>
      <p:bldP spid="87" grpId="0"/>
      <p:bldP spid="88" grpId="0"/>
      <p:bldP spid="89" grpId="0"/>
      <p:bldP spid="4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Freeform 6"/>
          <p:cNvSpPr>
            <a:spLocks noChangeAspect="1"/>
          </p:cNvSpPr>
          <p:nvPr/>
        </p:nvSpPr>
        <p:spPr bwMode="auto">
          <a:xfrm>
            <a:off x="3973116" y="2638427"/>
            <a:ext cx="1122759" cy="489347"/>
          </a:xfrm>
          <a:custGeom>
            <a:avLst/>
            <a:gdLst/>
            <a:ahLst/>
            <a:cxnLst>
              <a:cxn ang="0">
                <a:pos x="1089" y="295"/>
              </a:cxn>
              <a:cxn ang="0">
                <a:pos x="1131" y="291"/>
              </a:cxn>
              <a:cxn ang="0">
                <a:pos x="1191" y="280"/>
              </a:cxn>
              <a:cxn ang="0">
                <a:pos x="1250" y="264"/>
              </a:cxn>
              <a:cxn ang="0">
                <a:pos x="1307" y="243"/>
              </a:cxn>
              <a:cxn ang="0">
                <a:pos x="1342" y="225"/>
              </a:cxn>
              <a:cxn ang="0">
                <a:pos x="1394" y="195"/>
              </a:cxn>
              <a:cxn ang="0">
                <a:pos x="1442" y="160"/>
              </a:cxn>
              <a:cxn ang="0">
                <a:pos x="1488" y="122"/>
              </a:cxn>
              <a:cxn ang="0">
                <a:pos x="1529" y="79"/>
              </a:cxn>
              <a:cxn ang="0">
                <a:pos x="1566" y="32"/>
              </a:cxn>
              <a:cxn ang="0">
                <a:pos x="1730" y="322"/>
              </a:cxn>
              <a:cxn ang="0">
                <a:pos x="2108" y="369"/>
              </a:cxn>
              <a:cxn ang="0">
                <a:pos x="2047" y="451"/>
              </a:cxn>
              <a:cxn ang="0">
                <a:pos x="2009" y="497"/>
              </a:cxn>
              <a:cxn ang="0">
                <a:pos x="1940" y="570"/>
              </a:cxn>
              <a:cxn ang="0">
                <a:pos x="1880" y="624"/>
              </a:cxn>
              <a:cxn ang="0">
                <a:pos x="1817" y="674"/>
              </a:cxn>
              <a:cxn ang="0">
                <a:pos x="1717" y="743"/>
              </a:cxn>
              <a:cxn ang="0">
                <a:pos x="1629" y="792"/>
              </a:cxn>
              <a:cxn ang="0">
                <a:pos x="1574" y="819"/>
              </a:cxn>
              <a:cxn ang="0">
                <a:pos x="1518" y="842"/>
              </a:cxn>
              <a:cxn ang="0">
                <a:pos x="1460" y="864"/>
              </a:cxn>
              <a:cxn ang="0">
                <a:pos x="1401" y="883"/>
              </a:cxn>
              <a:cxn ang="0">
                <a:pos x="1341" y="898"/>
              </a:cxn>
              <a:cxn ang="0">
                <a:pos x="1279" y="911"/>
              </a:cxn>
              <a:cxn ang="0">
                <a:pos x="1196" y="924"/>
              </a:cxn>
              <a:cxn ang="0">
                <a:pos x="1133" y="929"/>
              </a:cxn>
              <a:cxn ang="0">
                <a:pos x="1047" y="932"/>
              </a:cxn>
              <a:cxn ang="0">
                <a:pos x="946" y="928"/>
              </a:cxn>
              <a:cxn ang="0">
                <a:pos x="867" y="920"/>
              </a:cxn>
              <a:cxn ang="0">
                <a:pos x="771" y="903"/>
              </a:cxn>
              <a:cxn ang="0">
                <a:pos x="696" y="884"/>
              </a:cxn>
              <a:cxn ang="0">
                <a:pos x="622" y="861"/>
              </a:cxn>
              <a:cxn ang="0">
                <a:pos x="516" y="818"/>
              </a:cxn>
              <a:cxn ang="0">
                <a:pos x="415" y="766"/>
              </a:cxn>
              <a:cxn ang="0">
                <a:pos x="318" y="706"/>
              </a:cxn>
              <a:cxn ang="0">
                <a:pos x="258" y="661"/>
              </a:cxn>
              <a:cxn ang="0">
                <a:pos x="173" y="588"/>
              </a:cxn>
              <a:cxn ang="0">
                <a:pos x="94" y="507"/>
              </a:cxn>
              <a:cxn ang="0">
                <a:pos x="23" y="421"/>
              </a:cxn>
              <a:cxn ang="0">
                <a:pos x="365" y="62"/>
              </a:cxn>
              <a:cxn ang="0">
                <a:pos x="554" y="73"/>
              </a:cxn>
              <a:cxn ang="0">
                <a:pos x="627" y="142"/>
              </a:cxn>
              <a:cxn ang="0">
                <a:pos x="666" y="172"/>
              </a:cxn>
              <a:cxn ang="0">
                <a:pos x="706" y="200"/>
              </a:cxn>
              <a:cxn ang="0">
                <a:pos x="762" y="233"/>
              </a:cxn>
              <a:cxn ang="0">
                <a:pos x="809" y="253"/>
              </a:cxn>
              <a:cxn ang="0">
                <a:pos x="857" y="269"/>
              </a:cxn>
              <a:cxn ang="0">
                <a:pos x="909" y="282"/>
              </a:cxn>
              <a:cxn ang="0">
                <a:pos x="964" y="291"/>
              </a:cxn>
              <a:cxn ang="0">
                <a:pos x="1026" y="295"/>
              </a:cxn>
            </a:cxnLst>
            <a:rect l="0" t="0" r="r" b="b"/>
            <a:pathLst>
              <a:path w="2140" h="932">
                <a:moveTo>
                  <a:pt x="1047" y="296"/>
                </a:moveTo>
                <a:lnTo>
                  <a:pt x="1068" y="295"/>
                </a:lnTo>
                <a:lnTo>
                  <a:pt x="1089" y="295"/>
                </a:lnTo>
                <a:lnTo>
                  <a:pt x="1109" y="293"/>
                </a:lnTo>
                <a:lnTo>
                  <a:pt x="1120" y="292"/>
                </a:lnTo>
                <a:lnTo>
                  <a:pt x="1131" y="291"/>
                </a:lnTo>
                <a:lnTo>
                  <a:pt x="1151" y="288"/>
                </a:lnTo>
                <a:lnTo>
                  <a:pt x="1171" y="285"/>
                </a:lnTo>
                <a:lnTo>
                  <a:pt x="1191" y="280"/>
                </a:lnTo>
                <a:lnTo>
                  <a:pt x="1211" y="276"/>
                </a:lnTo>
                <a:lnTo>
                  <a:pt x="1231" y="270"/>
                </a:lnTo>
                <a:lnTo>
                  <a:pt x="1250" y="264"/>
                </a:lnTo>
                <a:lnTo>
                  <a:pt x="1269" y="258"/>
                </a:lnTo>
                <a:lnTo>
                  <a:pt x="1288" y="250"/>
                </a:lnTo>
                <a:lnTo>
                  <a:pt x="1307" y="243"/>
                </a:lnTo>
                <a:lnTo>
                  <a:pt x="1325" y="234"/>
                </a:lnTo>
                <a:lnTo>
                  <a:pt x="1334" y="230"/>
                </a:lnTo>
                <a:lnTo>
                  <a:pt x="1342" y="225"/>
                </a:lnTo>
                <a:lnTo>
                  <a:pt x="1360" y="216"/>
                </a:lnTo>
                <a:lnTo>
                  <a:pt x="1377" y="205"/>
                </a:lnTo>
                <a:lnTo>
                  <a:pt x="1394" y="195"/>
                </a:lnTo>
                <a:lnTo>
                  <a:pt x="1410" y="184"/>
                </a:lnTo>
                <a:lnTo>
                  <a:pt x="1426" y="172"/>
                </a:lnTo>
                <a:lnTo>
                  <a:pt x="1442" y="160"/>
                </a:lnTo>
                <a:lnTo>
                  <a:pt x="1458" y="148"/>
                </a:lnTo>
                <a:lnTo>
                  <a:pt x="1473" y="135"/>
                </a:lnTo>
                <a:lnTo>
                  <a:pt x="1488" y="122"/>
                </a:lnTo>
                <a:lnTo>
                  <a:pt x="1502" y="108"/>
                </a:lnTo>
                <a:lnTo>
                  <a:pt x="1515" y="94"/>
                </a:lnTo>
                <a:lnTo>
                  <a:pt x="1529" y="79"/>
                </a:lnTo>
                <a:lnTo>
                  <a:pt x="1541" y="64"/>
                </a:lnTo>
                <a:lnTo>
                  <a:pt x="1554" y="48"/>
                </a:lnTo>
                <a:lnTo>
                  <a:pt x="1566" y="32"/>
                </a:lnTo>
                <a:lnTo>
                  <a:pt x="1577" y="16"/>
                </a:lnTo>
                <a:lnTo>
                  <a:pt x="1588" y="0"/>
                </a:lnTo>
                <a:lnTo>
                  <a:pt x="1730" y="322"/>
                </a:lnTo>
                <a:lnTo>
                  <a:pt x="2140" y="319"/>
                </a:lnTo>
                <a:lnTo>
                  <a:pt x="2119" y="353"/>
                </a:lnTo>
                <a:lnTo>
                  <a:pt x="2108" y="369"/>
                </a:lnTo>
                <a:lnTo>
                  <a:pt x="2096" y="387"/>
                </a:lnTo>
                <a:lnTo>
                  <a:pt x="2072" y="419"/>
                </a:lnTo>
                <a:lnTo>
                  <a:pt x="2047" y="451"/>
                </a:lnTo>
                <a:lnTo>
                  <a:pt x="2035" y="466"/>
                </a:lnTo>
                <a:lnTo>
                  <a:pt x="2022" y="482"/>
                </a:lnTo>
                <a:lnTo>
                  <a:pt x="2009" y="497"/>
                </a:lnTo>
                <a:lnTo>
                  <a:pt x="1995" y="512"/>
                </a:lnTo>
                <a:lnTo>
                  <a:pt x="1968" y="542"/>
                </a:lnTo>
                <a:lnTo>
                  <a:pt x="1940" y="570"/>
                </a:lnTo>
                <a:lnTo>
                  <a:pt x="1910" y="597"/>
                </a:lnTo>
                <a:lnTo>
                  <a:pt x="1895" y="611"/>
                </a:lnTo>
                <a:lnTo>
                  <a:pt x="1880" y="624"/>
                </a:lnTo>
                <a:lnTo>
                  <a:pt x="1864" y="637"/>
                </a:lnTo>
                <a:lnTo>
                  <a:pt x="1849" y="650"/>
                </a:lnTo>
                <a:lnTo>
                  <a:pt x="1817" y="674"/>
                </a:lnTo>
                <a:lnTo>
                  <a:pt x="1785" y="699"/>
                </a:lnTo>
                <a:lnTo>
                  <a:pt x="1751" y="721"/>
                </a:lnTo>
                <a:lnTo>
                  <a:pt x="1717" y="743"/>
                </a:lnTo>
                <a:lnTo>
                  <a:pt x="1683" y="763"/>
                </a:lnTo>
                <a:lnTo>
                  <a:pt x="1647" y="783"/>
                </a:lnTo>
                <a:lnTo>
                  <a:pt x="1629" y="792"/>
                </a:lnTo>
                <a:lnTo>
                  <a:pt x="1611" y="801"/>
                </a:lnTo>
                <a:lnTo>
                  <a:pt x="1592" y="810"/>
                </a:lnTo>
                <a:lnTo>
                  <a:pt x="1574" y="819"/>
                </a:lnTo>
                <a:lnTo>
                  <a:pt x="1555" y="827"/>
                </a:lnTo>
                <a:lnTo>
                  <a:pt x="1537" y="835"/>
                </a:lnTo>
                <a:lnTo>
                  <a:pt x="1518" y="842"/>
                </a:lnTo>
                <a:lnTo>
                  <a:pt x="1499" y="850"/>
                </a:lnTo>
                <a:lnTo>
                  <a:pt x="1480" y="858"/>
                </a:lnTo>
                <a:lnTo>
                  <a:pt x="1460" y="864"/>
                </a:lnTo>
                <a:lnTo>
                  <a:pt x="1440" y="871"/>
                </a:lnTo>
                <a:lnTo>
                  <a:pt x="1421" y="877"/>
                </a:lnTo>
                <a:lnTo>
                  <a:pt x="1401" y="883"/>
                </a:lnTo>
                <a:lnTo>
                  <a:pt x="1381" y="888"/>
                </a:lnTo>
                <a:lnTo>
                  <a:pt x="1361" y="893"/>
                </a:lnTo>
                <a:lnTo>
                  <a:pt x="1341" y="898"/>
                </a:lnTo>
                <a:lnTo>
                  <a:pt x="1321" y="903"/>
                </a:lnTo>
                <a:lnTo>
                  <a:pt x="1301" y="907"/>
                </a:lnTo>
                <a:lnTo>
                  <a:pt x="1279" y="911"/>
                </a:lnTo>
                <a:lnTo>
                  <a:pt x="1259" y="915"/>
                </a:lnTo>
                <a:lnTo>
                  <a:pt x="1217" y="921"/>
                </a:lnTo>
                <a:lnTo>
                  <a:pt x="1196" y="924"/>
                </a:lnTo>
                <a:lnTo>
                  <a:pt x="1175" y="926"/>
                </a:lnTo>
                <a:lnTo>
                  <a:pt x="1154" y="928"/>
                </a:lnTo>
                <a:lnTo>
                  <a:pt x="1133" y="929"/>
                </a:lnTo>
                <a:lnTo>
                  <a:pt x="1111" y="931"/>
                </a:lnTo>
                <a:lnTo>
                  <a:pt x="1090" y="931"/>
                </a:lnTo>
                <a:lnTo>
                  <a:pt x="1047" y="932"/>
                </a:lnTo>
                <a:lnTo>
                  <a:pt x="1007" y="932"/>
                </a:lnTo>
                <a:lnTo>
                  <a:pt x="967" y="930"/>
                </a:lnTo>
                <a:lnTo>
                  <a:pt x="946" y="928"/>
                </a:lnTo>
                <a:lnTo>
                  <a:pt x="926" y="927"/>
                </a:lnTo>
                <a:lnTo>
                  <a:pt x="887" y="922"/>
                </a:lnTo>
                <a:lnTo>
                  <a:pt x="867" y="920"/>
                </a:lnTo>
                <a:lnTo>
                  <a:pt x="848" y="917"/>
                </a:lnTo>
                <a:lnTo>
                  <a:pt x="810" y="910"/>
                </a:lnTo>
                <a:lnTo>
                  <a:pt x="771" y="903"/>
                </a:lnTo>
                <a:lnTo>
                  <a:pt x="733" y="894"/>
                </a:lnTo>
                <a:lnTo>
                  <a:pt x="714" y="889"/>
                </a:lnTo>
                <a:lnTo>
                  <a:pt x="696" y="884"/>
                </a:lnTo>
                <a:lnTo>
                  <a:pt x="659" y="873"/>
                </a:lnTo>
                <a:lnTo>
                  <a:pt x="640" y="867"/>
                </a:lnTo>
                <a:lnTo>
                  <a:pt x="622" y="861"/>
                </a:lnTo>
                <a:lnTo>
                  <a:pt x="586" y="847"/>
                </a:lnTo>
                <a:lnTo>
                  <a:pt x="551" y="833"/>
                </a:lnTo>
                <a:lnTo>
                  <a:pt x="516" y="818"/>
                </a:lnTo>
                <a:lnTo>
                  <a:pt x="481" y="801"/>
                </a:lnTo>
                <a:lnTo>
                  <a:pt x="448" y="784"/>
                </a:lnTo>
                <a:lnTo>
                  <a:pt x="415" y="766"/>
                </a:lnTo>
                <a:lnTo>
                  <a:pt x="382" y="747"/>
                </a:lnTo>
                <a:lnTo>
                  <a:pt x="351" y="727"/>
                </a:lnTo>
                <a:lnTo>
                  <a:pt x="318" y="706"/>
                </a:lnTo>
                <a:lnTo>
                  <a:pt x="303" y="696"/>
                </a:lnTo>
                <a:lnTo>
                  <a:pt x="288" y="684"/>
                </a:lnTo>
                <a:lnTo>
                  <a:pt x="258" y="661"/>
                </a:lnTo>
                <a:lnTo>
                  <a:pt x="229" y="638"/>
                </a:lnTo>
                <a:lnTo>
                  <a:pt x="201" y="613"/>
                </a:lnTo>
                <a:lnTo>
                  <a:pt x="173" y="588"/>
                </a:lnTo>
                <a:lnTo>
                  <a:pt x="145" y="562"/>
                </a:lnTo>
                <a:lnTo>
                  <a:pt x="119" y="536"/>
                </a:lnTo>
                <a:lnTo>
                  <a:pt x="94" y="507"/>
                </a:lnTo>
                <a:lnTo>
                  <a:pt x="69" y="479"/>
                </a:lnTo>
                <a:lnTo>
                  <a:pt x="46" y="450"/>
                </a:lnTo>
                <a:lnTo>
                  <a:pt x="23" y="421"/>
                </a:lnTo>
                <a:lnTo>
                  <a:pt x="0" y="390"/>
                </a:lnTo>
                <a:lnTo>
                  <a:pt x="177" y="51"/>
                </a:lnTo>
                <a:lnTo>
                  <a:pt x="365" y="62"/>
                </a:lnTo>
                <a:lnTo>
                  <a:pt x="495" y="69"/>
                </a:lnTo>
                <a:lnTo>
                  <a:pt x="537" y="72"/>
                </a:lnTo>
                <a:lnTo>
                  <a:pt x="554" y="73"/>
                </a:lnTo>
                <a:lnTo>
                  <a:pt x="578" y="97"/>
                </a:lnTo>
                <a:lnTo>
                  <a:pt x="603" y="120"/>
                </a:lnTo>
                <a:lnTo>
                  <a:pt x="627" y="142"/>
                </a:lnTo>
                <a:lnTo>
                  <a:pt x="640" y="152"/>
                </a:lnTo>
                <a:lnTo>
                  <a:pt x="654" y="162"/>
                </a:lnTo>
                <a:lnTo>
                  <a:pt x="666" y="172"/>
                </a:lnTo>
                <a:lnTo>
                  <a:pt x="679" y="182"/>
                </a:lnTo>
                <a:lnTo>
                  <a:pt x="693" y="191"/>
                </a:lnTo>
                <a:lnTo>
                  <a:pt x="706" y="200"/>
                </a:lnTo>
                <a:lnTo>
                  <a:pt x="734" y="217"/>
                </a:lnTo>
                <a:lnTo>
                  <a:pt x="748" y="225"/>
                </a:lnTo>
                <a:lnTo>
                  <a:pt x="762" y="233"/>
                </a:lnTo>
                <a:lnTo>
                  <a:pt x="777" y="240"/>
                </a:lnTo>
                <a:lnTo>
                  <a:pt x="792" y="246"/>
                </a:lnTo>
                <a:lnTo>
                  <a:pt x="809" y="253"/>
                </a:lnTo>
                <a:lnTo>
                  <a:pt x="824" y="259"/>
                </a:lnTo>
                <a:lnTo>
                  <a:pt x="840" y="264"/>
                </a:lnTo>
                <a:lnTo>
                  <a:pt x="857" y="269"/>
                </a:lnTo>
                <a:lnTo>
                  <a:pt x="874" y="274"/>
                </a:lnTo>
                <a:lnTo>
                  <a:pt x="891" y="278"/>
                </a:lnTo>
                <a:lnTo>
                  <a:pt x="909" y="282"/>
                </a:lnTo>
                <a:lnTo>
                  <a:pt x="927" y="285"/>
                </a:lnTo>
                <a:lnTo>
                  <a:pt x="945" y="288"/>
                </a:lnTo>
                <a:lnTo>
                  <a:pt x="964" y="291"/>
                </a:lnTo>
                <a:lnTo>
                  <a:pt x="985" y="293"/>
                </a:lnTo>
                <a:lnTo>
                  <a:pt x="1005" y="294"/>
                </a:lnTo>
                <a:lnTo>
                  <a:pt x="1026" y="295"/>
                </a:lnTo>
                <a:lnTo>
                  <a:pt x="1047" y="296"/>
                </a:lnTo>
                <a:close/>
              </a:path>
            </a:pathLst>
          </a:custGeom>
          <a:solidFill>
            <a:srgbClr val="996633">
              <a:alpha val="70000"/>
            </a:srgbClr>
          </a:solidFill>
          <a:ln w="6350">
            <a:noFill/>
            <a:round/>
            <a:headEnd/>
            <a:tailEnd/>
          </a:ln>
          <a:effectLst/>
        </p:spPr>
        <p:txBody>
          <a:bodyPr/>
          <a:lstStyle/>
          <a:p>
            <a:endParaRPr lang="zh-CN" altLang="en-US" sz="1350">
              <a:solidFill>
                <a:schemeClr val="bg1"/>
              </a:solidFill>
              <a:cs typeface="+mn-ea"/>
              <a:sym typeface="+mn-lt"/>
            </a:endParaRPr>
          </a:p>
        </p:txBody>
      </p:sp>
      <p:sp>
        <p:nvSpPr>
          <p:cNvPr id="57" name="Freeform 7"/>
          <p:cNvSpPr>
            <a:spLocks noChangeAspect="1"/>
          </p:cNvSpPr>
          <p:nvPr/>
        </p:nvSpPr>
        <p:spPr bwMode="auto">
          <a:xfrm>
            <a:off x="3850482" y="1784747"/>
            <a:ext cx="750094" cy="1028700"/>
          </a:xfrm>
          <a:custGeom>
            <a:avLst/>
            <a:gdLst/>
            <a:ahLst/>
            <a:cxnLst>
              <a:cxn ang="0">
                <a:pos x="750" y="1645"/>
              </a:cxn>
              <a:cxn ang="0">
                <a:pos x="713" y="1584"/>
              </a:cxn>
              <a:cxn ang="0">
                <a:pos x="683" y="1519"/>
              </a:cxn>
              <a:cxn ang="0">
                <a:pos x="660" y="1451"/>
              </a:cxn>
              <a:cxn ang="0">
                <a:pos x="644" y="1380"/>
              </a:cxn>
              <a:cxn ang="0">
                <a:pos x="637" y="1305"/>
              </a:cxn>
              <a:cxn ang="0">
                <a:pos x="638" y="1232"/>
              </a:cxn>
              <a:cxn ang="0">
                <a:pos x="646" y="1170"/>
              </a:cxn>
              <a:cxn ang="0">
                <a:pos x="659" y="1110"/>
              </a:cxn>
              <a:cxn ang="0">
                <a:pos x="678" y="1053"/>
              </a:cxn>
              <a:cxn ang="0">
                <a:pos x="708" y="983"/>
              </a:cxn>
              <a:cxn ang="0">
                <a:pos x="731" y="945"/>
              </a:cxn>
              <a:cxn ang="0">
                <a:pos x="756" y="908"/>
              </a:cxn>
              <a:cxn ang="0">
                <a:pos x="782" y="871"/>
              </a:cxn>
              <a:cxn ang="0">
                <a:pos x="822" y="827"/>
              </a:cxn>
              <a:cxn ang="0">
                <a:pos x="854" y="797"/>
              </a:cxn>
              <a:cxn ang="0">
                <a:pos x="889" y="769"/>
              </a:cxn>
              <a:cxn ang="0">
                <a:pos x="938" y="735"/>
              </a:cxn>
              <a:cxn ang="0">
                <a:pos x="989" y="705"/>
              </a:cxn>
              <a:cxn ang="0">
                <a:pos x="1030" y="686"/>
              </a:cxn>
              <a:cxn ang="0">
                <a:pos x="1087" y="665"/>
              </a:cxn>
              <a:cxn ang="0">
                <a:pos x="1146" y="650"/>
              </a:cxn>
              <a:cxn ang="0">
                <a:pos x="1208" y="640"/>
              </a:cxn>
              <a:cxn ang="0">
                <a:pos x="1431" y="334"/>
              </a:cxn>
              <a:cxn ang="0">
                <a:pos x="1174" y="3"/>
              </a:cxn>
              <a:cxn ang="0">
                <a:pos x="1080" y="15"/>
              </a:cxn>
              <a:cxn ang="0">
                <a:pos x="987" y="32"/>
              </a:cxn>
              <a:cxn ang="0">
                <a:pos x="898" y="57"/>
              </a:cxn>
              <a:cxn ang="0">
                <a:pos x="811" y="88"/>
              </a:cxn>
              <a:cxn ang="0">
                <a:pos x="727" y="125"/>
              </a:cxn>
              <a:cxn ang="0">
                <a:pos x="646" y="167"/>
              </a:cxn>
              <a:cxn ang="0">
                <a:pos x="570" y="214"/>
              </a:cxn>
              <a:cxn ang="0">
                <a:pos x="496" y="268"/>
              </a:cxn>
              <a:cxn ang="0">
                <a:pos x="427" y="326"/>
              </a:cxn>
              <a:cxn ang="0">
                <a:pos x="361" y="388"/>
              </a:cxn>
              <a:cxn ang="0">
                <a:pos x="301" y="455"/>
              </a:cxn>
              <a:cxn ang="0">
                <a:pos x="245" y="526"/>
              </a:cxn>
              <a:cxn ang="0">
                <a:pos x="194" y="602"/>
              </a:cxn>
              <a:cxn ang="0">
                <a:pos x="149" y="680"/>
              </a:cxn>
              <a:cxn ang="0">
                <a:pos x="109" y="763"/>
              </a:cxn>
              <a:cxn ang="0">
                <a:pos x="74" y="847"/>
              </a:cxn>
              <a:cxn ang="0">
                <a:pos x="47" y="936"/>
              </a:cxn>
              <a:cxn ang="0">
                <a:pos x="25" y="1026"/>
              </a:cxn>
              <a:cxn ang="0">
                <a:pos x="10" y="1120"/>
              </a:cxn>
              <a:cxn ang="0">
                <a:pos x="2" y="1215"/>
              </a:cxn>
              <a:cxn ang="0">
                <a:pos x="1" y="1326"/>
              </a:cxn>
              <a:cxn ang="0">
                <a:pos x="5" y="1396"/>
              </a:cxn>
              <a:cxn ang="0">
                <a:pos x="13" y="1464"/>
              </a:cxn>
              <a:cxn ang="0">
                <a:pos x="25" y="1532"/>
              </a:cxn>
              <a:cxn ang="0">
                <a:pos x="39" y="1597"/>
              </a:cxn>
              <a:cxn ang="0">
                <a:pos x="58" y="1661"/>
              </a:cxn>
              <a:cxn ang="0">
                <a:pos x="79" y="1725"/>
              </a:cxn>
              <a:cxn ang="0">
                <a:pos x="105" y="1786"/>
              </a:cxn>
              <a:cxn ang="0">
                <a:pos x="132" y="1847"/>
              </a:cxn>
              <a:cxn ang="0">
                <a:pos x="185" y="1942"/>
              </a:cxn>
            </a:cxnLst>
            <a:rect l="0" t="0" r="r" b="b"/>
            <a:pathLst>
              <a:path w="1431" h="1961">
                <a:moveTo>
                  <a:pt x="196" y="1961"/>
                </a:moveTo>
                <a:lnTo>
                  <a:pt x="384" y="1617"/>
                </a:lnTo>
                <a:lnTo>
                  <a:pt x="750" y="1645"/>
                </a:lnTo>
                <a:lnTo>
                  <a:pt x="737" y="1625"/>
                </a:lnTo>
                <a:lnTo>
                  <a:pt x="725" y="1605"/>
                </a:lnTo>
                <a:lnTo>
                  <a:pt x="713" y="1584"/>
                </a:lnTo>
                <a:lnTo>
                  <a:pt x="702" y="1563"/>
                </a:lnTo>
                <a:lnTo>
                  <a:pt x="692" y="1542"/>
                </a:lnTo>
                <a:lnTo>
                  <a:pt x="683" y="1519"/>
                </a:lnTo>
                <a:lnTo>
                  <a:pt x="674" y="1497"/>
                </a:lnTo>
                <a:lnTo>
                  <a:pt x="666" y="1474"/>
                </a:lnTo>
                <a:lnTo>
                  <a:pt x="660" y="1451"/>
                </a:lnTo>
                <a:lnTo>
                  <a:pt x="654" y="1427"/>
                </a:lnTo>
                <a:lnTo>
                  <a:pt x="649" y="1404"/>
                </a:lnTo>
                <a:lnTo>
                  <a:pt x="644" y="1380"/>
                </a:lnTo>
                <a:lnTo>
                  <a:pt x="641" y="1354"/>
                </a:lnTo>
                <a:lnTo>
                  <a:pt x="639" y="1330"/>
                </a:lnTo>
                <a:lnTo>
                  <a:pt x="637" y="1305"/>
                </a:lnTo>
                <a:lnTo>
                  <a:pt x="637" y="1280"/>
                </a:lnTo>
                <a:lnTo>
                  <a:pt x="637" y="1248"/>
                </a:lnTo>
                <a:lnTo>
                  <a:pt x="638" y="1232"/>
                </a:lnTo>
                <a:lnTo>
                  <a:pt x="640" y="1217"/>
                </a:lnTo>
                <a:lnTo>
                  <a:pt x="644" y="1185"/>
                </a:lnTo>
                <a:lnTo>
                  <a:pt x="646" y="1170"/>
                </a:lnTo>
                <a:lnTo>
                  <a:pt x="649" y="1155"/>
                </a:lnTo>
                <a:lnTo>
                  <a:pt x="655" y="1125"/>
                </a:lnTo>
                <a:lnTo>
                  <a:pt x="659" y="1110"/>
                </a:lnTo>
                <a:lnTo>
                  <a:pt x="663" y="1095"/>
                </a:lnTo>
                <a:lnTo>
                  <a:pt x="673" y="1067"/>
                </a:lnTo>
                <a:lnTo>
                  <a:pt x="678" y="1053"/>
                </a:lnTo>
                <a:lnTo>
                  <a:pt x="683" y="1038"/>
                </a:lnTo>
                <a:lnTo>
                  <a:pt x="695" y="1010"/>
                </a:lnTo>
                <a:lnTo>
                  <a:pt x="708" y="983"/>
                </a:lnTo>
                <a:lnTo>
                  <a:pt x="715" y="970"/>
                </a:lnTo>
                <a:lnTo>
                  <a:pt x="723" y="957"/>
                </a:lnTo>
                <a:lnTo>
                  <a:pt x="731" y="945"/>
                </a:lnTo>
                <a:lnTo>
                  <a:pt x="739" y="932"/>
                </a:lnTo>
                <a:lnTo>
                  <a:pt x="747" y="920"/>
                </a:lnTo>
                <a:lnTo>
                  <a:pt x="756" y="908"/>
                </a:lnTo>
                <a:lnTo>
                  <a:pt x="764" y="896"/>
                </a:lnTo>
                <a:lnTo>
                  <a:pt x="773" y="884"/>
                </a:lnTo>
                <a:lnTo>
                  <a:pt x="782" y="871"/>
                </a:lnTo>
                <a:lnTo>
                  <a:pt x="792" y="860"/>
                </a:lnTo>
                <a:lnTo>
                  <a:pt x="812" y="838"/>
                </a:lnTo>
                <a:lnTo>
                  <a:pt x="822" y="827"/>
                </a:lnTo>
                <a:lnTo>
                  <a:pt x="832" y="817"/>
                </a:lnTo>
                <a:lnTo>
                  <a:pt x="843" y="807"/>
                </a:lnTo>
                <a:lnTo>
                  <a:pt x="854" y="797"/>
                </a:lnTo>
                <a:lnTo>
                  <a:pt x="865" y="787"/>
                </a:lnTo>
                <a:lnTo>
                  <a:pt x="877" y="778"/>
                </a:lnTo>
                <a:lnTo>
                  <a:pt x="889" y="769"/>
                </a:lnTo>
                <a:lnTo>
                  <a:pt x="901" y="760"/>
                </a:lnTo>
                <a:lnTo>
                  <a:pt x="925" y="743"/>
                </a:lnTo>
                <a:lnTo>
                  <a:pt x="938" y="735"/>
                </a:lnTo>
                <a:lnTo>
                  <a:pt x="950" y="727"/>
                </a:lnTo>
                <a:lnTo>
                  <a:pt x="976" y="712"/>
                </a:lnTo>
                <a:lnTo>
                  <a:pt x="989" y="705"/>
                </a:lnTo>
                <a:lnTo>
                  <a:pt x="1003" y="698"/>
                </a:lnTo>
                <a:lnTo>
                  <a:pt x="1016" y="692"/>
                </a:lnTo>
                <a:lnTo>
                  <a:pt x="1030" y="686"/>
                </a:lnTo>
                <a:lnTo>
                  <a:pt x="1045" y="680"/>
                </a:lnTo>
                <a:lnTo>
                  <a:pt x="1059" y="675"/>
                </a:lnTo>
                <a:lnTo>
                  <a:pt x="1087" y="665"/>
                </a:lnTo>
                <a:lnTo>
                  <a:pt x="1116" y="657"/>
                </a:lnTo>
                <a:lnTo>
                  <a:pt x="1131" y="653"/>
                </a:lnTo>
                <a:lnTo>
                  <a:pt x="1146" y="650"/>
                </a:lnTo>
                <a:lnTo>
                  <a:pt x="1176" y="644"/>
                </a:lnTo>
                <a:lnTo>
                  <a:pt x="1191" y="642"/>
                </a:lnTo>
                <a:lnTo>
                  <a:pt x="1208" y="640"/>
                </a:lnTo>
                <a:lnTo>
                  <a:pt x="1223" y="638"/>
                </a:lnTo>
                <a:lnTo>
                  <a:pt x="1239" y="637"/>
                </a:lnTo>
                <a:lnTo>
                  <a:pt x="1431" y="334"/>
                </a:lnTo>
                <a:lnTo>
                  <a:pt x="1238" y="0"/>
                </a:lnTo>
                <a:lnTo>
                  <a:pt x="1206" y="1"/>
                </a:lnTo>
                <a:lnTo>
                  <a:pt x="1174" y="3"/>
                </a:lnTo>
                <a:lnTo>
                  <a:pt x="1142" y="6"/>
                </a:lnTo>
                <a:lnTo>
                  <a:pt x="1111" y="10"/>
                </a:lnTo>
                <a:lnTo>
                  <a:pt x="1080" y="15"/>
                </a:lnTo>
                <a:lnTo>
                  <a:pt x="1049" y="20"/>
                </a:lnTo>
                <a:lnTo>
                  <a:pt x="1018" y="26"/>
                </a:lnTo>
                <a:lnTo>
                  <a:pt x="987" y="32"/>
                </a:lnTo>
                <a:lnTo>
                  <a:pt x="957" y="40"/>
                </a:lnTo>
                <a:lnTo>
                  <a:pt x="928" y="48"/>
                </a:lnTo>
                <a:lnTo>
                  <a:pt x="898" y="57"/>
                </a:lnTo>
                <a:lnTo>
                  <a:pt x="868" y="66"/>
                </a:lnTo>
                <a:lnTo>
                  <a:pt x="839" y="76"/>
                </a:lnTo>
                <a:lnTo>
                  <a:pt x="811" y="88"/>
                </a:lnTo>
                <a:lnTo>
                  <a:pt x="783" y="100"/>
                </a:lnTo>
                <a:lnTo>
                  <a:pt x="755" y="112"/>
                </a:lnTo>
                <a:lnTo>
                  <a:pt x="727" y="125"/>
                </a:lnTo>
                <a:lnTo>
                  <a:pt x="699" y="138"/>
                </a:lnTo>
                <a:lnTo>
                  <a:pt x="673" y="152"/>
                </a:lnTo>
                <a:lnTo>
                  <a:pt x="646" y="167"/>
                </a:lnTo>
                <a:lnTo>
                  <a:pt x="620" y="182"/>
                </a:lnTo>
                <a:lnTo>
                  <a:pt x="595" y="198"/>
                </a:lnTo>
                <a:lnTo>
                  <a:pt x="570" y="214"/>
                </a:lnTo>
                <a:lnTo>
                  <a:pt x="544" y="231"/>
                </a:lnTo>
                <a:lnTo>
                  <a:pt x="520" y="250"/>
                </a:lnTo>
                <a:lnTo>
                  <a:pt x="496" y="268"/>
                </a:lnTo>
                <a:lnTo>
                  <a:pt x="472" y="287"/>
                </a:lnTo>
                <a:lnTo>
                  <a:pt x="449" y="306"/>
                </a:lnTo>
                <a:lnTo>
                  <a:pt x="427" y="326"/>
                </a:lnTo>
                <a:lnTo>
                  <a:pt x="405" y="346"/>
                </a:lnTo>
                <a:lnTo>
                  <a:pt x="382" y="366"/>
                </a:lnTo>
                <a:lnTo>
                  <a:pt x="361" y="388"/>
                </a:lnTo>
                <a:lnTo>
                  <a:pt x="340" y="410"/>
                </a:lnTo>
                <a:lnTo>
                  <a:pt x="320" y="433"/>
                </a:lnTo>
                <a:lnTo>
                  <a:pt x="301" y="455"/>
                </a:lnTo>
                <a:lnTo>
                  <a:pt x="282" y="478"/>
                </a:lnTo>
                <a:lnTo>
                  <a:pt x="263" y="502"/>
                </a:lnTo>
                <a:lnTo>
                  <a:pt x="245" y="526"/>
                </a:lnTo>
                <a:lnTo>
                  <a:pt x="227" y="550"/>
                </a:lnTo>
                <a:lnTo>
                  <a:pt x="210" y="576"/>
                </a:lnTo>
                <a:lnTo>
                  <a:pt x="194" y="602"/>
                </a:lnTo>
                <a:lnTo>
                  <a:pt x="178" y="627"/>
                </a:lnTo>
                <a:lnTo>
                  <a:pt x="163" y="653"/>
                </a:lnTo>
                <a:lnTo>
                  <a:pt x="149" y="680"/>
                </a:lnTo>
                <a:lnTo>
                  <a:pt x="135" y="707"/>
                </a:lnTo>
                <a:lnTo>
                  <a:pt x="122" y="735"/>
                </a:lnTo>
                <a:lnTo>
                  <a:pt x="109" y="763"/>
                </a:lnTo>
                <a:lnTo>
                  <a:pt x="97" y="790"/>
                </a:lnTo>
                <a:lnTo>
                  <a:pt x="86" y="819"/>
                </a:lnTo>
                <a:lnTo>
                  <a:pt x="74" y="847"/>
                </a:lnTo>
                <a:lnTo>
                  <a:pt x="64" y="876"/>
                </a:lnTo>
                <a:lnTo>
                  <a:pt x="55" y="906"/>
                </a:lnTo>
                <a:lnTo>
                  <a:pt x="47" y="936"/>
                </a:lnTo>
                <a:lnTo>
                  <a:pt x="39" y="966"/>
                </a:lnTo>
                <a:lnTo>
                  <a:pt x="31" y="996"/>
                </a:lnTo>
                <a:lnTo>
                  <a:pt x="25" y="1026"/>
                </a:lnTo>
                <a:lnTo>
                  <a:pt x="19" y="1058"/>
                </a:lnTo>
                <a:lnTo>
                  <a:pt x="14" y="1089"/>
                </a:lnTo>
                <a:lnTo>
                  <a:pt x="10" y="1120"/>
                </a:lnTo>
                <a:lnTo>
                  <a:pt x="6" y="1151"/>
                </a:lnTo>
                <a:lnTo>
                  <a:pt x="4" y="1183"/>
                </a:lnTo>
                <a:lnTo>
                  <a:pt x="2" y="1215"/>
                </a:lnTo>
                <a:lnTo>
                  <a:pt x="1" y="1247"/>
                </a:lnTo>
                <a:lnTo>
                  <a:pt x="0" y="1280"/>
                </a:lnTo>
                <a:lnTo>
                  <a:pt x="1" y="1326"/>
                </a:lnTo>
                <a:lnTo>
                  <a:pt x="2" y="1349"/>
                </a:lnTo>
                <a:lnTo>
                  <a:pt x="3" y="1373"/>
                </a:lnTo>
                <a:lnTo>
                  <a:pt x="5" y="1396"/>
                </a:lnTo>
                <a:lnTo>
                  <a:pt x="8" y="1419"/>
                </a:lnTo>
                <a:lnTo>
                  <a:pt x="10" y="1441"/>
                </a:lnTo>
                <a:lnTo>
                  <a:pt x="13" y="1464"/>
                </a:lnTo>
                <a:lnTo>
                  <a:pt x="17" y="1486"/>
                </a:lnTo>
                <a:lnTo>
                  <a:pt x="20" y="1509"/>
                </a:lnTo>
                <a:lnTo>
                  <a:pt x="25" y="1532"/>
                </a:lnTo>
                <a:lnTo>
                  <a:pt x="29" y="1554"/>
                </a:lnTo>
                <a:lnTo>
                  <a:pt x="34" y="1575"/>
                </a:lnTo>
                <a:lnTo>
                  <a:pt x="39" y="1597"/>
                </a:lnTo>
                <a:lnTo>
                  <a:pt x="45" y="1619"/>
                </a:lnTo>
                <a:lnTo>
                  <a:pt x="51" y="1640"/>
                </a:lnTo>
                <a:lnTo>
                  <a:pt x="58" y="1661"/>
                </a:lnTo>
                <a:lnTo>
                  <a:pt x="64" y="1683"/>
                </a:lnTo>
                <a:lnTo>
                  <a:pt x="72" y="1704"/>
                </a:lnTo>
                <a:lnTo>
                  <a:pt x="79" y="1725"/>
                </a:lnTo>
                <a:lnTo>
                  <a:pt x="88" y="1745"/>
                </a:lnTo>
                <a:lnTo>
                  <a:pt x="96" y="1766"/>
                </a:lnTo>
                <a:lnTo>
                  <a:pt x="105" y="1786"/>
                </a:lnTo>
                <a:lnTo>
                  <a:pt x="114" y="1806"/>
                </a:lnTo>
                <a:lnTo>
                  <a:pt x="123" y="1826"/>
                </a:lnTo>
                <a:lnTo>
                  <a:pt x="132" y="1847"/>
                </a:lnTo>
                <a:lnTo>
                  <a:pt x="152" y="1885"/>
                </a:lnTo>
                <a:lnTo>
                  <a:pt x="174" y="1923"/>
                </a:lnTo>
                <a:lnTo>
                  <a:pt x="185" y="1942"/>
                </a:lnTo>
                <a:lnTo>
                  <a:pt x="196" y="1961"/>
                </a:lnTo>
                <a:close/>
              </a:path>
            </a:pathLst>
          </a:custGeom>
          <a:solidFill>
            <a:srgbClr val="996633">
              <a:alpha val="70000"/>
            </a:srgbClr>
          </a:solidFill>
          <a:ln w="6350">
            <a:noFill/>
            <a:round/>
            <a:headEnd/>
            <a:tailEnd/>
          </a:ln>
          <a:effectLst/>
        </p:spPr>
        <p:txBody>
          <a:bodyPr/>
          <a:lstStyle/>
          <a:p>
            <a:endParaRPr lang="zh-CN" altLang="en-US" sz="1350">
              <a:solidFill>
                <a:schemeClr val="bg1"/>
              </a:solidFill>
              <a:cs typeface="+mn-ea"/>
              <a:sym typeface="+mn-lt"/>
            </a:endParaRPr>
          </a:p>
        </p:txBody>
      </p:sp>
      <p:sp>
        <p:nvSpPr>
          <p:cNvPr id="58" name="Freeform 8"/>
          <p:cNvSpPr>
            <a:spLocks noChangeAspect="1"/>
          </p:cNvSpPr>
          <p:nvPr/>
        </p:nvSpPr>
        <p:spPr bwMode="auto">
          <a:xfrm>
            <a:off x="4532710" y="1784748"/>
            <a:ext cx="660797" cy="995363"/>
          </a:xfrm>
          <a:custGeom>
            <a:avLst/>
            <a:gdLst/>
            <a:ahLst/>
            <a:cxnLst>
              <a:cxn ang="0">
                <a:pos x="66" y="3"/>
              </a:cxn>
              <a:cxn ang="0">
                <a:pos x="161" y="13"/>
              </a:cxn>
              <a:cxn ang="0">
                <a:pos x="255" y="29"/>
              </a:cxn>
              <a:cxn ang="0">
                <a:pos x="346" y="53"/>
              </a:cxn>
              <a:cxn ang="0">
                <a:pos x="435" y="83"/>
              </a:cxn>
              <a:cxn ang="0">
                <a:pos x="520" y="119"/>
              </a:cxn>
              <a:cxn ang="0">
                <a:pos x="602" y="161"/>
              </a:cxn>
              <a:cxn ang="0">
                <a:pos x="680" y="208"/>
              </a:cxn>
              <a:cxn ang="0">
                <a:pos x="756" y="261"/>
              </a:cxn>
              <a:cxn ang="0">
                <a:pos x="826" y="319"/>
              </a:cxn>
              <a:cxn ang="0">
                <a:pos x="893" y="381"/>
              </a:cxn>
              <a:cxn ang="0">
                <a:pos x="954" y="449"/>
              </a:cxn>
              <a:cxn ang="0">
                <a:pos x="1011" y="520"/>
              </a:cxn>
              <a:cxn ang="0">
                <a:pos x="1063" y="596"/>
              </a:cxn>
              <a:cxn ang="0">
                <a:pos x="1109" y="675"/>
              </a:cxn>
              <a:cxn ang="0">
                <a:pos x="1150" y="758"/>
              </a:cxn>
              <a:cxn ang="0">
                <a:pos x="1185" y="844"/>
              </a:cxn>
              <a:cxn ang="0">
                <a:pos x="1214" y="933"/>
              </a:cxn>
              <a:cxn ang="0">
                <a:pos x="1236" y="1024"/>
              </a:cxn>
              <a:cxn ang="0">
                <a:pos x="1251" y="1119"/>
              </a:cxn>
              <a:cxn ang="0">
                <a:pos x="1260" y="1216"/>
              </a:cxn>
              <a:cxn ang="0">
                <a:pos x="1261" y="1321"/>
              </a:cxn>
              <a:cxn ang="0">
                <a:pos x="1257" y="1383"/>
              </a:cxn>
              <a:cxn ang="0">
                <a:pos x="1248" y="1463"/>
              </a:cxn>
              <a:cxn ang="0">
                <a:pos x="1238" y="1523"/>
              </a:cxn>
              <a:cxn ang="0">
                <a:pos x="1216" y="1619"/>
              </a:cxn>
              <a:cxn ang="0">
                <a:pos x="1186" y="1713"/>
              </a:cxn>
              <a:cxn ang="0">
                <a:pos x="1141" y="1820"/>
              </a:cxn>
              <a:cxn ang="0">
                <a:pos x="709" y="1899"/>
              </a:cxn>
              <a:cxn ang="0">
                <a:pos x="570" y="1541"/>
              </a:cxn>
              <a:cxn ang="0">
                <a:pos x="590" y="1488"/>
              </a:cxn>
              <a:cxn ang="0">
                <a:pos x="606" y="1434"/>
              </a:cxn>
              <a:cxn ang="0">
                <a:pos x="617" y="1378"/>
              </a:cxn>
              <a:cxn ang="0">
                <a:pos x="624" y="1320"/>
              </a:cxn>
              <a:cxn ang="0">
                <a:pos x="624" y="1248"/>
              </a:cxn>
              <a:cxn ang="0">
                <a:pos x="620" y="1200"/>
              </a:cxn>
              <a:cxn ang="0">
                <a:pos x="612" y="1153"/>
              </a:cxn>
              <a:cxn ang="0">
                <a:pos x="601" y="1108"/>
              </a:cxn>
              <a:cxn ang="0">
                <a:pos x="576" y="1034"/>
              </a:cxn>
              <a:cxn ang="0">
                <a:pos x="550" y="979"/>
              </a:cxn>
              <a:cxn ang="0">
                <a:pos x="510" y="915"/>
              </a:cxn>
              <a:cxn ang="0">
                <a:pos x="473" y="866"/>
              </a:cxn>
              <a:cxn ang="0">
                <a:pos x="443" y="832"/>
              </a:cxn>
              <a:cxn ang="0">
                <a:pos x="410" y="801"/>
              </a:cxn>
              <a:cxn ang="0">
                <a:pos x="363" y="763"/>
              </a:cxn>
              <a:cxn ang="0">
                <a:pos x="325" y="737"/>
              </a:cxn>
              <a:cxn ang="0">
                <a:pos x="273" y="706"/>
              </a:cxn>
              <a:cxn ang="0">
                <a:pos x="216" y="681"/>
              </a:cxn>
              <a:cxn ang="0">
                <a:pos x="158" y="662"/>
              </a:cxn>
              <a:cxn ang="0">
                <a:pos x="97" y="647"/>
              </a:cxn>
              <a:cxn ang="0">
                <a:pos x="49" y="641"/>
              </a:cxn>
              <a:cxn ang="0">
                <a:pos x="2" y="637"/>
              </a:cxn>
            </a:cxnLst>
            <a:rect l="0" t="0" r="r" b="b"/>
            <a:pathLst>
              <a:path w="1261" h="1899">
                <a:moveTo>
                  <a:pt x="0" y="0"/>
                </a:moveTo>
                <a:lnTo>
                  <a:pt x="33" y="1"/>
                </a:lnTo>
                <a:lnTo>
                  <a:pt x="66" y="3"/>
                </a:lnTo>
                <a:lnTo>
                  <a:pt x="98" y="5"/>
                </a:lnTo>
                <a:lnTo>
                  <a:pt x="130" y="8"/>
                </a:lnTo>
                <a:lnTo>
                  <a:pt x="161" y="13"/>
                </a:lnTo>
                <a:lnTo>
                  <a:pt x="193" y="17"/>
                </a:lnTo>
                <a:lnTo>
                  <a:pt x="225" y="23"/>
                </a:lnTo>
                <a:lnTo>
                  <a:pt x="255" y="29"/>
                </a:lnTo>
                <a:lnTo>
                  <a:pt x="286" y="36"/>
                </a:lnTo>
                <a:lnTo>
                  <a:pt x="316" y="44"/>
                </a:lnTo>
                <a:lnTo>
                  <a:pt x="346" y="53"/>
                </a:lnTo>
                <a:lnTo>
                  <a:pt x="376" y="62"/>
                </a:lnTo>
                <a:lnTo>
                  <a:pt x="406" y="72"/>
                </a:lnTo>
                <a:lnTo>
                  <a:pt x="435" y="83"/>
                </a:lnTo>
                <a:lnTo>
                  <a:pt x="463" y="94"/>
                </a:lnTo>
                <a:lnTo>
                  <a:pt x="492" y="106"/>
                </a:lnTo>
                <a:lnTo>
                  <a:pt x="520" y="119"/>
                </a:lnTo>
                <a:lnTo>
                  <a:pt x="548" y="132"/>
                </a:lnTo>
                <a:lnTo>
                  <a:pt x="576" y="146"/>
                </a:lnTo>
                <a:lnTo>
                  <a:pt x="602" y="161"/>
                </a:lnTo>
                <a:lnTo>
                  <a:pt x="629" y="176"/>
                </a:lnTo>
                <a:lnTo>
                  <a:pt x="655" y="191"/>
                </a:lnTo>
                <a:lnTo>
                  <a:pt x="680" y="208"/>
                </a:lnTo>
                <a:lnTo>
                  <a:pt x="707" y="225"/>
                </a:lnTo>
                <a:lnTo>
                  <a:pt x="731" y="243"/>
                </a:lnTo>
                <a:lnTo>
                  <a:pt x="756" y="261"/>
                </a:lnTo>
                <a:lnTo>
                  <a:pt x="780" y="280"/>
                </a:lnTo>
                <a:lnTo>
                  <a:pt x="803" y="299"/>
                </a:lnTo>
                <a:lnTo>
                  <a:pt x="826" y="319"/>
                </a:lnTo>
                <a:lnTo>
                  <a:pt x="848" y="339"/>
                </a:lnTo>
                <a:lnTo>
                  <a:pt x="871" y="360"/>
                </a:lnTo>
                <a:lnTo>
                  <a:pt x="893" y="381"/>
                </a:lnTo>
                <a:lnTo>
                  <a:pt x="914" y="404"/>
                </a:lnTo>
                <a:lnTo>
                  <a:pt x="934" y="426"/>
                </a:lnTo>
                <a:lnTo>
                  <a:pt x="954" y="449"/>
                </a:lnTo>
                <a:lnTo>
                  <a:pt x="974" y="472"/>
                </a:lnTo>
                <a:lnTo>
                  <a:pt x="993" y="496"/>
                </a:lnTo>
                <a:lnTo>
                  <a:pt x="1011" y="520"/>
                </a:lnTo>
                <a:lnTo>
                  <a:pt x="1030" y="545"/>
                </a:lnTo>
                <a:lnTo>
                  <a:pt x="1047" y="571"/>
                </a:lnTo>
                <a:lnTo>
                  <a:pt x="1063" y="596"/>
                </a:lnTo>
                <a:lnTo>
                  <a:pt x="1079" y="622"/>
                </a:lnTo>
                <a:lnTo>
                  <a:pt x="1095" y="648"/>
                </a:lnTo>
                <a:lnTo>
                  <a:pt x="1109" y="675"/>
                </a:lnTo>
                <a:lnTo>
                  <a:pt x="1124" y="702"/>
                </a:lnTo>
                <a:lnTo>
                  <a:pt x="1137" y="730"/>
                </a:lnTo>
                <a:lnTo>
                  <a:pt x="1150" y="758"/>
                </a:lnTo>
                <a:lnTo>
                  <a:pt x="1162" y="786"/>
                </a:lnTo>
                <a:lnTo>
                  <a:pt x="1174" y="815"/>
                </a:lnTo>
                <a:lnTo>
                  <a:pt x="1185" y="844"/>
                </a:lnTo>
                <a:lnTo>
                  <a:pt x="1196" y="873"/>
                </a:lnTo>
                <a:lnTo>
                  <a:pt x="1205" y="903"/>
                </a:lnTo>
                <a:lnTo>
                  <a:pt x="1214" y="933"/>
                </a:lnTo>
                <a:lnTo>
                  <a:pt x="1222" y="963"/>
                </a:lnTo>
                <a:lnTo>
                  <a:pt x="1229" y="994"/>
                </a:lnTo>
                <a:lnTo>
                  <a:pt x="1236" y="1024"/>
                </a:lnTo>
                <a:lnTo>
                  <a:pt x="1242" y="1056"/>
                </a:lnTo>
                <a:lnTo>
                  <a:pt x="1247" y="1088"/>
                </a:lnTo>
                <a:lnTo>
                  <a:pt x="1251" y="1119"/>
                </a:lnTo>
                <a:lnTo>
                  <a:pt x="1255" y="1151"/>
                </a:lnTo>
                <a:lnTo>
                  <a:pt x="1258" y="1183"/>
                </a:lnTo>
                <a:lnTo>
                  <a:pt x="1260" y="1216"/>
                </a:lnTo>
                <a:lnTo>
                  <a:pt x="1261" y="1248"/>
                </a:lnTo>
                <a:lnTo>
                  <a:pt x="1261" y="1281"/>
                </a:lnTo>
                <a:lnTo>
                  <a:pt x="1261" y="1321"/>
                </a:lnTo>
                <a:lnTo>
                  <a:pt x="1260" y="1342"/>
                </a:lnTo>
                <a:lnTo>
                  <a:pt x="1259" y="1363"/>
                </a:lnTo>
                <a:lnTo>
                  <a:pt x="1257" y="1383"/>
                </a:lnTo>
                <a:lnTo>
                  <a:pt x="1255" y="1403"/>
                </a:lnTo>
                <a:lnTo>
                  <a:pt x="1251" y="1443"/>
                </a:lnTo>
                <a:lnTo>
                  <a:pt x="1248" y="1463"/>
                </a:lnTo>
                <a:lnTo>
                  <a:pt x="1245" y="1483"/>
                </a:lnTo>
                <a:lnTo>
                  <a:pt x="1242" y="1502"/>
                </a:lnTo>
                <a:lnTo>
                  <a:pt x="1238" y="1523"/>
                </a:lnTo>
                <a:lnTo>
                  <a:pt x="1230" y="1562"/>
                </a:lnTo>
                <a:lnTo>
                  <a:pt x="1221" y="1600"/>
                </a:lnTo>
                <a:lnTo>
                  <a:pt x="1216" y="1619"/>
                </a:lnTo>
                <a:lnTo>
                  <a:pt x="1211" y="1638"/>
                </a:lnTo>
                <a:lnTo>
                  <a:pt x="1199" y="1675"/>
                </a:lnTo>
                <a:lnTo>
                  <a:pt x="1186" y="1713"/>
                </a:lnTo>
                <a:lnTo>
                  <a:pt x="1172" y="1749"/>
                </a:lnTo>
                <a:lnTo>
                  <a:pt x="1157" y="1785"/>
                </a:lnTo>
                <a:lnTo>
                  <a:pt x="1141" y="1820"/>
                </a:lnTo>
                <a:lnTo>
                  <a:pt x="1124" y="1856"/>
                </a:lnTo>
                <a:lnTo>
                  <a:pt x="1106" y="1890"/>
                </a:lnTo>
                <a:lnTo>
                  <a:pt x="709" y="1899"/>
                </a:lnTo>
                <a:lnTo>
                  <a:pt x="554" y="1574"/>
                </a:lnTo>
                <a:lnTo>
                  <a:pt x="562" y="1557"/>
                </a:lnTo>
                <a:lnTo>
                  <a:pt x="570" y="1541"/>
                </a:lnTo>
                <a:lnTo>
                  <a:pt x="577" y="1524"/>
                </a:lnTo>
                <a:lnTo>
                  <a:pt x="584" y="1505"/>
                </a:lnTo>
                <a:lnTo>
                  <a:pt x="590" y="1488"/>
                </a:lnTo>
                <a:lnTo>
                  <a:pt x="596" y="1470"/>
                </a:lnTo>
                <a:lnTo>
                  <a:pt x="601" y="1452"/>
                </a:lnTo>
                <a:lnTo>
                  <a:pt x="606" y="1434"/>
                </a:lnTo>
                <a:lnTo>
                  <a:pt x="610" y="1416"/>
                </a:lnTo>
                <a:lnTo>
                  <a:pt x="614" y="1397"/>
                </a:lnTo>
                <a:lnTo>
                  <a:pt x="617" y="1378"/>
                </a:lnTo>
                <a:lnTo>
                  <a:pt x="620" y="1358"/>
                </a:lnTo>
                <a:lnTo>
                  <a:pt x="622" y="1339"/>
                </a:lnTo>
                <a:lnTo>
                  <a:pt x="624" y="1320"/>
                </a:lnTo>
                <a:lnTo>
                  <a:pt x="624" y="1300"/>
                </a:lnTo>
                <a:lnTo>
                  <a:pt x="625" y="1281"/>
                </a:lnTo>
                <a:lnTo>
                  <a:pt x="624" y="1248"/>
                </a:lnTo>
                <a:lnTo>
                  <a:pt x="623" y="1232"/>
                </a:lnTo>
                <a:lnTo>
                  <a:pt x="622" y="1216"/>
                </a:lnTo>
                <a:lnTo>
                  <a:pt x="620" y="1200"/>
                </a:lnTo>
                <a:lnTo>
                  <a:pt x="618" y="1184"/>
                </a:lnTo>
                <a:lnTo>
                  <a:pt x="615" y="1169"/>
                </a:lnTo>
                <a:lnTo>
                  <a:pt x="612" y="1153"/>
                </a:lnTo>
                <a:lnTo>
                  <a:pt x="609" y="1138"/>
                </a:lnTo>
                <a:lnTo>
                  <a:pt x="605" y="1123"/>
                </a:lnTo>
                <a:lnTo>
                  <a:pt x="601" y="1108"/>
                </a:lnTo>
                <a:lnTo>
                  <a:pt x="597" y="1093"/>
                </a:lnTo>
                <a:lnTo>
                  <a:pt x="587" y="1064"/>
                </a:lnTo>
                <a:lnTo>
                  <a:pt x="576" y="1034"/>
                </a:lnTo>
                <a:lnTo>
                  <a:pt x="564" y="1006"/>
                </a:lnTo>
                <a:lnTo>
                  <a:pt x="557" y="993"/>
                </a:lnTo>
                <a:lnTo>
                  <a:pt x="550" y="979"/>
                </a:lnTo>
                <a:lnTo>
                  <a:pt x="534" y="953"/>
                </a:lnTo>
                <a:lnTo>
                  <a:pt x="518" y="927"/>
                </a:lnTo>
                <a:lnTo>
                  <a:pt x="510" y="915"/>
                </a:lnTo>
                <a:lnTo>
                  <a:pt x="501" y="902"/>
                </a:lnTo>
                <a:lnTo>
                  <a:pt x="483" y="877"/>
                </a:lnTo>
                <a:lnTo>
                  <a:pt x="473" y="866"/>
                </a:lnTo>
                <a:lnTo>
                  <a:pt x="463" y="854"/>
                </a:lnTo>
                <a:lnTo>
                  <a:pt x="453" y="843"/>
                </a:lnTo>
                <a:lnTo>
                  <a:pt x="443" y="832"/>
                </a:lnTo>
                <a:lnTo>
                  <a:pt x="432" y="822"/>
                </a:lnTo>
                <a:lnTo>
                  <a:pt x="421" y="811"/>
                </a:lnTo>
                <a:lnTo>
                  <a:pt x="410" y="801"/>
                </a:lnTo>
                <a:lnTo>
                  <a:pt x="399" y="791"/>
                </a:lnTo>
                <a:lnTo>
                  <a:pt x="375" y="772"/>
                </a:lnTo>
                <a:lnTo>
                  <a:pt x="363" y="763"/>
                </a:lnTo>
                <a:lnTo>
                  <a:pt x="350" y="754"/>
                </a:lnTo>
                <a:lnTo>
                  <a:pt x="338" y="746"/>
                </a:lnTo>
                <a:lnTo>
                  <a:pt x="325" y="737"/>
                </a:lnTo>
                <a:lnTo>
                  <a:pt x="312" y="729"/>
                </a:lnTo>
                <a:lnTo>
                  <a:pt x="299" y="722"/>
                </a:lnTo>
                <a:lnTo>
                  <a:pt x="273" y="706"/>
                </a:lnTo>
                <a:lnTo>
                  <a:pt x="245" y="693"/>
                </a:lnTo>
                <a:lnTo>
                  <a:pt x="231" y="687"/>
                </a:lnTo>
                <a:lnTo>
                  <a:pt x="216" y="681"/>
                </a:lnTo>
                <a:lnTo>
                  <a:pt x="202" y="676"/>
                </a:lnTo>
                <a:lnTo>
                  <a:pt x="187" y="671"/>
                </a:lnTo>
                <a:lnTo>
                  <a:pt x="158" y="662"/>
                </a:lnTo>
                <a:lnTo>
                  <a:pt x="143" y="657"/>
                </a:lnTo>
                <a:lnTo>
                  <a:pt x="128" y="654"/>
                </a:lnTo>
                <a:lnTo>
                  <a:pt x="97" y="647"/>
                </a:lnTo>
                <a:lnTo>
                  <a:pt x="82" y="645"/>
                </a:lnTo>
                <a:lnTo>
                  <a:pt x="66" y="642"/>
                </a:lnTo>
                <a:lnTo>
                  <a:pt x="49" y="641"/>
                </a:lnTo>
                <a:lnTo>
                  <a:pt x="34" y="639"/>
                </a:lnTo>
                <a:lnTo>
                  <a:pt x="18" y="638"/>
                </a:lnTo>
                <a:lnTo>
                  <a:pt x="2" y="637"/>
                </a:lnTo>
                <a:lnTo>
                  <a:pt x="199" y="348"/>
                </a:lnTo>
                <a:lnTo>
                  <a:pt x="0" y="0"/>
                </a:lnTo>
                <a:close/>
              </a:path>
            </a:pathLst>
          </a:custGeom>
          <a:solidFill>
            <a:srgbClr val="996633">
              <a:alpha val="70000"/>
            </a:srgbClr>
          </a:solidFill>
          <a:ln w="6350">
            <a:noFill/>
            <a:round/>
            <a:headEnd/>
            <a:tailEnd/>
          </a:ln>
          <a:effectLst/>
        </p:spPr>
        <p:txBody>
          <a:bodyPr/>
          <a:lstStyle/>
          <a:p>
            <a:endParaRPr lang="zh-CN" altLang="en-US" sz="1350">
              <a:solidFill>
                <a:schemeClr val="bg1"/>
              </a:solidFill>
              <a:cs typeface="+mn-ea"/>
              <a:sym typeface="+mn-lt"/>
            </a:endParaRPr>
          </a:p>
        </p:txBody>
      </p:sp>
      <p:sp>
        <p:nvSpPr>
          <p:cNvPr id="59" name="Freeform 1102"/>
          <p:cNvSpPr>
            <a:spLocks noEditPoints="1"/>
          </p:cNvSpPr>
          <p:nvPr/>
        </p:nvSpPr>
        <p:spPr bwMode="auto">
          <a:xfrm>
            <a:off x="4381500" y="2817786"/>
            <a:ext cx="280988" cy="279797"/>
          </a:xfrm>
          <a:custGeom>
            <a:avLst/>
            <a:gdLst>
              <a:gd name="T0" fmla="*/ 73 w 146"/>
              <a:gd name="T1" fmla="*/ 0 h 146"/>
              <a:gd name="T2" fmla="*/ 0 w 146"/>
              <a:gd name="T3" fmla="*/ 73 h 146"/>
              <a:gd name="T4" fmla="*/ 73 w 146"/>
              <a:gd name="T5" fmla="*/ 146 h 146"/>
              <a:gd name="T6" fmla="*/ 146 w 146"/>
              <a:gd name="T7" fmla="*/ 73 h 146"/>
              <a:gd name="T8" fmla="*/ 73 w 146"/>
              <a:gd name="T9" fmla="*/ 0 h 146"/>
              <a:gd name="T10" fmla="*/ 104 w 146"/>
              <a:gd name="T11" fmla="*/ 119 h 146"/>
              <a:gd name="T12" fmla="*/ 73 w 146"/>
              <a:gd name="T13" fmla="*/ 100 h 146"/>
              <a:gd name="T14" fmla="*/ 42 w 146"/>
              <a:gd name="T15" fmla="*/ 119 h 146"/>
              <a:gd name="T16" fmla="*/ 50 w 146"/>
              <a:gd name="T17" fmla="*/ 83 h 146"/>
              <a:gd name="T18" fmla="*/ 22 w 146"/>
              <a:gd name="T19" fmla="*/ 59 h 146"/>
              <a:gd name="T20" fmla="*/ 59 w 146"/>
              <a:gd name="T21" fmla="*/ 56 h 146"/>
              <a:gd name="T22" fmla="*/ 73 w 146"/>
              <a:gd name="T23" fmla="*/ 22 h 146"/>
              <a:gd name="T24" fmla="*/ 87 w 146"/>
              <a:gd name="T25" fmla="*/ 56 h 146"/>
              <a:gd name="T26" fmla="*/ 124 w 146"/>
              <a:gd name="T27" fmla="*/ 59 h 146"/>
              <a:gd name="T28" fmla="*/ 96 w 146"/>
              <a:gd name="T29" fmla="*/ 83 h 146"/>
              <a:gd name="T30" fmla="*/ 104 w 146"/>
              <a:gd name="T31" fmla="*/ 11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6" h="146">
                <a:moveTo>
                  <a:pt x="73" y="0"/>
                </a:moveTo>
                <a:cubicBezTo>
                  <a:pt x="33" y="0"/>
                  <a:pt x="0" y="33"/>
                  <a:pt x="0" y="73"/>
                </a:cubicBezTo>
                <a:cubicBezTo>
                  <a:pt x="0" y="113"/>
                  <a:pt x="33" y="146"/>
                  <a:pt x="73" y="146"/>
                </a:cubicBezTo>
                <a:cubicBezTo>
                  <a:pt x="113" y="146"/>
                  <a:pt x="146" y="113"/>
                  <a:pt x="146" y="73"/>
                </a:cubicBezTo>
                <a:cubicBezTo>
                  <a:pt x="146" y="33"/>
                  <a:pt x="113" y="0"/>
                  <a:pt x="73" y="0"/>
                </a:cubicBezTo>
                <a:close/>
                <a:moveTo>
                  <a:pt x="104" y="119"/>
                </a:moveTo>
                <a:cubicBezTo>
                  <a:pt x="73" y="100"/>
                  <a:pt x="73" y="100"/>
                  <a:pt x="73" y="100"/>
                </a:cubicBezTo>
                <a:cubicBezTo>
                  <a:pt x="42" y="119"/>
                  <a:pt x="42" y="119"/>
                  <a:pt x="42" y="119"/>
                </a:cubicBezTo>
                <a:cubicBezTo>
                  <a:pt x="50" y="83"/>
                  <a:pt x="50" y="83"/>
                  <a:pt x="50" y="83"/>
                </a:cubicBezTo>
                <a:cubicBezTo>
                  <a:pt x="22" y="59"/>
                  <a:pt x="22" y="59"/>
                  <a:pt x="22" y="59"/>
                </a:cubicBezTo>
                <a:cubicBezTo>
                  <a:pt x="59" y="56"/>
                  <a:pt x="59" y="56"/>
                  <a:pt x="59" y="56"/>
                </a:cubicBezTo>
                <a:cubicBezTo>
                  <a:pt x="73" y="22"/>
                  <a:pt x="73" y="22"/>
                  <a:pt x="73" y="22"/>
                </a:cubicBezTo>
                <a:cubicBezTo>
                  <a:pt x="87" y="56"/>
                  <a:pt x="87" y="56"/>
                  <a:pt x="87" y="56"/>
                </a:cubicBezTo>
                <a:cubicBezTo>
                  <a:pt x="124" y="59"/>
                  <a:pt x="124" y="59"/>
                  <a:pt x="124" y="59"/>
                </a:cubicBezTo>
                <a:cubicBezTo>
                  <a:pt x="96" y="83"/>
                  <a:pt x="96" y="83"/>
                  <a:pt x="96" y="83"/>
                </a:cubicBezTo>
                <a:lnTo>
                  <a:pt x="104" y="11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schemeClr val="bg1"/>
              </a:solidFill>
              <a:cs typeface="+mn-ea"/>
              <a:sym typeface="+mn-lt"/>
            </a:endParaRPr>
          </a:p>
        </p:txBody>
      </p:sp>
      <p:sp>
        <p:nvSpPr>
          <p:cNvPr id="60" name="Freeform 1103"/>
          <p:cNvSpPr>
            <a:spLocks noEditPoints="1"/>
          </p:cNvSpPr>
          <p:nvPr/>
        </p:nvSpPr>
        <p:spPr bwMode="auto">
          <a:xfrm>
            <a:off x="4818392" y="2058073"/>
            <a:ext cx="277416" cy="277416"/>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41 w 144"/>
              <a:gd name="T11" fmla="*/ 109 h 144"/>
              <a:gd name="T12" fmla="*/ 35 w 144"/>
              <a:gd name="T13" fmla="*/ 103 h 144"/>
              <a:gd name="T14" fmla="*/ 37 w 144"/>
              <a:gd name="T15" fmla="*/ 79 h 144"/>
              <a:gd name="T16" fmla="*/ 65 w 144"/>
              <a:gd name="T17" fmla="*/ 107 h 144"/>
              <a:gd name="T18" fmla="*/ 41 w 144"/>
              <a:gd name="T19" fmla="*/ 109 h 144"/>
              <a:gd name="T20" fmla="*/ 78 w 144"/>
              <a:gd name="T21" fmla="*/ 105 h 144"/>
              <a:gd name="T22" fmla="*/ 39 w 144"/>
              <a:gd name="T23" fmla="*/ 65 h 144"/>
              <a:gd name="T24" fmla="*/ 40 w 144"/>
              <a:gd name="T25" fmla="*/ 51 h 144"/>
              <a:gd name="T26" fmla="*/ 92 w 144"/>
              <a:gd name="T27" fmla="*/ 104 h 144"/>
              <a:gd name="T28" fmla="*/ 78 w 144"/>
              <a:gd name="T29" fmla="*/ 105 h 144"/>
              <a:gd name="T30" fmla="*/ 106 w 144"/>
              <a:gd name="T31" fmla="*/ 103 h 144"/>
              <a:gd name="T32" fmla="*/ 41 w 144"/>
              <a:gd name="T33" fmla="*/ 38 h 144"/>
              <a:gd name="T34" fmla="*/ 43 w 144"/>
              <a:gd name="T35" fmla="*/ 24 h 144"/>
              <a:gd name="T36" fmla="*/ 120 w 144"/>
              <a:gd name="T37" fmla="*/ 101 h 144"/>
              <a:gd name="T38" fmla="*/ 106 w 144"/>
              <a:gd name="T39"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41" y="109"/>
                </a:moveTo>
                <a:cubicBezTo>
                  <a:pt x="38" y="109"/>
                  <a:pt x="35" y="106"/>
                  <a:pt x="35" y="103"/>
                </a:cubicBezTo>
                <a:cubicBezTo>
                  <a:pt x="37" y="79"/>
                  <a:pt x="37" y="79"/>
                  <a:pt x="37" y="79"/>
                </a:cubicBezTo>
                <a:cubicBezTo>
                  <a:pt x="52" y="81"/>
                  <a:pt x="63" y="92"/>
                  <a:pt x="65" y="107"/>
                </a:cubicBezTo>
                <a:lnTo>
                  <a:pt x="41" y="109"/>
                </a:lnTo>
                <a:close/>
                <a:moveTo>
                  <a:pt x="78" y="105"/>
                </a:moveTo>
                <a:cubicBezTo>
                  <a:pt x="77" y="84"/>
                  <a:pt x="60" y="67"/>
                  <a:pt x="39" y="65"/>
                </a:cubicBezTo>
                <a:cubicBezTo>
                  <a:pt x="40" y="51"/>
                  <a:pt x="40" y="51"/>
                  <a:pt x="40" y="51"/>
                </a:cubicBezTo>
                <a:cubicBezTo>
                  <a:pt x="68" y="54"/>
                  <a:pt x="90" y="76"/>
                  <a:pt x="92" y="104"/>
                </a:cubicBezTo>
                <a:lnTo>
                  <a:pt x="78" y="105"/>
                </a:lnTo>
                <a:close/>
                <a:moveTo>
                  <a:pt x="106" y="103"/>
                </a:moveTo>
                <a:cubicBezTo>
                  <a:pt x="103" y="68"/>
                  <a:pt x="76" y="41"/>
                  <a:pt x="41" y="38"/>
                </a:cubicBezTo>
                <a:cubicBezTo>
                  <a:pt x="43" y="24"/>
                  <a:pt x="43" y="24"/>
                  <a:pt x="43" y="24"/>
                </a:cubicBezTo>
                <a:cubicBezTo>
                  <a:pt x="84" y="28"/>
                  <a:pt x="116" y="60"/>
                  <a:pt x="120" y="101"/>
                </a:cubicBezTo>
                <a:lnTo>
                  <a:pt x="106" y="10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schemeClr val="bg1"/>
              </a:solidFill>
              <a:cs typeface="+mn-ea"/>
              <a:sym typeface="+mn-lt"/>
            </a:endParaRPr>
          </a:p>
        </p:txBody>
      </p:sp>
      <p:grpSp>
        <p:nvGrpSpPr>
          <p:cNvPr id="61" name="组合 60"/>
          <p:cNvGrpSpPr/>
          <p:nvPr/>
        </p:nvGrpSpPr>
        <p:grpSpPr>
          <a:xfrm>
            <a:off x="3955038" y="2058073"/>
            <a:ext cx="276225" cy="277416"/>
            <a:chOff x="3816059" y="2036084"/>
            <a:chExt cx="368300" cy="369888"/>
          </a:xfrm>
        </p:grpSpPr>
        <p:sp>
          <p:nvSpPr>
            <p:cNvPr id="62" name="Freeform 1104"/>
            <p:cNvSpPr>
              <a:spLocks noEditPoints="1"/>
            </p:cNvSpPr>
            <p:nvPr/>
          </p:nvSpPr>
          <p:spPr bwMode="auto">
            <a:xfrm>
              <a:off x="3816059" y="2036084"/>
              <a:ext cx="368300" cy="369888"/>
            </a:xfrm>
            <a:custGeom>
              <a:avLst/>
              <a:gdLst>
                <a:gd name="T0" fmla="*/ 72 w 144"/>
                <a:gd name="T1" fmla="*/ 0 h 144"/>
                <a:gd name="T2" fmla="*/ 0 w 144"/>
                <a:gd name="T3" fmla="*/ 72 h 144"/>
                <a:gd name="T4" fmla="*/ 72 w 144"/>
                <a:gd name="T5" fmla="*/ 144 h 144"/>
                <a:gd name="T6" fmla="*/ 144 w 144"/>
                <a:gd name="T7" fmla="*/ 72 h 144"/>
                <a:gd name="T8" fmla="*/ 72 w 144"/>
                <a:gd name="T9" fmla="*/ 0 h 144"/>
                <a:gd name="T10" fmla="*/ 110 w 144"/>
                <a:gd name="T11" fmla="*/ 91 h 144"/>
                <a:gd name="T12" fmla="*/ 108 w 144"/>
                <a:gd name="T13" fmla="*/ 93 h 144"/>
                <a:gd name="T14" fmla="*/ 84 w 144"/>
                <a:gd name="T15" fmla="*/ 93 h 144"/>
                <a:gd name="T16" fmla="*/ 84 w 144"/>
                <a:gd name="T17" fmla="*/ 100 h 144"/>
                <a:gd name="T18" fmla="*/ 101 w 144"/>
                <a:gd name="T19" fmla="*/ 100 h 144"/>
                <a:gd name="T20" fmla="*/ 103 w 144"/>
                <a:gd name="T21" fmla="*/ 102 h 144"/>
                <a:gd name="T22" fmla="*/ 103 w 144"/>
                <a:gd name="T23" fmla="*/ 108 h 144"/>
                <a:gd name="T24" fmla="*/ 101 w 144"/>
                <a:gd name="T25" fmla="*/ 110 h 144"/>
                <a:gd name="T26" fmla="*/ 43 w 144"/>
                <a:gd name="T27" fmla="*/ 110 h 144"/>
                <a:gd name="T28" fmla="*/ 41 w 144"/>
                <a:gd name="T29" fmla="*/ 108 h 144"/>
                <a:gd name="T30" fmla="*/ 41 w 144"/>
                <a:gd name="T31" fmla="*/ 102 h 144"/>
                <a:gd name="T32" fmla="*/ 43 w 144"/>
                <a:gd name="T33" fmla="*/ 100 h 144"/>
                <a:gd name="T34" fmla="*/ 60 w 144"/>
                <a:gd name="T35" fmla="*/ 100 h 144"/>
                <a:gd name="T36" fmla="*/ 60 w 144"/>
                <a:gd name="T37" fmla="*/ 93 h 144"/>
                <a:gd name="T38" fmla="*/ 36 w 144"/>
                <a:gd name="T39" fmla="*/ 93 h 144"/>
                <a:gd name="T40" fmla="*/ 34 w 144"/>
                <a:gd name="T41" fmla="*/ 91 h 144"/>
                <a:gd name="T42" fmla="*/ 34 w 144"/>
                <a:gd name="T43" fmla="*/ 37 h 144"/>
                <a:gd name="T44" fmla="*/ 36 w 144"/>
                <a:gd name="T45" fmla="*/ 35 h 144"/>
                <a:gd name="T46" fmla="*/ 108 w 144"/>
                <a:gd name="T47" fmla="*/ 35 h 144"/>
                <a:gd name="T48" fmla="*/ 110 w 144"/>
                <a:gd name="T49" fmla="*/ 37 h 144"/>
                <a:gd name="T50" fmla="*/ 110 w 144"/>
                <a:gd name="T51" fmla="*/ 91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44" h="144">
                  <a:moveTo>
                    <a:pt x="72" y="0"/>
                  </a:moveTo>
                  <a:cubicBezTo>
                    <a:pt x="32" y="0"/>
                    <a:pt x="0" y="32"/>
                    <a:pt x="0" y="72"/>
                  </a:cubicBezTo>
                  <a:cubicBezTo>
                    <a:pt x="0" y="112"/>
                    <a:pt x="32" y="144"/>
                    <a:pt x="72" y="144"/>
                  </a:cubicBezTo>
                  <a:cubicBezTo>
                    <a:pt x="112" y="144"/>
                    <a:pt x="144" y="112"/>
                    <a:pt x="144" y="72"/>
                  </a:cubicBezTo>
                  <a:cubicBezTo>
                    <a:pt x="144" y="32"/>
                    <a:pt x="112" y="0"/>
                    <a:pt x="72" y="0"/>
                  </a:cubicBezTo>
                  <a:close/>
                  <a:moveTo>
                    <a:pt x="110" y="91"/>
                  </a:moveTo>
                  <a:cubicBezTo>
                    <a:pt x="110" y="92"/>
                    <a:pt x="109" y="93"/>
                    <a:pt x="108" y="93"/>
                  </a:cubicBezTo>
                  <a:cubicBezTo>
                    <a:pt x="84" y="93"/>
                    <a:pt x="84" y="93"/>
                    <a:pt x="84" y="93"/>
                  </a:cubicBezTo>
                  <a:cubicBezTo>
                    <a:pt x="84" y="100"/>
                    <a:pt x="84" y="100"/>
                    <a:pt x="84" y="100"/>
                  </a:cubicBezTo>
                  <a:cubicBezTo>
                    <a:pt x="101" y="100"/>
                    <a:pt x="101" y="100"/>
                    <a:pt x="101" y="100"/>
                  </a:cubicBezTo>
                  <a:cubicBezTo>
                    <a:pt x="102" y="100"/>
                    <a:pt x="103" y="101"/>
                    <a:pt x="103" y="102"/>
                  </a:cubicBezTo>
                  <a:cubicBezTo>
                    <a:pt x="103" y="108"/>
                    <a:pt x="103" y="108"/>
                    <a:pt x="103" y="108"/>
                  </a:cubicBezTo>
                  <a:cubicBezTo>
                    <a:pt x="103" y="109"/>
                    <a:pt x="102" y="110"/>
                    <a:pt x="101" y="110"/>
                  </a:cubicBezTo>
                  <a:cubicBezTo>
                    <a:pt x="43" y="110"/>
                    <a:pt x="43" y="110"/>
                    <a:pt x="43" y="110"/>
                  </a:cubicBezTo>
                  <a:cubicBezTo>
                    <a:pt x="42" y="110"/>
                    <a:pt x="41" y="109"/>
                    <a:pt x="41" y="108"/>
                  </a:cubicBezTo>
                  <a:cubicBezTo>
                    <a:pt x="41" y="102"/>
                    <a:pt x="41" y="102"/>
                    <a:pt x="41" y="102"/>
                  </a:cubicBezTo>
                  <a:cubicBezTo>
                    <a:pt x="41" y="101"/>
                    <a:pt x="42" y="100"/>
                    <a:pt x="43" y="100"/>
                  </a:cubicBezTo>
                  <a:cubicBezTo>
                    <a:pt x="60" y="100"/>
                    <a:pt x="60" y="100"/>
                    <a:pt x="60" y="100"/>
                  </a:cubicBezTo>
                  <a:cubicBezTo>
                    <a:pt x="60" y="93"/>
                    <a:pt x="60" y="93"/>
                    <a:pt x="60" y="93"/>
                  </a:cubicBezTo>
                  <a:cubicBezTo>
                    <a:pt x="36" y="93"/>
                    <a:pt x="36" y="93"/>
                    <a:pt x="36" y="93"/>
                  </a:cubicBezTo>
                  <a:cubicBezTo>
                    <a:pt x="35" y="93"/>
                    <a:pt x="34" y="92"/>
                    <a:pt x="34" y="91"/>
                  </a:cubicBezTo>
                  <a:cubicBezTo>
                    <a:pt x="34" y="37"/>
                    <a:pt x="34" y="37"/>
                    <a:pt x="34" y="37"/>
                  </a:cubicBezTo>
                  <a:cubicBezTo>
                    <a:pt x="34" y="36"/>
                    <a:pt x="35" y="35"/>
                    <a:pt x="36" y="35"/>
                  </a:cubicBezTo>
                  <a:cubicBezTo>
                    <a:pt x="108" y="35"/>
                    <a:pt x="108" y="35"/>
                    <a:pt x="108" y="35"/>
                  </a:cubicBezTo>
                  <a:cubicBezTo>
                    <a:pt x="109" y="35"/>
                    <a:pt x="110" y="36"/>
                    <a:pt x="110" y="37"/>
                  </a:cubicBezTo>
                  <a:lnTo>
                    <a:pt x="110" y="9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schemeClr val="bg1"/>
                </a:solidFill>
                <a:cs typeface="+mn-ea"/>
                <a:sym typeface="+mn-lt"/>
              </a:endParaRPr>
            </a:p>
          </p:txBody>
        </p:sp>
        <p:sp>
          <p:nvSpPr>
            <p:cNvPr id="63" name="Freeform 1105"/>
            <p:cNvSpPr>
              <a:spLocks/>
            </p:cNvSpPr>
            <p:nvPr/>
          </p:nvSpPr>
          <p:spPr bwMode="auto">
            <a:xfrm>
              <a:off x="3928772" y="2155146"/>
              <a:ext cx="142875" cy="92075"/>
            </a:xfrm>
            <a:custGeom>
              <a:avLst/>
              <a:gdLst>
                <a:gd name="T0" fmla="*/ 54 w 56"/>
                <a:gd name="T1" fmla="*/ 0 h 36"/>
                <a:gd name="T2" fmla="*/ 2 w 56"/>
                <a:gd name="T3" fmla="*/ 0 h 36"/>
                <a:gd name="T4" fmla="*/ 0 w 56"/>
                <a:gd name="T5" fmla="*/ 2 h 36"/>
                <a:gd name="T6" fmla="*/ 0 w 56"/>
                <a:gd name="T7" fmla="*/ 34 h 36"/>
                <a:gd name="T8" fmla="*/ 2 w 56"/>
                <a:gd name="T9" fmla="*/ 36 h 36"/>
                <a:gd name="T10" fmla="*/ 54 w 56"/>
                <a:gd name="T11" fmla="*/ 36 h 36"/>
                <a:gd name="T12" fmla="*/ 56 w 56"/>
                <a:gd name="T13" fmla="*/ 34 h 36"/>
                <a:gd name="T14" fmla="*/ 56 w 56"/>
                <a:gd name="T15" fmla="*/ 2 h 36"/>
                <a:gd name="T16" fmla="*/ 54 w 56"/>
                <a:gd name="T17"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36">
                  <a:moveTo>
                    <a:pt x="54" y="0"/>
                  </a:moveTo>
                  <a:cubicBezTo>
                    <a:pt x="2" y="0"/>
                    <a:pt x="2" y="0"/>
                    <a:pt x="2" y="0"/>
                  </a:cubicBezTo>
                  <a:cubicBezTo>
                    <a:pt x="1" y="0"/>
                    <a:pt x="0" y="0"/>
                    <a:pt x="0" y="2"/>
                  </a:cubicBezTo>
                  <a:cubicBezTo>
                    <a:pt x="0" y="34"/>
                    <a:pt x="0" y="34"/>
                    <a:pt x="0" y="34"/>
                  </a:cubicBezTo>
                  <a:cubicBezTo>
                    <a:pt x="0" y="35"/>
                    <a:pt x="1" y="36"/>
                    <a:pt x="2" y="36"/>
                  </a:cubicBezTo>
                  <a:cubicBezTo>
                    <a:pt x="54" y="36"/>
                    <a:pt x="54" y="36"/>
                    <a:pt x="54" y="36"/>
                  </a:cubicBezTo>
                  <a:cubicBezTo>
                    <a:pt x="55" y="36"/>
                    <a:pt x="56" y="35"/>
                    <a:pt x="56" y="34"/>
                  </a:cubicBezTo>
                  <a:cubicBezTo>
                    <a:pt x="56" y="2"/>
                    <a:pt x="56" y="2"/>
                    <a:pt x="56" y="2"/>
                  </a:cubicBezTo>
                  <a:cubicBezTo>
                    <a:pt x="56" y="0"/>
                    <a:pt x="55" y="0"/>
                    <a:pt x="54"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schemeClr val="bg1"/>
                </a:solidFill>
                <a:cs typeface="+mn-ea"/>
                <a:sym typeface="+mn-lt"/>
              </a:endParaRPr>
            </a:p>
          </p:txBody>
        </p:sp>
      </p:grpSp>
      <p:sp>
        <p:nvSpPr>
          <p:cNvPr id="64" name="Freeform 817"/>
          <p:cNvSpPr>
            <a:spLocks noEditPoints="1"/>
          </p:cNvSpPr>
          <p:nvPr/>
        </p:nvSpPr>
        <p:spPr bwMode="auto">
          <a:xfrm>
            <a:off x="4361855" y="2281833"/>
            <a:ext cx="334566" cy="334566"/>
          </a:xfrm>
          <a:custGeom>
            <a:avLst/>
            <a:gdLst>
              <a:gd name="T0" fmla="*/ 85 w 174"/>
              <a:gd name="T1" fmla="*/ 72 h 174"/>
              <a:gd name="T2" fmla="*/ 119 w 174"/>
              <a:gd name="T3" fmla="*/ 109 h 174"/>
              <a:gd name="T4" fmla="*/ 87 w 174"/>
              <a:gd name="T5" fmla="*/ 0 h 174"/>
              <a:gd name="T6" fmla="*/ 87 w 174"/>
              <a:gd name="T7" fmla="*/ 0 h 174"/>
              <a:gd name="T8" fmla="*/ 129 w 174"/>
              <a:gd name="T9" fmla="*/ 38 h 174"/>
              <a:gd name="T10" fmla="*/ 111 w 174"/>
              <a:gd name="T11" fmla="*/ 36 h 174"/>
              <a:gd name="T12" fmla="*/ 113 w 174"/>
              <a:gd name="T13" fmla="*/ 28 h 174"/>
              <a:gd name="T14" fmla="*/ 103 w 174"/>
              <a:gd name="T15" fmla="*/ 27 h 174"/>
              <a:gd name="T16" fmla="*/ 100 w 174"/>
              <a:gd name="T17" fmla="*/ 30 h 174"/>
              <a:gd name="T18" fmla="*/ 93 w 174"/>
              <a:gd name="T19" fmla="*/ 27 h 174"/>
              <a:gd name="T20" fmla="*/ 82 w 174"/>
              <a:gd name="T21" fmla="*/ 25 h 174"/>
              <a:gd name="T22" fmla="*/ 79 w 174"/>
              <a:gd name="T23" fmla="*/ 25 h 174"/>
              <a:gd name="T24" fmla="*/ 78 w 174"/>
              <a:gd name="T25" fmla="*/ 41 h 174"/>
              <a:gd name="T26" fmla="*/ 87 w 174"/>
              <a:gd name="T27" fmla="*/ 44 h 174"/>
              <a:gd name="T28" fmla="*/ 96 w 174"/>
              <a:gd name="T29" fmla="*/ 32 h 174"/>
              <a:gd name="T30" fmla="*/ 107 w 174"/>
              <a:gd name="T31" fmla="*/ 38 h 174"/>
              <a:gd name="T32" fmla="*/ 98 w 174"/>
              <a:gd name="T33" fmla="*/ 52 h 174"/>
              <a:gd name="T34" fmla="*/ 108 w 174"/>
              <a:gd name="T35" fmla="*/ 54 h 174"/>
              <a:gd name="T36" fmla="*/ 117 w 174"/>
              <a:gd name="T37" fmla="*/ 53 h 174"/>
              <a:gd name="T38" fmla="*/ 104 w 174"/>
              <a:gd name="T39" fmla="*/ 55 h 174"/>
              <a:gd name="T40" fmla="*/ 93 w 174"/>
              <a:gd name="T41" fmla="*/ 64 h 174"/>
              <a:gd name="T42" fmla="*/ 88 w 174"/>
              <a:gd name="T43" fmla="*/ 70 h 174"/>
              <a:gd name="T44" fmla="*/ 72 w 174"/>
              <a:gd name="T45" fmla="*/ 75 h 174"/>
              <a:gd name="T46" fmla="*/ 77 w 174"/>
              <a:gd name="T47" fmla="*/ 89 h 174"/>
              <a:gd name="T48" fmla="*/ 84 w 174"/>
              <a:gd name="T49" fmla="*/ 97 h 174"/>
              <a:gd name="T50" fmla="*/ 100 w 174"/>
              <a:gd name="T51" fmla="*/ 95 h 174"/>
              <a:gd name="T52" fmla="*/ 116 w 174"/>
              <a:gd name="T53" fmla="*/ 102 h 174"/>
              <a:gd name="T54" fmla="*/ 121 w 174"/>
              <a:gd name="T55" fmla="*/ 109 h 174"/>
              <a:gd name="T56" fmla="*/ 137 w 174"/>
              <a:gd name="T57" fmla="*/ 114 h 174"/>
              <a:gd name="T58" fmla="*/ 130 w 174"/>
              <a:gd name="T59" fmla="*/ 132 h 174"/>
              <a:gd name="T60" fmla="*/ 122 w 174"/>
              <a:gd name="T61" fmla="*/ 139 h 174"/>
              <a:gd name="T62" fmla="*/ 113 w 174"/>
              <a:gd name="T63" fmla="*/ 148 h 174"/>
              <a:gd name="T64" fmla="*/ 101 w 174"/>
              <a:gd name="T65" fmla="*/ 161 h 174"/>
              <a:gd name="T66" fmla="*/ 94 w 174"/>
              <a:gd name="T67" fmla="*/ 159 h 174"/>
              <a:gd name="T68" fmla="*/ 97 w 174"/>
              <a:gd name="T69" fmla="*/ 136 h 174"/>
              <a:gd name="T70" fmla="*/ 86 w 174"/>
              <a:gd name="T71" fmla="*/ 114 h 174"/>
              <a:gd name="T72" fmla="*/ 88 w 174"/>
              <a:gd name="T73" fmla="*/ 99 h 174"/>
              <a:gd name="T74" fmla="*/ 75 w 174"/>
              <a:gd name="T75" fmla="*/ 93 h 174"/>
              <a:gd name="T76" fmla="*/ 56 w 174"/>
              <a:gd name="T77" fmla="*/ 82 h 174"/>
              <a:gd name="T78" fmla="*/ 52 w 174"/>
              <a:gd name="T79" fmla="*/ 79 h 174"/>
              <a:gd name="T80" fmla="*/ 40 w 174"/>
              <a:gd name="T81" fmla="*/ 67 h 174"/>
              <a:gd name="T82" fmla="*/ 34 w 174"/>
              <a:gd name="T83" fmla="*/ 46 h 174"/>
              <a:gd name="T84" fmla="*/ 59 w 174"/>
              <a:gd name="T85" fmla="*/ 17 h 174"/>
              <a:gd name="T86" fmla="*/ 55 w 174"/>
              <a:gd name="T87" fmla="*/ 22 h 174"/>
              <a:gd name="T88" fmla="*/ 65 w 174"/>
              <a:gd name="T89" fmla="*/ 21 h 174"/>
              <a:gd name="T90" fmla="*/ 73 w 174"/>
              <a:gd name="T91" fmla="*/ 19 h 174"/>
              <a:gd name="T92" fmla="*/ 76 w 174"/>
              <a:gd name="T93" fmla="*/ 14 h 174"/>
              <a:gd name="T94" fmla="*/ 71 w 174"/>
              <a:gd name="T95" fmla="*/ 11 h 174"/>
              <a:gd name="T96" fmla="*/ 96 w 174"/>
              <a:gd name="T97" fmla="*/ 12 h 174"/>
              <a:gd name="T98" fmla="*/ 102 w 174"/>
              <a:gd name="T99" fmla="*/ 11 h 174"/>
              <a:gd name="T100" fmla="*/ 158 w 174"/>
              <a:gd name="T101" fmla="*/ 64 h 174"/>
              <a:gd name="T102" fmla="*/ 163 w 174"/>
              <a:gd name="T103" fmla="*/ 72 h 174"/>
              <a:gd name="T104" fmla="*/ 157 w 174"/>
              <a:gd name="T105" fmla="*/ 69 h 174"/>
              <a:gd name="T106" fmla="*/ 154 w 174"/>
              <a:gd name="T107" fmla="*/ 100 h 174"/>
              <a:gd name="T108" fmla="*/ 156 w 174"/>
              <a:gd name="T109" fmla="*/ 84 h 174"/>
              <a:gd name="T110" fmla="*/ 164 w 174"/>
              <a:gd name="T111" fmla="*/ 87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74" h="174">
                <a:moveTo>
                  <a:pt x="85" y="72"/>
                </a:moveTo>
                <a:cubicBezTo>
                  <a:pt x="85" y="72"/>
                  <a:pt x="85" y="72"/>
                  <a:pt x="85" y="72"/>
                </a:cubicBezTo>
                <a:cubicBezTo>
                  <a:pt x="85" y="72"/>
                  <a:pt x="85" y="72"/>
                  <a:pt x="85" y="72"/>
                </a:cubicBezTo>
                <a:cubicBezTo>
                  <a:pt x="85" y="72"/>
                  <a:pt x="85" y="72"/>
                  <a:pt x="85" y="72"/>
                </a:cubicBezTo>
                <a:close/>
                <a:moveTo>
                  <a:pt x="119" y="109"/>
                </a:moveTo>
                <a:cubicBezTo>
                  <a:pt x="119" y="109"/>
                  <a:pt x="119" y="109"/>
                  <a:pt x="119" y="109"/>
                </a:cubicBezTo>
                <a:cubicBezTo>
                  <a:pt x="119" y="109"/>
                  <a:pt x="119" y="109"/>
                  <a:pt x="119" y="109"/>
                </a:cubicBezTo>
                <a:cubicBezTo>
                  <a:pt x="119" y="109"/>
                  <a:pt x="119" y="109"/>
                  <a:pt x="119" y="109"/>
                </a:cubicBezTo>
                <a:close/>
                <a:moveTo>
                  <a:pt x="120" y="109"/>
                </a:moveTo>
                <a:cubicBezTo>
                  <a:pt x="119" y="109"/>
                  <a:pt x="119" y="109"/>
                  <a:pt x="119" y="109"/>
                </a:cubicBezTo>
                <a:cubicBezTo>
                  <a:pt x="119" y="109"/>
                  <a:pt x="119" y="109"/>
                  <a:pt x="120" y="109"/>
                </a:cubicBezTo>
                <a:close/>
                <a:moveTo>
                  <a:pt x="87" y="0"/>
                </a:moveTo>
                <a:cubicBezTo>
                  <a:pt x="39" y="0"/>
                  <a:pt x="0" y="39"/>
                  <a:pt x="0" y="87"/>
                </a:cubicBezTo>
                <a:cubicBezTo>
                  <a:pt x="0" y="135"/>
                  <a:pt x="39" y="174"/>
                  <a:pt x="87" y="174"/>
                </a:cubicBezTo>
                <a:cubicBezTo>
                  <a:pt x="135" y="174"/>
                  <a:pt x="174" y="135"/>
                  <a:pt x="174" y="87"/>
                </a:cubicBezTo>
                <a:cubicBezTo>
                  <a:pt x="174" y="39"/>
                  <a:pt x="135" y="0"/>
                  <a:pt x="87" y="0"/>
                </a:cubicBezTo>
                <a:close/>
                <a:moveTo>
                  <a:pt x="143" y="34"/>
                </a:moveTo>
                <a:cubicBezTo>
                  <a:pt x="140" y="34"/>
                  <a:pt x="138" y="34"/>
                  <a:pt x="135" y="36"/>
                </a:cubicBezTo>
                <a:cubicBezTo>
                  <a:pt x="134" y="36"/>
                  <a:pt x="134" y="37"/>
                  <a:pt x="132" y="37"/>
                </a:cubicBezTo>
                <a:cubicBezTo>
                  <a:pt x="131" y="38"/>
                  <a:pt x="130" y="37"/>
                  <a:pt x="129" y="38"/>
                </a:cubicBezTo>
                <a:cubicBezTo>
                  <a:pt x="125" y="39"/>
                  <a:pt x="126" y="48"/>
                  <a:pt x="120" y="46"/>
                </a:cubicBezTo>
                <a:cubicBezTo>
                  <a:pt x="118" y="46"/>
                  <a:pt x="116" y="43"/>
                  <a:pt x="115" y="41"/>
                </a:cubicBezTo>
                <a:cubicBezTo>
                  <a:pt x="114" y="39"/>
                  <a:pt x="112" y="38"/>
                  <a:pt x="113" y="36"/>
                </a:cubicBezTo>
                <a:cubicBezTo>
                  <a:pt x="113" y="36"/>
                  <a:pt x="112" y="36"/>
                  <a:pt x="111" y="36"/>
                </a:cubicBezTo>
                <a:cubicBezTo>
                  <a:pt x="112" y="34"/>
                  <a:pt x="115" y="34"/>
                  <a:pt x="116" y="33"/>
                </a:cubicBezTo>
                <a:cubicBezTo>
                  <a:pt x="117" y="31"/>
                  <a:pt x="112" y="31"/>
                  <a:pt x="111" y="30"/>
                </a:cubicBezTo>
                <a:cubicBezTo>
                  <a:pt x="113" y="29"/>
                  <a:pt x="113" y="31"/>
                  <a:pt x="115" y="31"/>
                </a:cubicBezTo>
                <a:cubicBezTo>
                  <a:pt x="116" y="30"/>
                  <a:pt x="114" y="28"/>
                  <a:pt x="113" y="28"/>
                </a:cubicBezTo>
                <a:cubicBezTo>
                  <a:pt x="113" y="28"/>
                  <a:pt x="108" y="30"/>
                  <a:pt x="111" y="27"/>
                </a:cubicBezTo>
                <a:cubicBezTo>
                  <a:pt x="107" y="25"/>
                  <a:pt x="104" y="22"/>
                  <a:pt x="100" y="20"/>
                </a:cubicBezTo>
                <a:cubicBezTo>
                  <a:pt x="100" y="23"/>
                  <a:pt x="105" y="24"/>
                  <a:pt x="107" y="25"/>
                </a:cubicBezTo>
                <a:cubicBezTo>
                  <a:pt x="106" y="26"/>
                  <a:pt x="105" y="28"/>
                  <a:pt x="103" y="27"/>
                </a:cubicBezTo>
                <a:cubicBezTo>
                  <a:pt x="102" y="27"/>
                  <a:pt x="103" y="25"/>
                  <a:pt x="101" y="25"/>
                </a:cubicBezTo>
                <a:cubicBezTo>
                  <a:pt x="100" y="28"/>
                  <a:pt x="104" y="27"/>
                  <a:pt x="104" y="29"/>
                </a:cubicBezTo>
                <a:cubicBezTo>
                  <a:pt x="104" y="31"/>
                  <a:pt x="103" y="30"/>
                  <a:pt x="102" y="30"/>
                </a:cubicBezTo>
                <a:cubicBezTo>
                  <a:pt x="102" y="30"/>
                  <a:pt x="100" y="29"/>
                  <a:pt x="100" y="30"/>
                </a:cubicBezTo>
                <a:cubicBezTo>
                  <a:pt x="100" y="31"/>
                  <a:pt x="102" y="30"/>
                  <a:pt x="103" y="32"/>
                </a:cubicBezTo>
                <a:cubicBezTo>
                  <a:pt x="100" y="32"/>
                  <a:pt x="99" y="31"/>
                  <a:pt x="96" y="29"/>
                </a:cubicBezTo>
                <a:cubicBezTo>
                  <a:pt x="94" y="28"/>
                  <a:pt x="93" y="28"/>
                  <a:pt x="90" y="28"/>
                </a:cubicBezTo>
                <a:cubicBezTo>
                  <a:pt x="90" y="28"/>
                  <a:pt x="92" y="27"/>
                  <a:pt x="93" y="27"/>
                </a:cubicBezTo>
                <a:cubicBezTo>
                  <a:pt x="93" y="26"/>
                  <a:pt x="95" y="25"/>
                  <a:pt x="95" y="24"/>
                </a:cubicBezTo>
                <a:cubicBezTo>
                  <a:pt x="95" y="23"/>
                  <a:pt x="95" y="23"/>
                  <a:pt x="93" y="22"/>
                </a:cubicBezTo>
                <a:cubicBezTo>
                  <a:pt x="92" y="21"/>
                  <a:pt x="90" y="19"/>
                  <a:pt x="89" y="19"/>
                </a:cubicBezTo>
                <a:cubicBezTo>
                  <a:pt x="83" y="18"/>
                  <a:pt x="87" y="24"/>
                  <a:pt x="82" y="25"/>
                </a:cubicBezTo>
                <a:cubicBezTo>
                  <a:pt x="82" y="25"/>
                  <a:pt x="83" y="25"/>
                  <a:pt x="83" y="25"/>
                </a:cubicBezTo>
                <a:cubicBezTo>
                  <a:pt x="82" y="25"/>
                  <a:pt x="82" y="25"/>
                  <a:pt x="82" y="25"/>
                </a:cubicBezTo>
                <a:cubicBezTo>
                  <a:pt x="82" y="25"/>
                  <a:pt x="82" y="25"/>
                  <a:pt x="82" y="25"/>
                </a:cubicBezTo>
                <a:cubicBezTo>
                  <a:pt x="81" y="25"/>
                  <a:pt x="79" y="25"/>
                  <a:pt x="79" y="25"/>
                </a:cubicBezTo>
                <a:cubicBezTo>
                  <a:pt x="78" y="26"/>
                  <a:pt x="78" y="27"/>
                  <a:pt x="78" y="28"/>
                </a:cubicBezTo>
                <a:cubicBezTo>
                  <a:pt x="77" y="29"/>
                  <a:pt x="75" y="29"/>
                  <a:pt x="74" y="30"/>
                </a:cubicBezTo>
                <a:cubicBezTo>
                  <a:pt x="73" y="31"/>
                  <a:pt x="71" y="32"/>
                  <a:pt x="70" y="34"/>
                </a:cubicBezTo>
                <a:cubicBezTo>
                  <a:pt x="68" y="38"/>
                  <a:pt x="75" y="39"/>
                  <a:pt x="78" y="41"/>
                </a:cubicBezTo>
                <a:cubicBezTo>
                  <a:pt x="80" y="41"/>
                  <a:pt x="84" y="42"/>
                  <a:pt x="84" y="43"/>
                </a:cubicBezTo>
                <a:cubicBezTo>
                  <a:pt x="85" y="44"/>
                  <a:pt x="83" y="46"/>
                  <a:pt x="85" y="47"/>
                </a:cubicBezTo>
                <a:cubicBezTo>
                  <a:pt x="86" y="47"/>
                  <a:pt x="87" y="47"/>
                  <a:pt x="88" y="46"/>
                </a:cubicBezTo>
                <a:cubicBezTo>
                  <a:pt x="89" y="45"/>
                  <a:pt x="88" y="45"/>
                  <a:pt x="87" y="44"/>
                </a:cubicBezTo>
                <a:cubicBezTo>
                  <a:pt x="87" y="42"/>
                  <a:pt x="88" y="43"/>
                  <a:pt x="89" y="42"/>
                </a:cubicBezTo>
                <a:cubicBezTo>
                  <a:pt x="91" y="40"/>
                  <a:pt x="90" y="40"/>
                  <a:pt x="90" y="37"/>
                </a:cubicBezTo>
                <a:cubicBezTo>
                  <a:pt x="89" y="36"/>
                  <a:pt x="88" y="33"/>
                  <a:pt x="89" y="32"/>
                </a:cubicBezTo>
                <a:cubicBezTo>
                  <a:pt x="91" y="30"/>
                  <a:pt x="94" y="32"/>
                  <a:pt x="96" y="32"/>
                </a:cubicBezTo>
                <a:cubicBezTo>
                  <a:pt x="97" y="33"/>
                  <a:pt x="98" y="35"/>
                  <a:pt x="99" y="36"/>
                </a:cubicBezTo>
                <a:cubicBezTo>
                  <a:pt x="99" y="36"/>
                  <a:pt x="100" y="37"/>
                  <a:pt x="101" y="37"/>
                </a:cubicBezTo>
                <a:cubicBezTo>
                  <a:pt x="103" y="37"/>
                  <a:pt x="102" y="36"/>
                  <a:pt x="103" y="35"/>
                </a:cubicBezTo>
                <a:cubicBezTo>
                  <a:pt x="105" y="33"/>
                  <a:pt x="106" y="36"/>
                  <a:pt x="107" y="38"/>
                </a:cubicBezTo>
                <a:cubicBezTo>
                  <a:pt x="108" y="40"/>
                  <a:pt x="108" y="41"/>
                  <a:pt x="110" y="42"/>
                </a:cubicBezTo>
                <a:cubicBezTo>
                  <a:pt x="111" y="42"/>
                  <a:pt x="114" y="45"/>
                  <a:pt x="113" y="46"/>
                </a:cubicBezTo>
                <a:cubicBezTo>
                  <a:pt x="113" y="47"/>
                  <a:pt x="110" y="48"/>
                  <a:pt x="109" y="49"/>
                </a:cubicBezTo>
                <a:cubicBezTo>
                  <a:pt x="105" y="50"/>
                  <a:pt x="99" y="47"/>
                  <a:pt x="98" y="52"/>
                </a:cubicBezTo>
                <a:cubicBezTo>
                  <a:pt x="99" y="52"/>
                  <a:pt x="103" y="49"/>
                  <a:pt x="104" y="50"/>
                </a:cubicBezTo>
                <a:cubicBezTo>
                  <a:pt x="105" y="51"/>
                  <a:pt x="104" y="52"/>
                  <a:pt x="104" y="53"/>
                </a:cubicBezTo>
                <a:cubicBezTo>
                  <a:pt x="105" y="55"/>
                  <a:pt x="106" y="54"/>
                  <a:pt x="108" y="53"/>
                </a:cubicBezTo>
                <a:cubicBezTo>
                  <a:pt x="108" y="54"/>
                  <a:pt x="108" y="54"/>
                  <a:pt x="108" y="54"/>
                </a:cubicBezTo>
                <a:cubicBezTo>
                  <a:pt x="110" y="53"/>
                  <a:pt x="110" y="53"/>
                  <a:pt x="111" y="51"/>
                </a:cubicBezTo>
                <a:cubicBezTo>
                  <a:pt x="111" y="50"/>
                  <a:pt x="112" y="49"/>
                  <a:pt x="112" y="48"/>
                </a:cubicBezTo>
                <a:cubicBezTo>
                  <a:pt x="114" y="47"/>
                  <a:pt x="114" y="48"/>
                  <a:pt x="115" y="49"/>
                </a:cubicBezTo>
                <a:cubicBezTo>
                  <a:pt x="115" y="49"/>
                  <a:pt x="118" y="53"/>
                  <a:pt x="117" y="53"/>
                </a:cubicBezTo>
                <a:cubicBezTo>
                  <a:pt x="114" y="52"/>
                  <a:pt x="111" y="52"/>
                  <a:pt x="109" y="54"/>
                </a:cubicBezTo>
                <a:cubicBezTo>
                  <a:pt x="107" y="55"/>
                  <a:pt x="106" y="56"/>
                  <a:pt x="104" y="57"/>
                </a:cubicBezTo>
                <a:cubicBezTo>
                  <a:pt x="104" y="57"/>
                  <a:pt x="101" y="57"/>
                  <a:pt x="101" y="57"/>
                </a:cubicBezTo>
                <a:cubicBezTo>
                  <a:pt x="102" y="56"/>
                  <a:pt x="104" y="55"/>
                  <a:pt x="104" y="55"/>
                </a:cubicBezTo>
                <a:cubicBezTo>
                  <a:pt x="102" y="54"/>
                  <a:pt x="101" y="55"/>
                  <a:pt x="99" y="57"/>
                </a:cubicBezTo>
                <a:cubicBezTo>
                  <a:pt x="98" y="57"/>
                  <a:pt x="97" y="59"/>
                  <a:pt x="96" y="60"/>
                </a:cubicBezTo>
                <a:cubicBezTo>
                  <a:pt x="95" y="60"/>
                  <a:pt x="94" y="61"/>
                  <a:pt x="94" y="61"/>
                </a:cubicBezTo>
                <a:cubicBezTo>
                  <a:pt x="93" y="62"/>
                  <a:pt x="93" y="63"/>
                  <a:pt x="93" y="64"/>
                </a:cubicBezTo>
                <a:cubicBezTo>
                  <a:pt x="92" y="64"/>
                  <a:pt x="91" y="64"/>
                  <a:pt x="91" y="64"/>
                </a:cubicBezTo>
                <a:cubicBezTo>
                  <a:pt x="90" y="65"/>
                  <a:pt x="91" y="66"/>
                  <a:pt x="91" y="67"/>
                </a:cubicBezTo>
                <a:cubicBezTo>
                  <a:pt x="91" y="68"/>
                  <a:pt x="88" y="69"/>
                  <a:pt x="88" y="70"/>
                </a:cubicBezTo>
                <a:cubicBezTo>
                  <a:pt x="88" y="70"/>
                  <a:pt x="88" y="70"/>
                  <a:pt x="88" y="70"/>
                </a:cubicBezTo>
                <a:cubicBezTo>
                  <a:pt x="87" y="70"/>
                  <a:pt x="86" y="71"/>
                  <a:pt x="85" y="72"/>
                </a:cubicBezTo>
                <a:cubicBezTo>
                  <a:pt x="86" y="74"/>
                  <a:pt x="87" y="77"/>
                  <a:pt x="86" y="78"/>
                </a:cubicBezTo>
                <a:cubicBezTo>
                  <a:pt x="85" y="81"/>
                  <a:pt x="84" y="76"/>
                  <a:pt x="83" y="75"/>
                </a:cubicBezTo>
                <a:cubicBezTo>
                  <a:pt x="81" y="72"/>
                  <a:pt x="76" y="74"/>
                  <a:pt x="72" y="75"/>
                </a:cubicBezTo>
                <a:cubicBezTo>
                  <a:pt x="68" y="75"/>
                  <a:pt x="64" y="80"/>
                  <a:pt x="67" y="85"/>
                </a:cubicBezTo>
                <a:cubicBezTo>
                  <a:pt x="68" y="87"/>
                  <a:pt x="70" y="88"/>
                  <a:pt x="72" y="87"/>
                </a:cubicBezTo>
                <a:cubicBezTo>
                  <a:pt x="75" y="87"/>
                  <a:pt x="75" y="84"/>
                  <a:pt x="77" y="84"/>
                </a:cubicBezTo>
                <a:cubicBezTo>
                  <a:pt x="81" y="84"/>
                  <a:pt x="77" y="87"/>
                  <a:pt x="77" y="89"/>
                </a:cubicBezTo>
                <a:cubicBezTo>
                  <a:pt x="77" y="90"/>
                  <a:pt x="77" y="90"/>
                  <a:pt x="79" y="90"/>
                </a:cubicBezTo>
                <a:cubicBezTo>
                  <a:pt x="80" y="91"/>
                  <a:pt x="81" y="90"/>
                  <a:pt x="82" y="91"/>
                </a:cubicBezTo>
                <a:cubicBezTo>
                  <a:pt x="82" y="91"/>
                  <a:pt x="82" y="93"/>
                  <a:pt x="83" y="92"/>
                </a:cubicBezTo>
                <a:cubicBezTo>
                  <a:pt x="82" y="93"/>
                  <a:pt x="82" y="96"/>
                  <a:pt x="84" y="97"/>
                </a:cubicBezTo>
                <a:cubicBezTo>
                  <a:pt x="85" y="98"/>
                  <a:pt x="87" y="97"/>
                  <a:pt x="89" y="98"/>
                </a:cubicBezTo>
                <a:cubicBezTo>
                  <a:pt x="92" y="99"/>
                  <a:pt x="90" y="98"/>
                  <a:pt x="93" y="96"/>
                </a:cubicBezTo>
                <a:cubicBezTo>
                  <a:pt x="95" y="95"/>
                  <a:pt x="95" y="96"/>
                  <a:pt x="97" y="96"/>
                </a:cubicBezTo>
                <a:cubicBezTo>
                  <a:pt x="98" y="96"/>
                  <a:pt x="98" y="95"/>
                  <a:pt x="100" y="95"/>
                </a:cubicBezTo>
                <a:cubicBezTo>
                  <a:pt x="101" y="95"/>
                  <a:pt x="101" y="96"/>
                  <a:pt x="103" y="97"/>
                </a:cubicBezTo>
                <a:cubicBezTo>
                  <a:pt x="103" y="97"/>
                  <a:pt x="104" y="96"/>
                  <a:pt x="105" y="96"/>
                </a:cubicBezTo>
                <a:cubicBezTo>
                  <a:pt x="107" y="97"/>
                  <a:pt x="109" y="98"/>
                  <a:pt x="111" y="100"/>
                </a:cubicBezTo>
                <a:cubicBezTo>
                  <a:pt x="113" y="101"/>
                  <a:pt x="114" y="101"/>
                  <a:pt x="116" y="102"/>
                </a:cubicBezTo>
                <a:cubicBezTo>
                  <a:pt x="118" y="102"/>
                  <a:pt x="120" y="104"/>
                  <a:pt x="120" y="106"/>
                </a:cubicBezTo>
                <a:cubicBezTo>
                  <a:pt x="120" y="106"/>
                  <a:pt x="119" y="108"/>
                  <a:pt x="119" y="109"/>
                </a:cubicBezTo>
                <a:cubicBezTo>
                  <a:pt x="119" y="109"/>
                  <a:pt x="122" y="108"/>
                  <a:pt x="123" y="108"/>
                </a:cubicBezTo>
                <a:cubicBezTo>
                  <a:pt x="122" y="109"/>
                  <a:pt x="121" y="110"/>
                  <a:pt x="121" y="109"/>
                </a:cubicBezTo>
                <a:cubicBezTo>
                  <a:pt x="121" y="110"/>
                  <a:pt x="122" y="110"/>
                  <a:pt x="122" y="111"/>
                </a:cubicBezTo>
                <a:cubicBezTo>
                  <a:pt x="123" y="108"/>
                  <a:pt x="125" y="109"/>
                  <a:pt x="126" y="110"/>
                </a:cubicBezTo>
                <a:cubicBezTo>
                  <a:pt x="128" y="111"/>
                  <a:pt x="130" y="111"/>
                  <a:pt x="132" y="111"/>
                </a:cubicBezTo>
                <a:cubicBezTo>
                  <a:pt x="133" y="112"/>
                  <a:pt x="136" y="113"/>
                  <a:pt x="137" y="114"/>
                </a:cubicBezTo>
                <a:cubicBezTo>
                  <a:pt x="138" y="115"/>
                  <a:pt x="138" y="117"/>
                  <a:pt x="137" y="119"/>
                </a:cubicBezTo>
                <a:cubicBezTo>
                  <a:pt x="135" y="121"/>
                  <a:pt x="134" y="121"/>
                  <a:pt x="133" y="123"/>
                </a:cubicBezTo>
                <a:cubicBezTo>
                  <a:pt x="132" y="125"/>
                  <a:pt x="133" y="127"/>
                  <a:pt x="132" y="129"/>
                </a:cubicBezTo>
                <a:cubicBezTo>
                  <a:pt x="132" y="131"/>
                  <a:pt x="131" y="130"/>
                  <a:pt x="130" y="132"/>
                </a:cubicBezTo>
                <a:cubicBezTo>
                  <a:pt x="128" y="133"/>
                  <a:pt x="130" y="133"/>
                  <a:pt x="128" y="134"/>
                </a:cubicBezTo>
                <a:cubicBezTo>
                  <a:pt x="126" y="135"/>
                  <a:pt x="124" y="134"/>
                  <a:pt x="123" y="137"/>
                </a:cubicBezTo>
                <a:cubicBezTo>
                  <a:pt x="123" y="136"/>
                  <a:pt x="123" y="136"/>
                  <a:pt x="123" y="136"/>
                </a:cubicBezTo>
                <a:cubicBezTo>
                  <a:pt x="123" y="137"/>
                  <a:pt x="122" y="138"/>
                  <a:pt x="122" y="139"/>
                </a:cubicBezTo>
                <a:cubicBezTo>
                  <a:pt x="121" y="140"/>
                  <a:pt x="121" y="141"/>
                  <a:pt x="120" y="142"/>
                </a:cubicBezTo>
                <a:cubicBezTo>
                  <a:pt x="119" y="143"/>
                  <a:pt x="115" y="148"/>
                  <a:pt x="115" y="147"/>
                </a:cubicBezTo>
                <a:cubicBezTo>
                  <a:pt x="115" y="147"/>
                  <a:pt x="112" y="148"/>
                  <a:pt x="112" y="147"/>
                </a:cubicBezTo>
                <a:cubicBezTo>
                  <a:pt x="112" y="148"/>
                  <a:pt x="112" y="148"/>
                  <a:pt x="113" y="148"/>
                </a:cubicBezTo>
                <a:cubicBezTo>
                  <a:pt x="112" y="152"/>
                  <a:pt x="110" y="153"/>
                  <a:pt x="106" y="153"/>
                </a:cubicBezTo>
                <a:cubicBezTo>
                  <a:pt x="107" y="155"/>
                  <a:pt x="105" y="154"/>
                  <a:pt x="104" y="155"/>
                </a:cubicBezTo>
                <a:cubicBezTo>
                  <a:pt x="103" y="156"/>
                  <a:pt x="103" y="158"/>
                  <a:pt x="103" y="158"/>
                </a:cubicBezTo>
                <a:cubicBezTo>
                  <a:pt x="103" y="159"/>
                  <a:pt x="101" y="161"/>
                  <a:pt x="101" y="161"/>
                </a:cubicBezTo>
                <a:cubicBezTo>
                  <a:pt x="101" y="162"/>
                  <a:pt x="102" y="162"/>
                  <a:pt x="102" y="163"/>
                </a:cubicBezTo>
                <a:cubicBezTo>
                  <a:pt x="99" y="163"/>
                  <a:pt x="96" y="164"/>
                  <a:pt x="93" y="164"/>
                </a:cubicBezTo>
                <a:cubicBezTo>
                  <a:pt x="94" y="163"/>
                  <a:pt x="94" y="163"/>
                  <a:pt x="92" y="163"/>
                </a:cubicBezTo>
                <a:cubicBezTo>
                  <a:pt x="93" y="161"/>
                  <a:pt x="94" y="161"/>
                  <a:pt x="94" y="159"/>
                </a:cubicBezTo>
                <a:cubicBezTo>
                  <a:pt x="94" y="159"/>
                  <a:pt x="94" y="159"/>
                  <a:pt x="94" y="158"/>
                </a:cubicBezTo>
                <a:cubicBezTo>
                  <a:pt x="95" y="156"/>
                  <a:pt x="95" y="157"/>
                  <a:pt x="94" y="155"/>
                </a:cubicBezTo>
                <a:cubicBezTo>
                  <a:pt x="94" y="152"/>
                  <a:pt x="95" y="151"/>
                  <a:pt x="96" y="147"/>
                </a:cubicBezTo>
                <a:cubicBezTo>
                  <a:pt x="97" y="144"/>
                  <a:pt x="97" y="139"/>
                  <a:pt x="97" y="136"/>
                </a:cubicBezTo>
                <a:cubicBezTo>
                  <a:pt x="98" y="134"/>
                  <a:pt x="98" y="130"/>
                  <a:pt x="98" y="129"/>
                </a:cubicBezTo>
                <a:cubicBezTo>
                  <a:pt x="97" y="127"/>
                  <a:pt x="94" y="125"/>
                  <a:pt x="92" y="124"/>
                </a:cubicBezTo>
                <a:cubicBezTo>
                  <a:pt x="90" y="122"/>
                  <a:pt x="89" y="120"/>
                  <a:pt x="88" y="118"/>
                </a:cubicBezTo>
                <a:cubicBezTo>
                  <a:pt x="87" y="117"/>
                  <a:pt x="86" y="116"/>
                  <a:pt x="86" y="114"/>
                </a:cubicBezTo>
                <a:cubicBezTo>
                  <a:pt x="85" y="112"/>
                  <a:pt x="86" y="113"/>
                  <a:pt x="86" y="112"/>
                </a:cubicBezTo>
                <a:cubicBezTo>
                  <a:pt x="86" y="110"/>
                  <a:pt x="86" y="109"/>
                  <a:pt x="86" y="107"/>
                </a:cubicBezTo>
                <a:cubicBezTo>
                  <a:pt x="87" y="106"/>
                  <a:pt x="89" y="105"/>
                  <a:pt x="89" y="103"/>
                </a:cubicBezTo>
                <a:cubicBezTo>
                  <a:pt x="90" y="101"/>
                  <a:pt x="89" y="99"/>
                  <a:pt x="88" y="99"/>
                </a:cubicBezTo>
                <a:cubicBezTo>
                  <a:pt x="87" y="99"/>
                  <a:pt x="86" y="99"/>
                  <a:pt x="85" y="99"/>
                </a:cubicBezTo>
                <a:cubicBezTo>
                  <a:pt x="84" y="99"/>
                  <a:pt x="82" y="98"/>
                  <a:pt x="81" y="97"/>
                </a:cubicBezTo>
                <a:cubicBezTo>
                  <a:pt x="80" y="96"/>
                  <a:pt x="79" y="94"/>
                  <a:pt x="78" y="93"/>
                </a:cubicBezTo>
                <a:cubicBezTo>
                  <a:pt x="77" y="93"/>
                  <a:pt x="76" y="93"/>
                  <a:pt x="75" y="93"/>
                </a:cubicBezTo>
                <a:cubicBezTo>
                  <a:pt x="73" y="92"/>
                  <a:pt x="72" y="91"/>
                  <a:pt x="71" y="90"/>
                </a:cubicBezTo>
                <a:cubicBezTo>
                  <a:pt x="70" y="89"/>
                  <a:pt x="69" y="90"/>
                  <a:pt x="67" y="90"/>
                </a:cubicBezTo>
                <a:cubicBezTo>
                  <a:pt x="65" y="90"/>
                  <a:pt x="63" y="88"/>
                  <a:pt x="62" y="88"/>
                </a:cubicBezTo>
                <a:cubicBezTo>
                  <a:pt x="59" y="87"/>
                  <a:pt x="57" y="85"/>
                  <a:pt x="56" y="82"/>
                </a:cubicBezTo>
                <a:cubicBezTo>
                  <a:pt x="55" y="80"/>
                  <a:pt x="54" y="79"/>
                  <a:pt x="52" y="77"/>
                </a:cubicBezTo>
                <a:cubicBezTo>
                  <a:pt x="51" y="75"/>
                  <a:pt x="50" y="73"/>
                  <a:pt x="47" y="72"/>
                </a:cubicBezTo>
                <a:cubicBezTo>
                  <a:pt x="47" y="72"/>
                  <a:pt x="48" y="74"/>
                  <a:pt x="48" y="75"/>
                </a:cubicBezTo>
                <a:cubicBezTo>
                  <a:pt x="49" y="76"/>
                  <a:pt x="50" y="78"/>
                  <a:pt x="52" y="79"/>
                </a:cubicBezTo>
                <a:cubicBezTo>
                  <a:pt x="53" y="82"/>
                  <a:pt x="52" y="82"/>
                  <a:pt x="51" y="80"/>
                </a:cubicBezTo>
                <a:cubicBezTo>
                  <a:pt x="49" y="77"/>
                  <a:pt x="47" y="75"/>
                  <a:pt x="45" y="72"/>
                </a:cubicBezTo>
                <a:cubicBezTo>
                  <a:pt x="44" y="71"/>
                  <a:pt x="45" y="70"/>
                  <a:pt x="44" y="69"/>
                </a:cubicBezTo>
                <a:cubicBezTo>
                  <a:pt x="43" y="68"/>
                  <a:pt x="41" y="68"/>
                  <a:pt x="40" y="67"/>
                </a:cubicBezTo>
                <a:cubicBezTo>
                  <a:pt x="37" y="64"/>
                  <a:pt x="36" y="59"/>
                  <a:pt x="36" y="55"/>
                </a:cubicBezTo>
                <a:cubicBezTo>
                  <a:pt x="36" y="53"/>
                  <a:pt x="37" y="52"/>
                  <a:pt x="37" y="51"/>
                </a:cubicBezTo>
                <a:cubicBezTo>
                  <a:pt x="37" y="49"/>
                  <a:pt x="36" y="48"/>
                  <a:pt x="35" y="48"/>
                </a:cubicBezTo>
                <a:cubicBezTo>
                  <a:pt x="35" y="47"/>
                  <a:pt x="34" y="46"/>
                  <a:pt x="34" y="46"/>
                </a:cubicBezTo>
                <a:cubicBezTo>
                  <a:pt x="33" y="45"/>
                  <a:pt x="32" y="43"/>
                  <a:pt x="31" y="42"/>
                </a:cubicBezTo>
                <a:cubicBezTo>
                  <a:pt x="30" y="41"/>
                  <a:pt x="28" y="40"/>
                  <a:pt x="27" y="39"/>
                </a:cubicBezTo>
                <a:cubicBezTo>
                  <a:pt x="35" y="29"/>
                  <a:pt x="46" y="20"/>
                  <a:pt x="58" y="15"/>
                </a:cubicBezTo>
                <a:cubicBezTo>
                  <a:pt x="58" y="16"/>
                  <a:pt x="58" y="17"/>
                  <a:pt x="59" y="17"/>
                </a:cubicBezTo>
                <a:cubicBezTo>
                  <a:pt x="60" y="19"/>
                  <a:pt x="61" y="19"/>
                  <a:pt x="63" y="19"/>
                </a:cubicBezTo>
                <a:cubicBezTo>
                  <a:pt x="62" y="21"/>
                  <a:pt x="60" y="21"/>
                  <a:pt x="58" y="21"/>
                </a:cubicBezTo>
                <a:cubicBezTo>
                  <a:pt x="56" y="21"/>
                  <a:pt x="53" y="20"/>
                  <a:pt x="52" y="22"/>
                </a:cubicBezTo>
                <a:cubicBezTo>
                  <a:pt x="53" y="23"/>
                  <a:pt x="55" y="25"/>
                  <a:pt x="55" y="22"/>
                </a:cubicBezTo>
                <a:cubicBezTo>
                  <a:pt x="57" y="22"/>
                  <a:pt x="59" y="22"/>
                  <a:pt x="61" y="23"/>
                </a:cubicBezTo>
                <a:cubicBezTo>
                  <a:pt x="62" y="23"/>
                  <a:pt x="65" y="24"/>
                  <a:pt x="65" y="23"/>
                </a:cubicBezTo>
                <a:cubicBezTo>
                  <a:pt x="66" y="23"/>
                  <a:pt x="66" y="21"/>
                  <a:pt x="66" y="21"/>
                </a:cubicBezTo>
                <a:cubicBezTo>
                  <a:pt x="66" y="21"/>
                  <a:pt x="65" y="21"/>
                  <a:pt x="65" y="21"/>
                </a:cubicBezTo>
                <a:cubicBezTo>
                  <a:pt x="66" y="19"/>
                  <a:pt x="67" y="20"/>
                  <a:pt x="69" y="21"/>
                </a:cubicBezTo>
                <a:cubicBezTo>
                  <a:pt x="67" y="22"/>
                  <a:pt x="68" y="25"/>
                  <a:pt x="70" y="23"/>
                </a:cubicBezTo>
                <a:cubicBezTo>
                  <a:pt x="72" y="21"/>
                  <a:pt x="70" y="20"/>
                  <a:pt x="68" y="19"/>
                </a:cubicBezTo>
                <a:cubicBezTo>
                  <a:pt x="70" y="16"/>
                  <a:pt x="71" y="16"/>
                  <a:pt x="73" y="19"/>
                </a:cubicBezTo>
                <a:cubicBezTo>
                  <a:pt x="73" y="17"/>
                  <a:pt x="74" y="18"/>
                  <a:pt x="76" y="18"/>
                </a:cubicBezTo>
                <a:cubicBezTo>
                  <a:pt x="76" y="17"/>
                  <a:pt x="76" y="17"/>
                  <a:pt x="76" y="17"/>
                </a:cubicBezTo>
                <a:cubicBezTo>
                  <a:pt x="75" y="17"/>
                  <a:pt x="74" y="17"/>
                  <a:pt x="74" y="17"/>
                </a:cubicBezTo>
                <a:cubicBezTo>
                  <a:pt x="75" y="15"/>
                  <a:pt x="74" y="14"/>
                  <a:pt x="76" y="14"/>
                </a:cubicBezTo>
                <a:cubicBezTo>
                  <a:pt x="78" y="13"/>
                  <a:pt x="83" y="13"/>
                  <a:pt x="83" y="12"/>
                </a:cubicBezTo>
                <a:cubicBezTo>
                  <a:pt x="80" y="13"/>
                  <a:pt x="76" y="13"/>
                  <a:pt x="73" y="14"/>
                </a:cubicBezTo>
                <a:cubicBezTo>
                  <a:pt x="72" y="15"/>
                  <a:pt x="70" y="17"/>
                  <a:pt x="69" y="16"/>
                </a:cubicBezTo>
                <a:cubicBezTo>
                  <a:pt x="68" y="14"/>
                  <a:pt x="70" y="12"/>
                  <a:pt x="71" y="11"/>
                </a:cubicBezTo>
                <a:cubicBezTo>
                  <a:pt x="71" y="11"/>
                  <a:pt x="71" y="11"/>
                  <a:pt x="71" y="11"/>
                </a:cubicBezTo>
                <a:cubicBezTo>
                  <a:pt x="76" y="10"/>
                  <a:pt x="81" y="10"/>
                  <a:pt x="87" y="10"/>
                </a:cubicBezTo>
                <a:cubicBezTo>
                  <a:pt x="91" y="10"/>
                  <a:pt x="94" y="10"/>
                  <a:pt x="98" y="10"/>
                </a:cubicBezTo>
                <a:cubicBezTo>
                  <a:pt x="96" y="11"/>
                  <a:pt x="97" y="11"/>
                  <a:pt x="96" y="12"/>
                </a:cubicBezTo>
                <a:cubicBezTo>
                  <a:pt x="95" y="13"/>
                  <a:pt x="92" y="14"/>
                  <a:pt x="90" y="15"/>
                </a:cubicBezTo>
                <a:cubicBezTo>
                  <a:pt x="92" y="15"/>
                  <a:pt x="98" y="17"/>
                  <a:pt x="100" y="14"/>
                </a:cubicBezTo>
                <a:cubicBezTo>
                  <a:pt x="99" y="14"/>
                  <a:pt x="98" y="14"/>
                  <a:pt x="97" y="14"/>
                </a:cubicBezTo>
                <a:cubicBezTo>
                  <a:pt x="99" y="13"/>
                  <a:pt x="100" y="12"/>
                  <a:pt x="102" y="11"/>
                </a:cubicBezTo>
                <a:cubicBezTo>
                  <a:pt x="118" y="14"/>
                  <a:pt x="132" y="22"/>
                  <a:pt x="143" y="34"/>
                </a:cubicBezTo>
                <a:cubicBezTo>
                  <a:pt x="143" y="34"/>
                  <a:pt x="143" y="34"/>
                  <a:pt x="143" y="34"/>
                </a:cubicBezTo>
                <a:close/>
                <a:moveTo>
                  <a:pt x="157" y="64"/>
                </a:moveTo>
                <a:cubicBezTo>
                  <a:pt x="157" y="64"/>
                  <a:pt x="157" y="64"/>
                  <a:pt x="158" y="64"/>
                </a:cubicBezTo>
                <a:cubicBezTo>
                  <a:pt x="158" y="63"/>
                  <a:pt x="158" y="63"/>
                  <a:pt x="158" y="62"/>
                </a:cubicBezTo>
                <a:cubicBezTo>
                  <a:pt x="159" y="62"/>
                  <a:pt x="159" y="62"/>
                  <a:pt x="159" y="61"/>
                </a:cubicBezTo>
                <a:cubicBezTo>
                  <a:pt x="160" y="61"/>
                  <a:pt x="160" y="61"/>
                  <a:pt x="160" y="61"/>
                </a:cubicBezTo>
                <a:cubicBezTo>
                  <a:pt x="161" y="65"/>
                  <a:pt x="162" y="68"/>
                  <a:pt x="163" y="72"/>
                </a:cubicBezTo>
                <a:cubicBezTo>
                  <a:pt x="163" y="72"/>
                  <a:pt x="163" y="72"/>
                  <a:pt x="163" y="72"/>
                </a:cubicBezTo>
                <a:cubicBezTo>
                  <a:pt x="163" y="72"/>
                  <a:pt x="161" y="73"/>
                  <a:pt x="161" y="73"/>
                </a:cubicBezTo>
                <a:cubicBezTo>
                  <a:pt x="160" y="73"/>
                  <a:pt x="160" y="72"/>
                  <a:pt x="159" y="71"/>
                </a:cubicBezTo>
                <a:cubicBezTo>
                  <a:pt x="158" y="71"/>
                  <a:pt x="158" y="70"/>
                  <a:pt x="157" y="69"/>
                </a:cubicBezTo>
                <a:cubicBezTo>
                  <a:pt x="157" y="69"/>
                  <a:pt x="157" y="68"/>
                  <a:pt x="157" y="67"/>
                </a:cubicBezTo>
                <a:cubicBezTo>
                  <a:pt x="157" y="66"/>
                  <a:pt x="157" y="65"/>
                  <a:pt x="157" y="64"/>
                </a:cubicBezTo>
                <a:close/>
                <a:moveTo>
                  <a:pt x="158" y="104"/>
                </a:moveTo>
                <a:cubicBezTo>
                  <a:pt x="156" y="103"/>
                  <a:pt x="155" y="101"/>
                  <a:pt x="154" y="100"/>
                </a:cubicBezTo>
                <a:cubicBezTo>
                  <a:pt x="152" y="98"/>
                  <a:pt x="153" y="96"/>
                  <a:pt x="153" y="94"/>
                </a:cubicBezTo>
                <a:cubicBezTo>
                  <a:pt x="153" y="92"/>
                  <a:pt x="152" y="90"/>
                  <a:pt x="153" y="88"/>
                </a:cubicBezTo>
                <a:cubicBezTo>
                  <a:pt x="154" y="88"/>
                  <a:pt x="154" y="87"/>
                  <a:pt x="155" y="87"/>
                </a:cubicBezTo>
                <a:cubicBezTo>
                  <a:pt x="155" y="86"/>
                  <a:pt x="155" y="85"/>
                  <a:pt x="156" y="84"/>
                </a:cubicBezTo>
                <a:cubicBezTo>
                  <a:pt x="157" y="82"/>
                  <a:pt x="158" y="82"/>
                  <a:pt x="159" y="81"/>
                </a:cubicBezTo>
                <a:cubicBezTo>
                  <a:pt x="160" y="80"/>
                  <a:pt x="160" y="80"/>
                  <a:pt x="161" y="78"/>
                </a:cubicBezTo>
                <a:cubicBezTo>
                  <a:pt x="161" y="78"/>
                  <a:pt x="162" y="76"/>
                  <a:pt x="163" y="75"/>
                </a:cubicBezTo>
                <a:cubicBezTo>
                  <a:pt x="164" y="79"/>
                  <a:pt x="164" y="83"/>
                  <a:pt x="164" y="87"/>
                </a:cubicBezTo>
                <a:cubicBezTo>
                  <a:pt x="164" y="94"/>
                  <a:pt x="163" y="101"/>
                  <a:pt x="162" y="107"/>
                </a:cubicBezTo>
                <a:cubicBezTo>
                  <a:pt x="160" y="107"/>
                  <a:pt x="159" y="105"/>
                  <a:pt x="158" y="104"/>
                </a:cubicBezTo>
                <a:close/>
              </a:path>
            </a:pathLst>
          </a:custGeom>
          <a:solidFill>
            <a:schemeClr val="bg1"/>
          </a:solidFill>
          <a:ln>
            <a:noFill/>
          </a:ln>
          <a:extLst/>
        </p:spPr>
        <p:txBody>
          <a:bodyPr vert="horz" wrap="square" lIns="68580" tIns="34290" rIns="68580" bIns="34290" numCol="1" anchor="t" anchorCtr="0" compatLnSpc="1">
            <a:prstTxWarp prst="textNoShape">
              <a:avLst/>
            </a:prstTxWarp>
          </a:bodyPr>
          <a:lstStyle/>
          <a:p>
            <a:endParaRPr lang="zh-CN" altLang="en-US" sz="1350">
              <a:solidFill>
                <a:schemeClr val="bg1"/>
              </a:solidFill>
              <a:cs typeface="+mn-ea"/>
              <a:sym typeface="+mn-lt"/>
            </a:endParaRPr>
          </a:p>
        </p:txBody>
      </p:sp>
      <p:sp>
        <p:nvSpPr>
          <p:cNvPr id="65" name="矩形 64"/>
          <p:cNvSpPr/>
          <p:nvPr/>
        </p:nvSpPr>
        <p:spPr>
          <a:xfrm>
            <a:off x="5331619" y="1983582"/>
            <a:ext cx="2619375" cy="689869"/>
          </a:xfrm>
          <a:prstGeom prst="rect">
            <a:avLst/>
          </a:prstGeom>
        </p:spPr>
        <p:txBody>
          <a:bodyPr wrap="square">
            <a:spAutoFit/>
          </a:bodyPr>
          <a:lstStyle/>
          <a:p>
            <a:pPr>
              <a:lnSpc>
                <a:spcPct val="150000"/>
              </a:lnSpc>
            </a:pPr>
            <a:r>
              <a:rPr lang="en-US" altLang="zh-CN" sz="900" dirty="0">
                <a:solidFill>
                  <a:schemeClr val="bg1"/>
                </a:solidFill>
                <a:cs typeface="+mn-ea"/>
                <a:sym typeface="+mn-lt"/>
              </a:rPr>
              <a:t>Apologizing does not always mean you are wrong the other person is right. It just means you value your relationship more than your ego. </a:t>
            </a:r>
          </a:p>
        </p:txBody>
      </p:sp>
      <p:sp>
        <p:nvSpPr>
          <p:cNvPr id="66" name="矩形 65"/>
          <p:cNvSpPr/>
          <p:nvPr/>
        </p:nvSpPr>
        <p:spPr>
          <a:xfrm>
            <a:off x="1092995" y="1983582"/>
            <a:ext cx="2619375" cy="689869"/>
          </a:xfrm>
          <a:prstGeom prst="rect">
            <a:avLst/>
          </a:prstGeom>
        </p:spPr>
        <p:txBody>
          <a:bodyPr wrap="square">
            <a:spAutoFit/>
          </a:bodyPr>
          <a:lstStyle/>
          <a:p>
            <a:pPr algn="r">
              <a:lnSpc>
                <a:spcPct val="150000"/>
              </a:lnSpc>
            </a:pPr>
            <a:r>
              <a:rPr lang="en-US" altLang="zh-CN" sz="900" dirty="0">
                <a:solidFill>
                  <a:schemeClr val="bg1"/>
                </a:solidFill>
                <a:cs typeface="+mn-ea"/>
                <a:sym typeface="+mn-lt"/>
              </a:rPr>
              <a:t>Apologizing does not always mean you are wrong the other person is right. It just means you value your relationship more than your ego. </a:t>
            </a:r>
          </a:p>
        </p:txBody>
      </p:sp>
      <p:sp>
        <p:nvSpPr>
          <p:cNvPr id="74" name="矩形 73"/>
          <p:cNvSpPr/>
          <p:nvPr/>
        </p:nvSpPr>
        <p:spPr>
          <a:xfrm>
            <a:off x="3138089" y="3232596"/>
            <a:ext cx="2767809" cy="689869"/>
          </a:xfrm>
          <a:prstGeom prst="rect">
            <a:avLst/>
          </a:prstGeom>
        </p:spPr>
        <p:txBody>
          <a:bodyPr wrap="square">
            <a:spAutoFit/>
          </a:bodyPr>
          <a:lstStyle/>
          <a:p>
            <a:pPr algn="ctr">
              <a:lnSpc>
                <a:spcPct val="150000"/>
              </a:lnSpc>
            </a:pPr>
            <a:r>
              <a:rPr lang="en-US" altLang="zh-CN" sz="900" dirty="0">
                <a:solidFill>
                  <a:schemeClr val="bg1"/>
                </a:solidFill>
                <a:cs typeface="+mn-ea"/>
                <a:sym typeface="+mn-lt"/>
              </a:rPr>
              <a:t>Apologizing does not always mean you are wrong the other person is right. It just means you value your relationship more than your ego. </a:t>
            </a:r>
          </a:p>
        </p:txBody>
      </p:sp>
      <p:sp>
        <p:nvSpPr>
          <p:cNvPr id="75" name="TextBox 21"/>
          <p:cNvSpPr txBox="1"/>
          <p:nvPr/>
        </p:nvSpPr>
        <p:spPr>
          <a:xfrm>
            <a:off x="3712369" y="1383404"/>
            <a:ext cx="1619250" cy="323165"/>
          </a:xfrm>
          <a:prstGeom prst="rect">
            <a:avLst/>
          </a:prstGeom>
          <a:noFill/>
        </p:spPr>
        <p:txBody>
          <a:bodyPr wrap="square" rtlCol="0">
            <a:spAutoFit/>
          </a:bodyPr>
          <a:lstStyle/>
          <a:p>
            <a:pPr algn="ctr"/>
            <a:r>
              <a:rPr lang="zh-CN" altLang="en-US" sz="1500" dirty="0">
                <a:solidFill>
                  <a:schemeClr val="bg1"/>
                </a:solidFill>
                <a:cs typeface="+mn-ea"/>
                <a:sym typeface="+mn-lt"/>
              </a:rPr>
              <a:t>输入你的标题</a:t>
            </a:r>
          </a:p>
        </p:txBody>
      </p:sp>
      <p:cxnSp>
        <p:nvCxnSpPr>
          <p:cNvPr id="21" name="直接连接符 20"/>
          <p:cNvCxnSpPr/>
          <p:nvPr/>
        </p:nvCxnSpPr>
        <p:spPr>
          <a:xfrm>
            <a:off x="21121" y="627534"/>
            <a:ext cx="2564584" cy="0"/>
          </a:xfrm>
          <a:prstGeom prst="line">
            <a:avLst/>
          </a:prstGeom>
          <a:ln w="12700">
            <a:solidFill>
              <a:srgbClr val="996600"/>
            </a:solidFill>
          </a:ln>
        </p:spPr>
        <p:style>
          <a:lnRef idx="1">
            <a:schemeClr val="accent1"/>
          </a:lnRef>
          <a:fillRef idx="0">
            <a:schemeClr val="accent1"/>
          </a:fillRef>
          <a:effectRef idx="0">
            <a:schemeClr val="accent1"/>
          </a:effectRef>
          <a:fontRef idx="minor">
            <a:schemeClr val="tx1"/>
          </a:fontRef>
        </p:style>
      </p:cxnSp>
      <p:pic>
        <p:nvPicPr>
          <p:cNvPr id="22" name="Picture 4" descr="C:\Users\Administrator\Desktop\5.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193026" y="-128431"/>
            <a:ext cx="718172" cy="1043326"/>
          </a:xfrm>
          <a:prstGeom prst="rect">
            <a:avLst/>
          </a:prstGeom>
          <a:noFill/>
          <a:extLst>
            <a:ext uri="{909E8E84-426E-40DD-AFC4-6F175D3DCCD1}">
              <a14:hiddenFill xmlns:a14="http://schemas.microsoft.com/office/drawing/2010/main">
                <a:solidFill>
                  <a:srgbClr val="FFFFFF"/>
                </a:solidFill>
              </a14:hiddenFill>
            </a:ext>
          </a:extLst>
        </p:spPr>
      </p:pic>
      <p:sp>
        <p:nvSpPr>
          <p:cNvPr id="23" name="矩形 22"/>
          <p:cNvSpPr/>
          <p:nvPr/>
        </p:nvSpPr>
        <p:spPr>
          <a:xfrm>
            <a:off x="554068" y="258202"/>
            <a:ext cx="1569660" cy="369332"/>
          </a:xfrm>
          <a:prstGeom prst="rect">
            <a:avLst/>
          </a:prstGeom>
        </p:spPr>
        <p:txBody>
          <a:bodyPr wrap="none">
            <a:spAutoFit/>
          </a:bodyPr>
          <a:lstStyle/>
          <a:p>
            <a:pPr lvl="0" fontAlgn="base">
              <a:spcBef>
                <a:spcPct val="0"/>
              </a:spcBef>
              <a:spcAft>
                <a:spcPct val="0"/>
              </a:spcAft>
              <a:defRPr/>
            </a:pPr>
            <a:r>
              <a:rPr lang="zh-CN" altLang="en-US" kern="0" dirty="0">
                <a:solidFill>
                  <a:schemeClr val="bg1"/>
                </a:solidFill>
                <a:cs typeface="+mn-ea"/>
                <a:sym typeface="+mn-lt"/>
              </a:rPr>
              <a:t>输入标题文本</a:t>
            </a:r>
          </a:p>
        </p:txBody>
      </p:sp>
      <p:pic>
        <p:nvPicPr>
          <p:cNvPr id="24" name="Picture 2" descr="C:\Users\Administrator\Desktop\2.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2651" t="40984" r="30917" b="40316"/>
          <a:stretch/>
        </p:blipFill>
        <p:spPr bwMode="auto">
          <a:xfrm>
            <a:off x="2009740" y="21804"/>
            <a:ext cx="434200" cy="677738"/>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55535628"/>
      </p:ext>
    </p:extLst>
  </p:cSld>
  <p:clrMapOvr>
    <a:masterClrMapping/>
  </p:clrMapOvr>
  <mc:AlternateContent xmlns:mc="http://schemas.openxmlformats.org/markup-compatibility/2006" xmlns:p14="http://schemas.microsoft.com/office/powerpoint/2010/main">
    <mc:Choice Requires="p14">
      <p:transition spd="slow" p14:dur="1500" advTm="3528">
        <p:random/>
      </p:transition>
    </mc:Choice>
    <mc:Fallback xmlns="">
      <p:transition spd="slow" advTm="3528">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barn(inVertical)">
                                      <p:cBhvr>
                                        <p:cTn id="13" dur="500"/>
                                        <p:tgtEl>
                                          <p:spTgt spid="21"/>
                                        </p:tgtEl>
                                      </p:cBhvr>
                                    </p:animEffect>
                                  </p:childTnLst>
                                </p:cTn>
                              </p:par>
                            </p:childTnLst>
                          </p:cTn>
                        </p:par>
                      </p:childTnLst>
                    </p:cTn>
                  </p:par>
                  <p:par>
                    <p:cTn id="14" fill="hold">
                      <p:stCondLst>
                        <p:cond delay="indefinite"/>
                      </p:stCondLst>
                      <p:childTnLst>
                        <p:par>
                          <p:cTn id="15" fill="hold">
                            <p:stCondLst>
                              <p:cond delay="0"/>
                            </p:stCondLst>
                            <p:childTnLst>
                              <p:par>
                                <p:cTn id="16" presetID="41" presetClass="entr" presetSubtype="0" fill="hold" grpId="0" nodeType="clickEffect">
                                  <p:stCondLst>
                                    <p:cond delay="0"/>
                                  </p:stCondLst>
                                  <p:iterate type="lt">
                                    <p:tmPct val="10000"/>
                                  </p:iterate>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3"/>
                                        </p:tgtEl>
                                        <p:attrNameLst>
                                          <p:attrName>ppt_y</p:attrName>
                                        </p:attrNameLst>
                                      </p:cBhvr>
                                      <p:tavLst>
                                        <p:tav tm="0">
                                          <p:val>
                                            <p:strVal val="#ppt_y"/>
                                          </p:val>
                                        </p:tav>
                                        <p:tav tm="100000">
                                          <p:val>
                                            <p:strVal val="#ppt_y"/>
                                          </p:val>
                                        </p:tav>
                                      </p:tavLst>
                                    </p:anim>
                                    <p:anim calcmode="lin" valueType="num">
                                      <p:cBhvr>
                                        <p:cTn id="20"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down)">
                                      <p:cBhvr>
                                        <p:cTn id="27" dur="580">
                                          <p:stCondLst>
                                            <p:cond delay="0"/>
                                          </p:stCondLst>
                                        </p:cTn>
                                        <p:tgtEl>
                                          <p:spTgt spid="24"/>
                                        </p:tgtEl>
                                      </p:cBhvr>
                                    </p:animEffect>
                                    <p:anim calcmode="lin" valueType="num">
                                      <p:cBhvr>
                                        <p:cTn id="28"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33" dur="26">
                                          <p:stCondLst>
                                            <p:cond delay="650"/>
                                          </p:stCondLst>
                                        </p:cTn>
                                        <p:tgtEl>
                                          <p:spTgt spid="24"/>
                                        </p:tgtEl>
                                      </p:cBhvr>
                                      <p:to x="100000" y="60000"/>
                                    </p:animScale>
                                    <p:animScale>
                                      <p:cBhvr>
                                        <p:cTn id="34" dur="166" decel="50000">
                                          <p:stCondLst>
                                            <p:cond delay="676"/>
                                          </p:stCondLst>
                                        </p:cTn>
                                        <p:tgtEl>
                                          <p:spTgt spid="24"/>
                                        </p:tgtEl>
                                      </p:cBhvr>
                                      <p:to x="100000" y="100000"/>
                                    </p:animScale>
                                    <p:animScale>
                                      <p:cBhvr>
                                        <p:cTn id="35" dur="26">
                                          <p:stCondLst>
                                            <p:cond delay="1312"/>
                                          </p:stCondLst>
                                        </p:cTn>
                                        <p:tgtEl>
                                          <p:spTgt spid="24"/>
                                        </p:tgtEl>
                                      </p:cBhvr>
                                      <p:to x="100000" y="80000"/>
                                    </p:animScale>
                                    <p:animScale>
                                      <p:cBhvr>
                                        <p:cTn id="36" dur="166" decel="50000">
                                          <p:stCondLst>
                                            <p:cond delay="1338"/>
                                          </p:stCondLst>
                                        </p:cTn>
                                        <p:tgtEl>
                                          <p:spTgt spid="24"/>
                                        </p:tgtEl>
                                      </p:cBhvr>
                                      <p:to x="100000" y="100000"/>
                                    </p:animScale>
                                    <p:animScale>
                                      <p:cBhvr>
                                        <p:cTn id="37" dur="26">
                                          <p:stCondLst>
                                            <p:cond delay="1642"/>
                                          </p:stCondLst>
                                        </p:cTn>
                                        <p:tgtEl>
                                          <p:spTgt spid="24"/>
                                        </p:tgtEl>
                                      </p:cBhvr>
                                      <p:to x="100000" y="90000"/>
                                    </p:animScale>
                                    <p:animScale>
                                      <p:cBhvr>
                                        <p:cTn id="38" dur="166" decel="50000">
                                          <p:stCondLst>
                                            <p:cond delay="1668"/>
                                          </p:stCondLst>
                                        </p:cTn>
                                        <p:tgtEl>
                                          <p:spTgt spid="24"/>
                                        </p:tgtEl>
                                      </p:cBhvr>
                                      <p:to x="100000" y="100000"/>
                                    </p:animScale>
                                    <p:animScale>
                                      <p:cBhvr>
                                        <p:cTn id="39" dur="26">
                                          <p:stCondLst>
                                            <p:cond delay="1808"/>
                                          </p:stCondLst>
                                        </p:cTn>
                                        <p:tgtEl>
                                          <p:spTgt spid="24"/>
                                        </p:tgtEl>
                                      </p:cBhvr>
                                      <p:to x="100000" y="95000"/>
                                    </p:animScale>
                                    <p:animScale>
                                      <p:cBhvr>
                                        <p:cTn id="40" dur="166" decel="50000">
                                          <p:stCondLst>
                                            <p:cond delay="1834"/>
                                          </p:stCondLst>
                                        </p:cTn>
                                        <p:tgtEl>
                                          <p:spTgt spid="24"/>
                                        </p:tgtEl>
                                      </p:cBhvr>
                                      <p:to x="100000" y="100000"/>
                                    </p:animScale>
                                  </p:childTnLst>
                                </p:cTn>
                              </p:par>
                            </p:childTnLst>
                          </p:cTn>
                        </p:par>
                        <p:par>
                          <p:cTn id="41" fill="hold">
                            <p:stCondLst>
                              <p:cond delay="2000"/>
                            </p:stCondLst>
                            <p:childTnLst>
                              <p:par>
                                <p:cTn id="42" presetID="53" presetClass="entr" presetSubtype="16" fill="hold" grpId="0" nodeType="afterEffect">
                                  <p:stCondLst>
                                    <p:cond delay="0"/>
                                  </p:stCondLst>
                                  <p:childTnLst>
                                    <p:set>
                                      <p:cBhvr>
                                        <p:cTn id="43" dur="1" fill="hold">
                                          <p:stCondLst>
                                            <p:cond delay="0"/>
                                          </p:stCondLst>
                                        </p:cTn>
                                        <p:tgtEl>
                                          <p:spTgt spid="75"/>
                                        </p:tgtEl>
                                        <p:attrNameLst>
                                          <p:attrName>style.visibility</p:attrName>
                                        </p:attrNameLst>
                                      </p:cBhvr>
                                      <p:to>
                                        <p:strVal val="visible"/>
                                      </p:to>
                                    </p:set>
                                    <p:anim calcmode="lin" valueType="num">
                                      <p:cBhvr>
                                        <p:cTn id="44" dur="500" fill="hold"/>
                                        <p:tgtEl>
                                          <p:spTgt spid="75"/>
                                        </p:tgtEl>
                                        <p:attrNameLst>
                                          <p:attrName>ppt_w</p:attrName>
                                        </p:attrNameLst>
                                      </p:cBhvr>
                                      <p:tavLst>
                                        <p:tav tm="0">
                                          <p:val>
                                            <p:fltVal val="0"/>
                                          </p:val>
                                        </p:tav>
                                        <p:tav tm="100000">
                                          <p:val>
                                            <p:strVal val="#ppt_w"/>
                                          </p:val>
                                        </p:tav>
                                      </p:tavLst>
                                    </p:anim>
                                    <p:anim calcmode="lin" valueType="num">
                                      <p:cBhvr>
                                        <p:cTn id="45" dur="500" fill="hold"/>
                                        <p:tgtEl>
                                          <p:spTgt spid="75"/>
                                        </p:tgtEl>
                                        <p:attrNameLst>
                                          <p:attrName>ppt_h</p:attrName>
                                        </p:attrNameLst>
                                      </p:cBhvr>
                                      <p:tavLst>
                                        <p:tav tm="0">
                                          <p:val>
                                            <p:fltVal val="0"/>
                                          </p:val>
                                        </p:tav>
                                        <p:tav tm="100000">
                                          <p:val>
                                            <p:strVal val="#ppt_h"/>
                                          </p:val>
                                        </p:tav>
                                      </p:tavLst>
                                    </p:anim>
                                    <p:animEffect transition="in" filter="fade">
                                      <p:cBhvr>
                                        <p:cTn id="46" dur="500"/>
                                        <p:tgtEl>
                                          <p:spTgt spid="75"/>
                                        </p:tgtEl>
                                      </p:cBhvr>
                                    </p:animEffect>
                                  </p:childTnLst>
                                </p:cTn>
                              </p:par>
                            </p:childTnLst>
                          </p:cTn>
                        </p:par>
                        <p:par>
                          <p:cTn id="47" fill="hold">
                            <p:stCondLst>
                              <p:cond delay="2500"/>
                            </p:stCondLst>
                            <p:childTnLst>
                              <p:par>
                                <p:cTn id="48" presetID="22" presetClass="entr" presetSubtype="4" fill="hold" grpId="0" nodeType="afterEffect">
                                  <p:stCondLst>
                                    <p:cond delay="0"/>
                                  </p:stCondLst>
                                  <p:childTnLst>
                                    <p:set>
                                      <p:cBhvr>
                                        <p:cTn id="49" dur="1" fill="hold">
                                          <p:stCondLst>
                                            <p:cond delay="0"/>
                                          </p:stCondLst>
                                        </p:cTn>
                                        <p:tgtEl>
                                          <p:spTgt spid="57"/>
                                        </p:tgtEl>
                                        <p:attrNameLst>
                                          <p:attrName>style.visibility</p:attrName>
                                        </p:attrNameLst>
                                      </p:cBhvr>
                                      <p:to>
                                        <p:strVal val="visible"/>
                                      </p:to>
                                    </p:set>
                                    <p:animEffect transition="in" filter="wipe(down)">
                                      <p:cBhvr>
                                        <p:cTn id="50" dur="750"/>
                                        <p:tgtEl>
                                          <p:spTgt spid="57"/>
                                        </p:tgtEl>
                                      </p:cBhvr>
                                    </p:animEffect>
                                  </p:childTnLst>
                                </p:cTn>
                              </p:par>
                              <p:par>
                                <p:cTn id="51" presetID="42" presetClass="entr" presetSubtype="0" fill="hold" nodeType="withEffect">
                                  <p:stCondLst>
                                    <p:cond delay="0"/>
                                  </p:stCondLst>
                                  <p:childTnLst>
                                    <p:set>
                                      <p:cBhvr>
                                        <p:cTn id="52" dur="1" fill="hold">
                                          <p:stCondLst>
                                            <p:cond delay="0"/>
                                          </p:stCondLst>
                                        </p:cTn>
                                        <p:tgtEl>
                                          <p:spTgt spid="61"/>
                                        </p:tgtEl>
                                        <p:attrNameLst>
                                          <p:attrName>style.visibility</p:attrName>
                                        </p:attrNameLst>
                                      </p:cBhvr>
                                      <p:to>
                                        <p:strVal val="visible"/>
                                      </p:to>
                                    </p:set>
                                    <p:animEffect transition="in" filter="fade">
                                      <p:cBhvr>
                                        <p:cTn id="53" dur="750"/>
                                        <p:tgtEl>
                                          <p:spTgt spid="61"/>
                                        </p:tgtEl>
                                      </p:cBhvr>
                                    </p:animEffect>
                                    <p:anim calcmode="lin" valueType="num">
                                      <p:cBhvr>
                                        <p:cTn id="54" dur="750" fill="hold"/>
                                        <p:tgtEl>
                                          <p:spTgt spid="61"/>
                                        </p:tgtEl>
                                        <p:attrNameLst>
                                          <p:attrName>ppt_x</p:attrName>
                                        </p:attrNameLst>
                                      </p:cBhvr>
                                      <p:tavLst>
                                        <p:tav tm="0">
                                          <p:val>
                                            <p:strVal val="#ppt_x"/>
                                          </p:val>
                                        </p:tav>
                                        <p:tav tm="100000">
                                          <p:val>
                                            <p:strVal val="#ppt_x"/>
                                          </p:val>
                                        </p:tav>
                                      </p:tavLst>
                                    </p:anim>
                                    <p:anim calcmode="lin" valueType="num">
                                      <p:cBhvr>
                                        <p:cTn id="55" dur="750" fill="hold"/>
                                        <p:tgtEl>
                                          <p:spTgt spid="61"/>
                                        </p:tgtEl>
                                        <p:attrNameLst>
                                          <p:attrName>ppt_y</p:attrName>
                                        </p:attrNameLst>
                                      </p:cBhvr>
                                      <p:tavLst>
                                        <p:tav tm="0">
                                          <p:val>
                                            <p:strVal val="#ppt_y+.1"/>
                                          </p:val>
                                        </p:tav>
                                        <p:tav tm="100000">
                                          <p:val>
                                            <p:strVal val="#ppt_y"/>
                                          </p:val>
                                        </p:tav>
                                      </p:tavLst>
                                    </p:anim>
                                  </p:childTnLst>
                                </p:cTn>
                              </p:par>
                              <p:par>
                                <p:cTn id="56" presetID="10" presetClass="entr" presetSubtype="0" fill="hold" grpId="0" nodeType="withEffect">
                                  <p:stCondLst>
                                    <p:cond delay="500"/>
                                  </p:stCondLst>
                                  <p:childTnLst>
                                    <p:set>
                                      <p:cBhvr>
                                        <p:cTn id="57" dur="1" fill="hold">
                                          <p:stCondLst>
                                            <p:cond delay="0"/>
                                          </p:stCondLst>
                                        </p:cTn>
                                        <p:tgtEl>
                                          <p:spTgt spid="66"/>
                                        </p:tgtEl>
                                        <p:attrNameLst>
                                          <p:attrName>style.visibility</p:attrName>
                                        </p:attrNameLst>
                                      </p:cBhvr>
                                      <p:to>
                                        <p:strVal val="visible"/>
                                      </p:to>
                                    </p:set>
                                    <p:animEffect transition="in" filter="fade">
                                      <p:cBhvr>
                                        <p:cTn id="58" dur="500"/>
                                        <p:tgtEl>
                                          <p:spTgt spid="66"/>
                                        </p:tgtEl>
                                      </p:cBhvr>
                                    </p:animEffect>
                                  </p:childTnLst>
                                </p:cTn>
                              </p:par>
                            </p:childTnLst>
                          </p:cTn>
                        </p:par>
                        <p:par>
                          <p:cTn id="59" fill="hold">
                            <p:stCondLst>
                              <p:cond delay="3500"/>
                            </p:stCondLst>
                            <p:childTnLst>
                              <p:par>
                                <p:cTn id="60" presetID="22" presetClass="entr" presetSubtype="1" fill="hold" grpId="0" nodeType="afterEffect">
                                  <p:stCondLst>
                                    <p:cond delay="0"/>
                                  </p:stCondLst>
                                  <p:childTnLst>
                                    <p:set>
                                      <p:cBhvr>
                                        <p:cTn id="61" dur="1" fill="hold">
                                          <p:stCondLst>
                                            <p:cond delay="0"/>
                                          </p:stCondLst>
                                        </p:cTn>
                                        <p:tgtEl>
                                          <p:spTgt spid="58"/>
                                        </p:tgtEl>
                                        <p:attrNameLst>
                                          <p:attrName>style.visibility</p:attrName>
                                        </p:attrNameLst>
                                      </p:cBhvr>
                                      <p:to>
                                        <p:strVal val="visible"/>
                                      </p:to>
                                    </p:set>
                                    <p:animEffect transition="in" filter="wipe(up)">
                                      <p:cBhvr>
                                        <p:cTn id="62" dur="750"/>
                                        <p:tgtEl>
                                          <p:spTgt spid="58"/>
                                        </p:tgtEl>
                                      </p:cBhvr>
                                    </p:animEffect>
                                  </p:childTnLst>
                                </p:cTn>
                              </p:par>
                              <p:par>
                                <p:cTn id="63" presetID="42" presetClass="entr" presetSubtype="0" fill="hold" grpId="0" nodeType="withEffect">
                                  <p:stCondLst>
                                    <p:cond delay="0"/>
                                  </p:stCondLst>
                                  <p:childTnLst>
                                    <p:set>
                                      <p:cBhvr>
                                        <p:cTn id="64" dur="1" fill="hold">
                                          <p:stCondLst>
                                            <p:cond delay="0"/>
                                          </p:stCondLst>
                                        </p:cTn>
                                        <p:tgtEl>
                                          <p:spTgt spid="60"/>
                                        </p:tgtEl>
                                        <p:attrNameLst>
                                          <p:attrName>style.visibility</p:attrName>
                                        </p:attrNameLst>
                                      </p:cBhvr>
                                      <p:to>
                                        <p:strVal val="visible"/>
                                      </p:to>
                                    </p:set>
                                    <p:animEffect transition="in" filter="fade">
                                      <p:cBhvr>
                                        <p:cTn id="65" dur="750"/>
                                        <p:tgtEl>
                                          <p:spTgt spid="60"/>
                                        </p:tgtEl>
                                      </p:cBhvr>
                                    </p:animEffect>
                                    <p:anim calcmode="lin" valueType="num">
                                      <p:cBhvr>
                                        <p:cTn id="66" dur="750" fill="hold"/>
                                        <p:tgtEl>
                                          <p:spTgt spid="60"/>
                                        </p:tgtEl>
                                        <p:attrNameLst>
                                          <p:attrName>ppt_x</p:attrName>
                                        </p:attrNameLst>
                                      </p:cBhvr>
                                      <p:tavLst>
                                        <p:tav tm="0">
                                          <p:val>
                                            <p:strVal val="#ppt_x"/>
                                          </p:val>
                                        </p:tav>
                                        <p:tav tm="100000">
                                          <p:val>
                                            <p:strVal val="#ppt_x"/>
                                          </p:val>
                                        </p:tav>
                                      </p:tavLst>
                                    </p:anim>
                                    <p:anim calcmode="lin" valueType="num">
                                      <p:cBhvr>
                                        <p:cTn id="67" dur="750" fill="hold"/>
                                        <p:tgtEl>
                                          <p:spTgt spid="60"/>
                                        </p:tgtEl>
                                        <p:attrNameLst>
                                          <p:attrName>ppt_y</p:attrName>
                                        </p:attrNameLst>
                                      </p:cBhvr>
                                      <p:tavLst>
                                        <p:tav tm="0">
                                          <p:val>
                                            <p:strVal val="#ppt_y+.1"/>
                                          </p:val>
                                        </p:tav>
                                        <p:tav tm="100000">
                                          <p:val>
                                            <p:strVal val="#ppt_y"/>
                                          </p:val>
                                        </p:tav>
                                      </p:tavLst>
                                    </p:anim>
                                  </p:childTnLst>
                                </p:cTn>
                              </p:par>
                              <p:par>
                                <p:cTn id="68" presetID="10" presetClass="entr" presetSubtype="0" fill="hold" grpId="0" nodeType="withEffect">
                                  <p:stCondLst>
                                    <p:cond delay="500"/>
                                  </p:stCondLst>
                                  <p:childTnLst>
                                    <p:set>
                                      <p:cBhvr>
                                        <p:cTn id="69" dur="1" fill="hold">
                                          <p:stCondLst>
                                            <p:cond delay="0"/>
                                          </p:stCondLst>
                                        </p:cTn>
                                        <p:tgtEl>
                                          <p:spTgt spid="65"/>
                                        </p:tgtEl>
                                        <p:attrNameLst>
                                          <p:attrName>style.visibility</p:attrName>
                                        </p:attrNameLst>
                                      </p:cBhvr>
                                      <p:to>
                                        <p:strVal val="visible"/>
                                      </p:to>
                                    </p:set>
                                    <p:animEffect transition="in" filter="fade">
                                      <p:cBhvr>
                                        <p:cTn id="70" dur="500"/>
                                        <p:tgtEl>
                                          <p:spTgt spid="65"/>
                                        </p:tgtEl>
                                      </p:cBhvr>
                                    </p:animEffect>
                                  </p:childTnLst>
                                </p:cTn>
                              </p:par>
                            </p:childTnLst>
                          </p:cTn>
                        </p:par>
                        <p:par>
                          <p:cTn id="71" fill="hold">
                            <p:stCondLst>
                              <p:cond delay="4500"/>
                            </p:stCondLst>
                            <p:childTnLst>
                              <p:par>
                                <p:cTn id="72" presetID="22" presetClass="entr" presetSubtype="2" fill="hold" grpId="0" nodeType="afterEffect">
                                  <p:stCondLst>
                                    <p:cond delay="0"/>
                                  </p:stCondLst>
                                  <p:childTnLst>
                                    <p:set>
                                      <p:cBhvr>
                                        <p:cTn id="73" dur="1" fill="hold">
                                          <p:stCondLst>
                                            <p:cond delay="0"/>
                                          </p:stCondLst>
                                        </p:cTn>
                                        <p:tgtEl>
                                          <p:spTgt spid="56"/>
                                        </p:tgtEl>
                                        <p:attrNameLst>
                                          <p:attrName>style.visibility</p:attrName>
                                        </p:attrNameLst>
                                      </p:cBhvr>
                                      <p:to>
                                        <p:strVal val="visible"/>
                                      </p:to>
                                    </p:set>
                                    <p:animEffect transition="in" filter="wipe(right)">
                                      <p:cBhvr>
                                        <p:cTn id="74" dur="750"/>
                                        <p:tgtEl>
                                          <p:spTgt spid="56"/>
                                        </p:tgtEl>
                                      </p:cBhvr>
                                    </p:animEffect>
                                  </p:childTnLst>
                                </p:cTn>
                              </p:par>
                              <p:par>
                                <p:cTn id="75" presetID="42" presetClass="entr" presetSubtype="0" fill="hold" grpId="0" nodeType="withEffect">
                                  <p:stCondLst>
                                    <p:cond delay="0"/>
                                  </p:stCondLst>
                                  <p:childTnLst>
                                    <p:set>
                                      <p:cBhvr>
                                        <p:cTn id="76" dur="1" fill="hold">
                                          <p:stCondLst>
                                            <p:cond delay="0"/>
                                          </p:stCondLst>
                                        </p:cTn>
                                        <p:tgtEl>
                                          <p:spTgt spid="59"/>
                                        </p:tgtEl>
                                        <p:attrNameLst>
                                          <p:attrName>style.visibility</p:attrName>
                                        </p:attrNameLst>
                                      </p:cBhvr>
                                      <p:to>
                                        <p:strVal val="visible"/>
                                      </p:to>
                                    </p:set>
                                    <p:animEffect transition="in" filter="fade">
                                      <p:cBhvr>
                                        <p:cTn id="77" dur="750"/>
                                        <p:tgtEl>
                                          <p:spTgt spid="59"/>
                                        </p:tgtEl>
                                      </p:cBhvr>
                                    </p:animEffect>
                                    <p:anim calcmode="lin" valueType="num">
                                      <p:cBhvr>
                                        <p:cTn id="78" dur="750" fill="hold"/>
                                        <p:tgtEl>
                                          <p:spTgt spid="59"/>
                                        </p:tgtEl>
                                        <p:attrNameLst>
                                          <p:attrName>ppt_x</p:attrName>
                                        </p:attrNameLst>
                                      </p:cBhvr>
                                      <p:tavLst>
                                        <p:tav tm="0">
                                          <p:val>
                                            <p:strVal val="#ppt_x"/>
                                          </p:val>
                                        </p:tav>
                                        <p:tav tm="100000">
                                          <p:val>
                                            <p:strVal val="#ppt_x"/>
                                          </p:val>
                                        </p:tav>
                                      </p:tavLst>
                                    </p:anim>
                                    <p:anim calcmode="lin" valueType="num">
                                      <p:cBhvr>
                                        <p:cTn id="79" dur="750" fill="hold"/>
                                        <p:tgtEl>
                                          <p:spTgt spid="59"/>
                                        </p:tgtEl>
                                        <p:attrNameLst>
                                          <p:attrName>ppt_y</p:attrName>
                                        </p:attrNameLst>
                                      </p:cBhvr>
                                      <p:tavLst>
                                        <p:tav tm="0">
                                          <p:val>
                                            <p:strVal val="#ppt_y+.1"/>
                                          </p:val>
                                        </p:tav>
                                        <p:tav tm="100000">
                                          <p:val>
                                            <p:strVal val="#ppt_y"/>
                                          </p:val>
                                        </p:tav>
                                      </p:tavLst>
                                    </p:anim>
                                  </p:childTnLst>
                                </p:cTn>
                              </p:par>
                              <p:par>
                                <p:cTn id="80" presetID="10" presetClass="entr" presetSubtype="0" fill="hold" grpId="0" nodeType="withEffect">
                                  <p:stCondLst>
                                    <p:cond delay="500"/>
                                  </p:stCondLst>
                                  <p:childTnLst>
                                    <p:set>
                                      <p:cBhvr>
                                        <p:cTn id="81" dur="1" fill="hold">
                                          <p:stCondLst>
                                            <p:cond delay="0"/>
                                          </p:stCondLst>
                                        </p:cTn>
                                        <p:tgtEl>
                                          <p:spTgt spid="74"/>
                                        </p:tgtEl>
                                        <p:attrNameLst>
                                          <p:attrName>style.visibility</p:attrName>
                                        </p:attrNameLst>
                                      </p:cBhvr>
                                      <p:to>
                                        <p:strVal val="visible"/>
                                      </p:to>
                                    </p:set>
                                    <p:animEffect transition="in" filter="fade">
                                      <p:cBhvr>
                                        <p:cTn id="82" dur="500"/>
                                        <p:tgtEl>
                                          <p:spTgt spid="74"/>
                                        </p:tgtEl>
                                      </p:cBhvr>
                                    </p:animEffect>
                                  </p:childTnLst>
                                </p:cTn>
                              </p:par>
                            </p:childTnLst>
                          </p:cTn>
                        </p:par>
                        <p:par>
                          <p:cTn id="83" fill="hold">
                            <p:stCondLst>
                              <p:cond delay="5500"/>
                            </p:stCondLst>
                            <p:childTnLst>
                              <p:par>
                                <p:cTn id="84" presetID="53" presetClass="entr" presetSubtype="16" fill="hold" grpId="0" nodeType="afterEffect">
                                  <p:stCondLst>
                                    <p:cond delay="0"/>
                                  </p:stCondLst>
                                  <p:childTnLst>
                                    <p:set>
                                      <p:cBhvr>
                                        <p:cTn id="85" dur="1" fill="hold">
                                          <p:stCondLst>
                                            <p:cond delay="0"/>
                                          </p:stCondLst>
                                        </p:cTn>
                                        <p:tgtEl>
                                          <p:spTgt spid="64"/>
                                        </p:tgtEl>
                                        <p:attrNameLst>
                                          <p:attrName>style.visibility</p:attrName>
                                        </p:attrNameLst>
                                      </p:cBhvr>
                                      <p:to>
                                        <p:strVal val="visible"/>
                                      </p:to>
                                    </p:set>
                                    <p:anim calcmode="lin" valueType="num">
                                      <p:cBhvr>
                                        <p:cTn id="86" dur="500" fill="hold"/>
                                        <p:tgtEl>
                                          <p:spTgt spid="64"/>
                                        </p:tgtEl>
                                        <p:attrNameLst>
                                          <p:attrName>ppt_w</p:attrName>
                                        </p:attrNameLst>
                                      </p:cBhvr>
                                      <p:tavLst>
                                        <p:tav tm="0">
                                          <p:val>
                                            <p:fltVal val="0"/>
                                          </p:val>
                                        </p:tav>
                                        <p:tav tm="100000">
                                          <p:val>
                                            <p:strVal val="#ppt_w"/>
                                          </p:val>
                                        </p:tav>
                                      </p:tavLst>
                                    </p:anim>
                                    <p:anim calcmode="lin" valueType="num">
                                      <p:cBhvr>
                                        <p:cTn id="87" dur="500" fill="hold"/>
                                        <p:tgtEl>
                                          <p:spTgt spid="64"/>
                                        </p:tgtEl>
                                        <p:attrNameLst>
                                          <p:attrName>ppt_h</p:attrName>
                                        </p:attrNameLst>
                                      </p:cBhvr>
                                      <p:tavLst>
                                        <p:tav tm="0">
                                          <p:val>
                                            <p:fltVal val="0"/>
                                          </p:val>
                                        </p:tav>
                                        <p:tav tm="100000">
                                          <p:val>
                                            <p:strVal val="#ppt_h"/>
                                          </p:val>
                                        </p:tav>
                                      </p:tavLst>
                                    </p:anim>
                                    <p:animEffect transition="in" filter="fade">
                                      <p:cBhvr>
                                        <p:cTn id="88"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animBg="1"/>
      <p:bldP spid="57" grpId="0" animBg="1"/>
      <p:bldP spid="58" grpId="0" animBg="1"/>
      <p:bldP spid="59" grpId="0" animBg="1"/>
      <p:bldP spid="60" grpId="0" animBg="1"/>
      <p:bldP spid="64" grpId="0" animBg="1"/>
      <p:bldP spid="65" grpId="0"/>
      <p:bldP spid="66" grpId="0"/>
      <p:bldP spid="74" grpId="0"/>
      <p:bldP spid="75" grpId="0"/>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9"/>
          <p:cNvSpPr txBox="1"/>
          <p:nvPr/>
        </p:nvSpPr>
        <p:spPr>
          <a:xfrm>
            <a:off x="1446093" y="2983941"/>
            <a:ext cx="1688209" cy="300082"/>
          </a:xfrm>
          <a:prstGeom prst="rect">
            <a:avLst/>
          </a:prstGeom>
          <a:noFill/>
        </p:spPr>
        <p:txBody>
          <a:bodyPr wrap="square" rtlCol="0">
            <a:spAutoFit/>
          </a:bodyPr>
          <a:lstStyle/>
          <a:p>
            <a:r>
              <a:rPr lang="en-US" altLang="zh-CN" sz="1350" dirty="0">
                <a:solidFill>
                  <a:schemeClr val="bg1"/>
                </a:solidFill>
                <a:cs typeface="+mn-ea"/>
                <a:sym typeface="+mn-lt"/>
              </a:rPr>
              <a:t>TEXT GERE</a:t>
            </a:r>
            <a:endParaRPr lang="zh-CN" altLang="en-US" sz="1350" dirty="0">
              <a:solidFill>
                <a:schemeClr val="bg1"/>
              </a:solidFill>
              <a:cs typeface="+mn-ea"/>
              <a:sym typeface="+mn-lt"/>
            </a:endParaRPr>
          </a:p>
        </p:txBody>
      </p:sp>
      <p:sp>
        <p:nvSpPr>
          <p:cNvPr id="23" name="矩形 22"/>
          <p:cNvSpPr/>
          <p:nvPr/>
        </p:nvSpPr>
        <p:spPr>
          <a:xfrm>
            <a:off x="1446094" y="3262624"/>
            <a:ext cx="3240881" cy="715581"/>
          </a:xfrm>
          <a:prstGeom prst="rect">
            <a:avLst/>
          </a:prstGeom>
        </p:spPr>
        <p:txBody>
          <a:bodyPr wrap="square">
            <a:spAutoFit/>
          </a:bodyPr>
          <a:lstStyle/>
          <a:p>
            <a:pPr>
              <a:lnSpc>
                <a:spcPct val="150000"/>
              </a:lnSpc>
            </a:pPr>
            <a:r>
              <a:rPr lang="en-US" altLang="zh-CN" sz="900" dirty="0">
                <a:solidFill>
                  <a:schemeClr val="bg1"/>
                </a:solidFill>
                <a:cs typeface="+mn-ea"/>
                <a:sym typeface="+mn-lt"/>
              </a:rPr>
              <a:t>Apologizing does not always mean you are wrong the other person is right. It just means you value your relationship more than your ego. </a:t>
            </a:r>
          </a:p>
        </p:txBody>
      </p:sp>
      <p:sp>
        <p:nvSpPr>
          <p:cNvPr id="24" name="椭圆 23"/>
          <p:cNvSpPr/>
          <p:nvPr/>
        </p:nvSpPr>
        <p:spPr>
          <a:xfrm>
            <a:off x="1446092" y="1693648"/>
            <a:ext cx="1113846" cy="1113846"/>
          </a:xfrm>
          <a:prstGeom prst="ellipse">
            <a:avLst/>
          </a:prstGeom>
          <a:blipFill dpi="0" rotWithShape="1">
            <a:blip r:embed="rId4"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cs typeface="+mn-ea"/>
              <a:sym typeface="+mn-lt"/>
            </a:endParaRPr>
          </a:p>
        </p:txBody>
      </p:sp>
      <p:sp>
        <p:nvSpPr>
          <p:cNvPr id="25" name="椭圆 24"/>
          <p:cNvSpPr/>
          <p:nvPr/>
        </p:nvSpPr>
        <p:spPr>
          <a:xfrm>
            <a:off x="2256703" y="2436203"/>
            <a:ext cx="438771" cy="438771"/>
          </a:xfrm>
          <a:prstGeom prst="ellipse">
            <a:avLst/>
          </a:prstGeom>
          <a:solidFill>
            <a:srgbClr val="996633">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tx1">
                  <a:lumMod val="75000"/>
                  <a:lumOff val="25000"/>
                </a:schemeClr>
              </a:solidFill>
              <a:cs typeface="+mn-ea"/>
              <a:sym typeface="+mn-lt"/>
            </a:endParaRPr>
          </a:p>
        </p:txBody>
      </p:sp>
      <p:sp>
        <p:nvSpPr>
          <p:cNvPr id="26" name="矩形 25"/>
          <p:cNvSpPr/>
          <p:nvPr/>
        </p:nvSpPr>
        <p:spPr>
          <a:xfrm>
            <a:off x="4910210" y="2334818"/>
            <a:ext cx="3091463" cy="945356"/>
          </a:xfrm>
          <a:prstGeom prst="rect">
            <a:avLst/>
          </a:prstGeom>
          <a:solidFill>
            <a:srgbClr val="996633">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pPr>
            <a:r>
              <a:rPr lang="en-US" altLang="zh-CN" sz="1200" dirty="0">
                <a:solidFill>
                  <a:schemeClr val="bg1"/>
                </a:solidFill>
                <a:cs typeface="+mn-ea"/>
                <a:sym typeface="+mn-lt"/>
              </a:rPr>
              <a:t>ADD YOUR </a:t>
            </a:r>
            <a:r>
              <a:rPr lang="zh-CN" altLang="en-US" sz="1200" dirty="0">
                <a:solidFill>
                  <a:schemeClr val="bg1"/>
                </a:solidFill>
                <a:cs typeface="+mn-ea"/>
                <a:sym typeface="+mn-lt"/>
              </a:rPr>
              <a:t>输入你的标题</a:t>
            </a:r>
            <a:r>
              <a:rPr lang="en-US" altLang="zh-CN" sz="1200" dirty="0">
                <a:solidFill>
                  <a:schemeClr val="bg1"/>
                </a:solidFill>
                <a:cs typeface="+mn-ea"/>
                <a:sym typeface="+mn-lt"/>
              </a:rPr>
              <a:t> PLEASE</a:t>
            </a:r>
          </a:p>
          <a:p>
            <a:pPr algn="ctr">
              <a:lnSpc>
                <a:spcPct val="150000"/>
              </a:lnSpc>
            </a:pPr>
            <a:r>
              <a:rPr lang="en-US" altLang="zh-CN" sz="900" dirty="0">
                <a:solidFill>
                  <a:schemeClr val="bg1"/>
                </a:solidFill>
                <a:cs typeface="+mn-ea"/>
                <a:sym typeface="+mn-lt"/>
              </a:rPr>
              <a:t>Apologizing does not always mean you are wrong the other person is right. It just means you value your relationship more than your ego. </a:t>
            </a:r>
          </a:p>
        </p:txBody>
      </p:sp>
      <p:cxnSp>
        <p:nvCxnSpPr>
          <p:cNvPr id="13" name="直接连接符 12"/>
          <p:cNvCxnSpPr/>
          <p:nvPr/>
        </p:nvCxnSpPr>
        <p:spPr>
          <a:xfrm>
            <a:off x="21121" y="627534"/>
            <a:ext cx="2564584" cy="0"/>
          </a:xfrm>
          <a:prstGeom prst="line">
            <a:avLst/>
          </a:prstGeom>
          <a:ln w="12700">
            <a:solidFill>
              <a:srgbClr val="996600"/>
            </a:solidFill>
          </a:ln>
        </p:spPr>
        <p:style>
          <a:lnRef idx="1">
            <a:schemeClr val="accent1"/>
          </a:lnRef>
          <a:fillRef idx="0">
            <a:schemeClr val="accent1"/>
          </a:fillRef>
          <a:effectRef idx="0">
            <a:schemeClr val="accent1"/>
          </a:effectRef>
          <a:fontRef idx="minor">
            <a:schemeClr val="tx1"/>
          </a:fontRef>
        </p:style>
      </p:cxnSp>
      <p:pic>
        <p:nvPicPr>
          <p:cNvPr id="14" name="Picture 4" descr="C:\Users\Administrator\Desktop\5.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193026" y="-128431"/>
            <a:ext cx="718172" cy="1043326"/>
          </a:xfrm>
          <a:prstGeom prst="rect">
            <a:avLst/>
          </a:prstGeom>
          <a:noFill/>
          <a:extLst>
            <a:ext uri="{909E8E84-426E-40DD-AFC4-6F175D3DCCD1}">
              <a14:hiddenFill xmlns:a14="http://schemas.microsoft.com/office/drawing/2010/main">
                <a:solidFill>
                  <a:srgbClr val="FFFFFF"/>
                </a:solidFill>
              </a14:hiddenFill>
            </a:ext>
          </a:extLst>
        </p:spPr>
      </p:pic>
      <p:sp>
        <p:nvSpPr>
          <p:cNvPr id="15" name="矩形 14"/>
          <p:cNvSpPr/>
          <p:nvPr/>
        </p:nvSpPr>
        <p:spPr>
          <a:xfrm>
            <a:off x="554068" y="258202"/>
            <a:ext cx="1569660" cy="369332"/>
          </a:xfrm>
          <a:prstGeom prst="rect">
            <a:avLst/>
          </a:prstGeom>
        </p:spPr>
        <p:txBody>
          <a:bodyPr wrap="none">
            <a:spAutoFit/>
          </a:bodyPr>
          <a:lstStyle/>
          <a:p>
            <a:pPr lvl="0" fontAlgn="base">
              <a:spcBef>
                <a:spcPct val="0"/>
              </a:spcBef>
              <a:spcAft>
                <a:spcPct val="0"/>
              </a:spcAft>
              <a:defRPr/>
            </a:pPr>
            <a:r>
              <a:rPr lang="zh-CN" altLang="en-US" kern="0" dirty="0">
                <a:solidFill>
                  <a:schemeClr val="bg1"/>
                </a:solidFill>
                <a:cs typeface="+mn-ea"/>
                <a:sym typeface="+mn-lt"/>
              </a:rPr>
              <a:t>输入标题文本</a:t>
            </a:r>
          </a:p>
        </p:txBody>
      </p:sp>
      <p:pic>
        <p:nvPicPr>
          <p:cNvPr id="16" name="Picture 2" descr="C:\Users\Administrator\Desktop\2.pn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52651" t="40984" r="30917" b="40316"/>
          <a:stretch/>
        </p:blipFill>
        <p:spPr bwMode="auto">
          <a:xfrm>
            <a:off x="2009740" y="21804"/>
            <a:ext cx="434200" cy="677738"/>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243827577"/>
      </p:ext>
    </p:extLst>
  </p:cSld>
  <p:clrMapOvr>
    <a:masterClrMapping/>
  </p:clrMapOvr>
  <mc:AlternateContent xmlns:mc="http://schemas.openxmlformats.org/markup-compatibility/2006" xmlns:p14="http://schemas.microsoft.com/office/powerpoint/2010/main">
    <mc:Choice Requires="p14">
      <p:transition spd="slow" p14:dur="1500" advTm="2598">
        <p:random/>
      </p:transition>
    </mc:Choice>
    <mc:Fallback xmlns="">
      <p:transition spd="slow" advTm="2598">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arn(inVertical)">
                                      <p:cBhvr>
                                        <p:cTn id="13" dur="500"/>
                                        <p:tgtEl>
                                          <p:spTgt spid="13"/>
                                        </p:tgtEl>
                                      </p:cBhvr>
                                    </p:animEffect>
                                  </p:childTnLst>
                                </p:cTn>
                              </p:par>
                            </p:childTnLst>
                          </p:cTn>
                        </p:par>
                      </p:childTnLst>
                    </p:cTn>
                  </p:par>
                  <p:par>
                    <p:cTn id="14" fill="hold">
                      <p:stCondLst>
                        <p:cond delay="indefinite"/>
                      </p:stCondLst>
                      <p:childTnLst>
                        <p:par>
                          <p:cTn id="15" fill="hold">
                            <p:stCondLst>
                              <p:cond delay="0"/>
                            </p:stCondLst>
                            <p:childTnLst>
                              <p:par>
                                <p:cTn id="16" presetID="41" presetClass="entr" presetSubtype="0" fill="hold" grpId="0" nodeType="clickEffect">
                                  <p:stCondLst>
                                    <p:cond delay="0"/>
                                  </p:stCondLst>
                                  <p:iterate type="lt">
                                    <p:tmPct val="10000"/>
                                  </p:iterate>
                                  <p:childTnLst>
                                    <p:set>
                                      <p:cBhvr>
                                        <p:cTn id="17" dur="1" fill="hold">
                                          <p:stCondLst>
                                            <p:cond delay="0"/>
                                          </p:stCondLst>
                                        </p:cTn>
                                        <p:tgtEl>
                                          <p:spTgt spid="15"/>
                                        </p:tgtEl>
                                        <p:attrNameLst>
                                          <p:attrName>style.visibility</p:attrName>
                                        </p:attrNameLst>
                                      </p:cBhvr>
                                      <p:to>
                                        <p:strVal val="visible"/>
                                      </p:to>
                                    </p:set>
                                    <p:anim calcmode="lin" valueType="num">
                                      <p:cBhvr>
                                        <p:cTn id="18" dur="5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5"/>
                                        </p:tgtEl>
                                        <p:attrNameLst>
                                          <p:attrName>ppt_y</p:attrName>
                                        </p:attrNameLst>
                                      </p:cBhvr>
                                      <p:tavLst>
                                        <p:tav tm="0">
                                          <p:val>
                                            <p:strVal val="#ppt_y"/>
                                          </p:val>
                                        </p:tav>
                                        <p:tav tm="100000">
                                          <p:val>
                                            <p:strVal val="#ppt_y"/>
                                          </p:val>
                                        </p:tav>
                                      </p:tavLst>
                                    </p:anim>
                                    <p:anim calcmode="lin" valueType="num">
                                      <p:cBhvr>
                                        <p:cTn id="20" dur="5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5"/>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nodeType="click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down)">
                                      <p:cBhvr>
                                        <p:cTn id="27" dur="580">
                                          <p:stCondLst>
                                            <p:cond delay="0"/>
                                          </p:stCondLst>
                                        </p:cTn>
                                        <p:tgtEl>
                                          <p:spTgt spid="16"/>
                                        </p:tgtEl>
                                      </p:cBhvr>
                                    </p:animEffect>
                                    <p:anim calcmode="lin" valueType="num">
                                      <p:cBhvr>
                                        <p:cTn id="28"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33" dur="26">
                                          <p:stCondLst>
                                            <p:cond delay="650"/>
                                          </p:stCondLst>
                                        </p:cTn>
                                        <p:tgtEl>
                                          <p:spTgt spid="16"/>
                                        </p:tgtEl>
                                      </p:cBhvr>
                                      <p:to x="100000" y="60000"/>
                                    </p:animScale>
                                    <p:animScale>
                                      <p:cBhvr>
                                        <p:cTn id="34" dur="166" decel="50000">
                                          <p:stCondLst>
                                            <p:cond delay="676"/>
                                          </p:stCondLst>
                                        </p:cTn>
                                        <p:tgtEl>
                                          <p:spTgt spid="16"/>
                                        </p:tgtEl>
                                      </p:cBhvr>
                                      <p:to x="100000" y="100000"/>
                                    </p:animScale>
                                    <p:animScale>
                                      <p:cBhvr>
                                        <p:cTn id="35" dur="26">
                                          <p:stCondLst>
                                            <p:cond delay="1312"/>
                                          </p:stCondLst>
                                        </p:cTn>
                                        <p:tgtEl>
                                          <p:spTgt spid="16"/>
                                        </p:tgtEl>
                                      </p:cBhvr>
                                      <p:to x="100000" y="80000"/>
                                    </p:animScale>
                                    <p:animScale>
                                      <p:cBhvr>
                                        <p:cTn id="36" dur="166" decel="50000">
                                          <p:stCondLst>
                                            <p:cond delay="1338"/>
                                          </p:stCondLst>
                                        </p:cTn>
                                        <p:tgtEl>
                                          <p:spTgt spid="16"/>
                                        </p:tgtEl>
                                      </p:cBhvr>
                                      <p:to x="100000" y="100000"/>
                                    </p:animScale>
                                    <p:animScale>
                                      <p:cBhvr>
                                        <p:cTn id="37" dur="26">
                                          <p:stCondLst>
                                            <p:cond delay="1642"/>
                                          </p:stCondLst>
                                        </p:cTn>
                                        <p:tgtEl>
                                          <p:spTgt spid="16"/>
                                        </p:tgtEl>
                                      </p:cBhvr>
                                      <p:to x="100000" y="90000"/>
                                    </p:animScale>
                                    <p:animScale>
                                      <p:cBhvr>
                                        <p:cTn id="38" dur="166" decel="50000">
                                          <p:stCondLst>
                                            <p:cond delay="1668"/>
                                          </p:stCondLst>
                                        </p:cTn>
                                        <p:tgtEl>
                                          <p:spTgt spid="16"/>
                                        </p:tgtEl>
                                      </p:cBhvr>
                                      <p:to x="100000" y="100000"/>
                                    </p:animScale>
                                    <p:animScale>
                                      <p:cBhvr>
                                        <p:cTn id="39" dur="26">
                                          <p:stCondLst>
                                            <p:cond delay="1808"/>
                                          </p:stCondLst>
                                        </p:cTn>
                                        <p:tgtEl>
                                          <p:spTgt spid="16"/>
                                        </p:tgtEl>
                                      </p:cBhvr>
                                      <p:to x="100000" y="95000"/>
                                    </p:animScale>
                                    <p:animScale>
                                      <p:cBhvr>
                                        <p:cTn id="40" dur="166" decel="50000">
                                          <p:stCondLst>
                                            <p:cond delay="1834"/>
                                          </p:stCondLst>
                                        </p:cTn>
                                        <p:tgtEl>
                                          <p:spTgt spid="16"/>
                                        </p:tgtEl>
                                      </p:cBhvr>
                                      <p:to x="100000" y="100000"/>
                                    </p:animScale>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24"/>
                                        </p:tgtEl>
                                        <p:attrNameLst>
                                          <p:attrName>style.visibility</p:attrName>
                                        </p:attrNameLst>
                                      </p:cBhvr>
                                      <p:to>
                                        <p:strVal val="visible"/>
                                      </p:to>
                                    </p:set>
                                    <p:animEffect transition="in" filter="fade">
                                      <p:cBhvr>
                                        <p:cTn id="44" dur="500"/>
                                        <p:tgtEl>
                                          <p:spTgt spid="24"/>
                                        </p:tgtEl>
                                      </p:cBhvr>
                                    </p:animEffect>
                                  </p:childTnLst>
                                </p:cTn>
                              </p:par>
                              <p:par>
                                <p:cTn id="45" presetID="10" presetClass="entr" presetSubtype="0" fill="hold" grpId="0" nodeType="withEffect">
                                  <p:stCondLst>
                                    <p:cond delay="250"/>
                                  </p:stCondLst>
                                  <p:childTnLst>
                                    <p:set>
                                      <p:cBhvr>
                                        <p:cTn id="46" dur="1" fill="hold">
                                          <p:stCondLst>
                                            <p:cond delay="0"/>
                                          </p:stCondLst>
                                        </p:cTn>
                                        <p:tgtEl>
                                          <p:spTgt spid="25"/>
                                        </p:tgtEl>
                                        <p:attrNameLst>
                                          <p:attrName>style.visibility</p:attrName>
                                        </p:attrNameLst>
                                      </p:cBhvr>
                                      <p:to>
                                        <p:strVal val="visible"/>
                                      </p:to>
                                    </p:set>
                                    <p:animEffect transition="in" filter="fade">
                                      <p:cBhvr>
                                        <p:cTn id="47" dur="500"/>
                                        <p:tgtEl>
                                          <p:spTgt spid="25"/>
                                        </p:tgtEl>
                                      </p:cBhvr>
                                    </p:animEffect>
                                  </p:childTnLst>
                                </p:cTn>
                              </p:par>
                            </p:childTnLst>
                          </p:cTn>
                        </p:par>
                        <p:par>
                          <p:cTn id="48" fill="hold">
                            <p:stCondLst>
                              <p:cond delay="2750"/>
                            </p:stCondLst>
                            <p:childTnLst>
                              <p:par>
                                <p:cTn id="49" presetID="56" presetClass="entr" presetSubtype="0" fill="hold" grpId="0" nodeType="afterEffect">
                                  <p:stCondLst>
                                    <p:cond delay="0"/>
                                  </p:stCondLst>
                                  <p:iterate type="lt">
                                    <p:tmPct val="10000"/>
                                  </p:iterate>
                                  <p:childTnLst>
                                    <p:set>
                                      <p:cBhvr>
                                        <p:cTn id="50" dur="1" fill="hold">
                                          <p:stCondLst>
                                            <p:cond delay="0"/>
                                          </p:stCondLst>
                                        </p:cTn>
                                        <p:tgtEl>
                                          <p:spTgt spid="22"/>
                                        </p:tgtEl>
                                        <p:attrNameLst>
                                          <p:attrName>style.visibility</p:attrName>
                                        </p:attrNameLst>
                                      </p:cBhvr>
                                      <p:to>
                                        <p:strVal val="visible"/>
                                      </p:to>
                                    </p:set>
                                    <p:anim by="(-#ppt_w*2)" calcmode="lin" valueType="num">
                                      <p:cBhvr rctx="PPT">
                                        <p:cTn id="51" dur="500" autoRev="1" fill="hold">
                                          <p:stCondLst>
                                            <p:cond delay="0"/>
                                          </p:stCondLst>
                                        </p:cTn>
                                        <p:tgtEl>
                                          <p:spTgt spid="22"/>
                                        </p:tgtEl>
                                        <p:attrNameLst>
                                          <p:attrName>ppt_w</p:attrName>
                                        </p:attrNameLst>
                                      </p:cBhvr>
                                    </p:anim>
                                    <p:anim by="(#ppt_w*0.50)" calcmode="lin" valueType="num">
                                      <p:cBhvr>
                                        <p:cTn id="52" dur="500" decel="50000" autoRev="1" fill="hold">
                                          <p:stCondLst>
                                            <p:cond delay="0"/>
                                          </p:stCondLst>
                                        </p:cTn>
                                        <p:tgtEl>
                                          <p:spTgt spid="22"/>
                                        </p:tgtEl>
                                        <p:attrNameLst>
                                          <p:attrName>ppt_x</p:attrName>
                                        </p:attrNameLst>
                                      </p:cBhvr>
                                    </p:anim>
                                    <p:anim from="(-#ppt_h/2)" to="(#ppt_y)" calcmode="lin" valueType="num">
                                      <p:cBhvr>
                                        <p:cTn id="53" dur="1000" fill="hold">
                                          <p:stCondLst>
                                            <p:cond delay="0"/>
                                          </p:stCondLst>
                                        </p:cTn>
                                        <p:tgtEl>
                                          <p:spTgt spid="22"/>
                                        </p:tgtEl>
                                        <p:attrNameLst>
                                          <p:attrName>ppt_y</p:attrName>
                                        </p:attrNameLst>
                                      </p:cBhvr>
                                    </p:anim>
                                    <p:animRot by="21600000">
                                      <p:cBhvr>
                                        <p:cTn id="54" dur="1000" fill="hold">
                                          <p:stCondLst>
                                            <p:cond delay="0"/>
                                          </p:stCondLst>
                                        </p:cTn>
                                        <p:tgtEl>
                                          <p:spTgt spid="22"/>
                                        </p:tgtEl>
                                        <p:attrNameLst>
                                          <p:attrName>r</p:attrName>
                                        </p:attrNameLst>
                                      </p:cBhvr>
                                    </p:animRot>
                                  </p:childTnLst>
                                </p:cTn>
                              </p:par>
                              <p:par>
                                <p:cTn id="55" presetID="42" presetClass="entr" presetSubtype="0" fill="hold" grpId="0" nodeType="withEffect">
                                  <p:stCondLst>
                                    <p:cond delay="750"/>
                                  </p:stCondLst>
                                  <p:childTnLst>
                                    <p:set>
                                      <p:cBhvr>
                                        <p:cTn id="56" dur="1" fill="hold">
                                          <p:stCondLst>
                                            <p:cond delay="0"/>
                                          </p:stCondLst>
                                        </p:cTn>
                                        <p:tgtEl>
                                          <p:spTgt spid="23"/>
                                        </p:tgtEl>
                                        <p:attrNameLst>
                                          <p:attrName>style.visibility</p:attrName>
                                        </p:attrNameLst>
                                      </p:cBhvr>
                                      <p:to>
                                        <p:strVal val="visible"/>
                                      </p:to>
                                    </p:set>
                                    <p:animEffect transition="in" filter="fade">
                                      <p:cBhvr>
                                        <p:cTn id="57" dur="1000"/>
                                        <p:tgtEl>
                                          <p:spTgt spid="23"/>
                                        </p:tgtEl>
                                      </p:cBhvr>
                                    </p:animEffect>
                                    <p:anim calcmode="lin" valueType="num">
                                      <p:cBhvr>
                                        <p:cTn id="58" dur="1000" fill="hold"/>
                                        <p:tgtEl>
                                          <p:spTgt spid="23"/>
                                        </p:tgtEl>
                                        <p:attrNameLst>
                                          <p:attrName>ppt_x</p:attrName>
                                        </p:attrNameLst>
                                      </p:cBhvr>
                                      <p:tavLst>
                                        <p:tav tm="0">
                                          <p:val>
                                            <p:strVal val="#ppt_x"/>
                                          </p:val>
                                        </p:tav>
                                        <p:tav tm="100000">
                                          <p:val>
                                            <p:strVal val="#ppt_x"/>
                                          </p:val>
                                        </p:tav>
                                      </p:tavLst>
                                    </p:anim>
                                    <p:anim calcmode="lin" valueType="num">
                                      <p:cBhvr>
                                        <p:cTn id="59" dur="1000" fill="hold"/>
                                        <p:tgtEl>
                                          <p:spTgt spid="23"/>
                                        </p:tgtEl>
                                        <p:attrNameLst>
                                          <p:attrName>ppt_y</p:attrName>
                                        </p:attrNameLst>
                                      </p:cBhvr>
                                      <p:tavLst>
                                        <p:tav tm="0">
                                          <p:val>
                                            <p:strVal val="#ppt_y+.1"/>
                                          </p:val>
                                        </p:tav>
                                        <p:tav tm="100000">
                                          <p:val>
                                            <p:strVal val="#ppt_y"/>
                                          </p:val>
                                        </p:tav>
                                      </p:tavLst>
                                    </p:anim>
                                  </p:childTnLst>
                                </p:cTn>
                              </p:par>
                            </p:childTnLst>
                          </p:cTn>
                        </p:par>
                        <p:par>
                          <p:cTn id="60" fill="hold">
                            <p:stCondLst>
                              <p:cond delay="4500"/>
                            </p:stCondLst>
                            <p:childTnLst>
                              <p:par>
                                <p:cTn id="61" presetID="10" presetClass="entr" presetSubtype="0" fill="hold" grpId="0" nodeType="afterEffect">
                                  <p:stCondLst>
                                    <p:cond delay="0"/>
                                  </p:stCondLst>
                                  <p:childTnLst>
                                    <p:set>
                                      <p:cBhvr>
                                        <p:cTn id="62" dur="1" fill="hold">
                                          <p:stCondLst>
                                            <p:cond delay="0"/>
                                          </p:stCondLst>
                                        </p:cTn>
                                        <p:tgtEl>
                                          <p:spTgt spid="26"/>
                                        </p:tgtEl>
                                        <p:attrNameLst>
                                          <p:attrName>style.visibility</p:attrName>
                                        </p:attrNameLst>
                                      </p:cBhvr>
                                      <p:to>
                                        <p:strVal val="visible"/>
                                      </p:to>
                                    </p:set>
                                    <p:animEffect transition="in" filter="fade">
                                      <p:cBhvr>
                                        <p:cTn id="63"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animBg="1"/>
      <p:bldP spid="25" grpId="0" animBg="1"/>
      <p:bldP spid="26" grpId="0" animBg="1"/>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图表 8"/>
          <p:cNvGraphicFramePr/>
          <p:nvPr>
            <p:extLst>
              <p:ext uri="{D42A27DB-BD31-4B8C-83A1-F6EECF244321}">
                <p14:modId xmlns:p14="http://schemas.microsoft.com/office/powerpoint/2010/main" val="2829746978"/>
              </p:ext>
            </p:extLst>
          </p:nvPr>
        </p:nvGraphicFramePr>
        <p:xfrm>
          <a:off x="1559722" y="1682644"/>
          <a:ext cx="2431256" cy="2469105"/>
        </p:xfrm>
        <a:graphic>
          <a:graphicData uri="http://schemas.openxmlformats.org/drawingml/2006/chart">
            <c:chart xmlns:c="http://schemas.openxmlformats.org/drawingml/2006/chart" xmlns:r="http://schemas.openxmlformats.org/officeDocument/2006/relationships" r:id="rId4"/>
          </a:graphicData>
        </a:graphic>
      </p:graphicFrame>
      <p:sp>
        <p:nvSpPr>
          <p:cNvPr id="10" name="TextBox 71"/>
          <p:cNvSpPr txBox="1"/>
          <p:nvPr/>
        </p:nvSpPr>
        <p:spPr>
          <a:xfrm>
            <a:off x="2277493" y="2605574"/>
            <a:ext cx="995708" cy="1200329"/>
          </a:xfrm>
          <a:prstGeom prst="rect">
            <a:avLst/>
          </a:prstGeom>
          <a:noFill/>
        </p:spPr>
        <p:txBody>
          <a:bodyPr wrap="square" rtlCol="0">
            <a:spAutoFit/>
          </a:bodyPr>
          <a:lstStyle/>
          <a:p>
            <a:pPr algn="ctr"/>
            <a:r>
              <a:rPr lang="en-US" altLang="zh-CN" sz="3600" dirty="0">
                <a:solidFill>
                  <a:schemeClr val="bg1"/>
                </a:solidFill>
                <a:cs typeface="+mn-ea"/>
                <a:sym typeface="+mn-lt"/>
              </a:rPr>
              <a:t>72%</a:t>
            </a:r>
            <a:endParaRPr lang="zh-CN" altLang="en-US" sz="3600" dirty="0">
              <a:solidFill>
                <a:schemeClr val="bg1"/>
              </a:solidFill>
              <a:cs typeface="+mn-ea"/>
              <a:sym typeface="+mn-lt"/>
            </a:endParaRPr>
          </a:p>
        </p:txBody>
      </p:sp>
      <p:sp>
        <p:nvSpPr>
          <p:cNvPr id="11" name="矩形 10"/>
          <p:cNvSpPr/>
          <p:nvPr/>
        </p:nvSpPr>
        <p:spPr>
          <a:xfrm>
            <a:off x="3126095" y="2133257"/>
            <a:ext cx="3476665" cy="715581"/>
          </a:xfrm>
          <a:prstGeom prst="rect">
            <a:avLst/>
          </a:prstGeom>
        </p:spPr>
        <p:txBody>
          <a:bodyPr wrap="square">
            <a:spAutoFit/>
          </a:bodyPr>
          <a:lstStyle/>
          <a:p>
            <a:pPr>
              <a:lnSpc>
                <a:spcPct val="150000"/>
              </a:lnSpc>
            </a:pPr>
            <a:r>
              <a:rPr lang="en-US" altLang="zh-CN" sz="900" dirty="0">
                <a:solidFill>
                  <a:schemeClr val="bg1"/>
                </a:solidFill>
                <a:cs typeface="+mn-ea"/>
                <a:sym typeface="+mn-lt"/>
              </a:rPr>
              <a:t>Apologizing does not always mean you are wrong the other person is right. It just means you value your relationship more than your ego.</a:t>
            </a:r>
          </a:p>
        </p:txBody>
      </p:sp>
      <p:sp>
        <p:nvSpPr>
          <p:cNvPr id="12" name="TextBox 79"/>
          <p:cNvSpPr txBox="1"/>
          <p:nvPr/>
        </p:nvSpPr>
        <p:spPr>
          <a:xfrm>
            <a:off x="2809102" y="1828951"/>
            <a:ext cx="1417685" cy="323165"/>
          </a:xfrm>
          <a:prstGeom prst="rect">
            <a:avLst/>
          </a:prstGeom>
          <a:noFill/>
        </p:spPr>
        <p:txBody>
          <a:bodyPr wrap="square" rtlCol="0">
            <a:spAutoFit/>
          </a:bodyPr>
          <a:lstStyle/>
          <a:p>
            <a:r>
              <a:rPr lang="zh-CN" altLang="en-US" sz="1500" dirty="0">
                <a:solidFill>
                  <a:schemeClr val="bg1"/>
                </a:solidFill>
                <a:cs typeface="+mn-ea"/>
                <a:sym typeface="+mn-lt"/>
              </a:rPr>
              <a:t>输入你的标题</a:t>
            </a:r>
          </a:p>
        </p:txBody>
      </p:sp>
      <p:sp>
        <p:nvSpPr>
          <p:cNvPr id="13" name="Freeform 1525"/>
          <p:cNvSpPr>
            <a:spLocks/>
          </p:cNvSpPr>
          <p:nvPr/>
        </p:nvSpPr>
        <p:spPr bwMode="auto">
          <a:xfrm>
            <a:off x="3990975" y="3439864"/>
            <a:ext cx="319088" cy="326231"/>
          </a:xfrm>
          <a:custGeom>
            <a:avLst/>
            <a:gdLst>
              <a:gd name="T0" fmla="*/ 101 w 166"/>
              <a:gd name="T1" fmla="*/ 57 h 170"/>
              <a:gd name="T2" fmla="*/ 105 w 166"/>
              <a:gd name="T3" fmla="*/ 57 h 170"/>
              <a:gd name="T4" fmla="*/ 110 w 166"/>
              <a:gd name="T5" fmla="*/ 52 h 170"/>
              <a:gd name="T6" fmla="*/ 100 w 166"/>
              <a:gd name="T7" fmla="*/ 47 h 170"/>
              <a:gd name="T8" fmla="*/ 94 w 166"/>
              <a:gd name="T9" fmla="*/ 47 h 170"/>
              <a:gd name="T10" fmla="*/ 83 w 166"/>
              <a:gd name="T11" fmla="*/ 33 h 170"/>
              <a:gd name="T12" fmla="*/ 88 w 166"/>
              <a:gd name="T13" fmla="*/ 33 h 170"/>
              <a:gd name="T14" fmla="*/ 93 w 166"/>
              <a:gd name="T15" fmla="*/ 29 h 170"/>
              <a:gd name="T16" fmla="*/ 86 w 166"/>
              <a:gd name="T17" fmla="*/ 23 h 170"/>
              <a:gd name="T18" fmla="*/ 76 w 166"/>
              <a:gd name="T19" fmla="*/ 23 h 170"/>
              <a:gd name="T20" fmla="*/ 54 w 166"/>
              <a:gd name="T21" fmla="*/ 0 h 170"/>
              <a:gd name="T22" fmla="*/ 50 w 166"/>
              <a:gd name="T23" fmla="*/ 2 h 170"/>
              <a:gd name="T24" fmla="*/ 47 w 166"/>
              <a:gd name="T25" fmla="*/ 5 h 170"/>
              <a:gd name="T26" fmla="*/ 52 w 166"/>
              <a:gd name="T27" fmla="*/ 15 h 170"/>
              <a:gd name="T28" fmla="*/ 68 w 166"/>
              <a:gd name="T29" fmla="*/ 46 h 170"/>
              <a:gd name="T30" fmla="*/ 78 w 166"/>
              <a:gd name="T31" fmla="*/ 73 h 170"/>
              <a:gd name="T32" fmla="*/ 69 w 166"/>
              <a:gd name="T33" fmla="*/ 76 h 170"/>
              <a:gd name="T34" fmla="*/ 27 w 166"/>
              <a:gd name="T35" fmla="*/ 79 h 170"/>
              <a:gd name="T36" fmla="*/ 19 w 166"/>
              <a:gd name="T37" fmla="*/ 69 h 170"/>
              <a:gd name="T38" fmla="*/ 11 w 166"/>
              <a:gd name="T39" fmla="*/ 60 h 170"/>
              <a:gd name="T40" fmla="*/ 4 w 166"/>
              <a:gd name="T41" fmla="*/ 58 h 170"/>
              <a:gd name="T42" fmla="*/ 0 w 166"/>
              <a:gd name="T43" fmla="*/ 59 h 170"/>
              <a:gd name="T44" fmla="*/ 8 w 166"/>
              <a:gd name="T45" fmla="*/ 85 h 170"/>
              <a:gd name="T46" fmla="*/ 0 w 166"/>
              <a:gd name="T47" fmla="*/ 111 h 170"/>
              <a:gd name="T48" fmla="*/ 4 w 166"/>
              <a:gd name="T49" fmla="*/ 112 h 170"/>
              <a:gd name="T50" fmla="*/ 11 w 166"/>
              <a:gd name="T51" fmla="*/ 111 h 170"/>
              <a:gd name="T52" fmla="*/ 19 w 166"/>
              <a:gd name="T53" fmla="*/ 101 h 170"/>
              <a:gd name="T54" fmla="*/ 27 w 166"/>
              <a:gd name="T55" fmla="*/ 91 h 170"/>
              <a:gd name="T56" fmla="*/ 56 w 166"/>
              <a:gd name="T57" fmla="*/ 94 h 170"/>
              <a:gd name="T58" fmla="*/ 75 w 166"/>
              <a:gd name="T59" fmla="*/ 95 h 170"/>
              <a:gd name="T60" fmla="*/ 78 w 166"/>
              <a:gd name="T61" fmla="*/ 97 h 170"/>
              <a:gd name="T62" fmla="*/ 68 w 166"/>
              <a:gd name="T63" fmla="*/ 124 h 170"/>
              <a:gd name="T64" fmla="*/ 52 w 166"/>
              <a:gd name="T65" fmla="*/ 155 h 170"/>
              <a:gd name="T66" fmla="*/ 47 w 166"/>
              <a:gd name="T67" fmla="*/ 165 h 170"/>
              <a:gd name="T68" fmla="*/ 50 w 166"/>
              <a:gd name="T69" fmla="*/ 168 h 170"/>
              <a:gd name="T70" fmla="*/ 54 w 166"/>
              <a:gd name="T71" fmla="*/ 170 h 170"/>
              <a:gd name="T72" fmla="*/ 76 w 166"/>
              <a:gd name="T73" fmla="*/ 147 h 170"/>
              <a:gd name="T74" fmla="*/ 86 w 166"/>
              <a:gd name="T75" fmla="*/ 147 h 170"/>
              <a:gd name="T76" fmla="*/ 93 w 166"/>
              <a:gd name="T77" fmla="*/ 142 h 170"/>
              <a:gd name="T78" fmla="*/ 88 w 166"/>
              <a:gd name="T79" fmla="*/ 137 h 170"/>
              <a:gd name="T80" fmla="*/ 83 w 166"/>
              <a:gd name="T81" fmla="*/ 137 h 170"/>
              <a:gd name="T82" fmla="*/ 94 w 166"/>
              <a:gd name="T83" fmla="*/ 123 h 170"/>
              <a:gd name="T84" fmla="*/ 100 w 166"/>
              <a:gd name="T85" fmla="*/ 123 h 170"/>
              <a:gd name="T86" fmla="*/ 110 w 166"/>
              <a:gd name="T87" fmla="*/ 118 h 170"/>
              <a:gd name="T88" fmla="*/ 105 w 166"/>
              <a:gd name="T89" fmla="*/ 113 h 170"/>
              <a:gd name="T90" fmla="*/ 101 w 166"/>
              <a:gd name="T91" fmla="*/ 113 h 170"/>
              <a:gd name="T92" fmla="*/ 117 w 166"/>
              <a:gd name="T93" fmla="*/ 94 h 170"/>
              <a:gd name="T94" fmla="*/ 139 w 166"/>
              <a:gd name="T95" fmla="*/ 94 h 170"/>
              <a:gd name="T96" fmla="*/ 166 w 166"/>
              <a:gd name="T97" fmla="*/ 85 h 170"/>
              <a:gd name="T98" fmla="*/ 155 w 166"/>
              <a:gd name="T99" fmla="*/ 79 h 170"/>
              <a:gd name="T100" fmla="*/ 139 w 166"/>
              <a:gd name="T101" fmla="*/ 76 h 170"/>
              <a:gd name="T102" fmla="*/ 117 w 166"/>
              <a:gd name="T103" fmla="*/ 76 h 170"/>
              <a:gd name="T104" fmla="*/ 101 w 166"/>
              <a:gd name="T105" fmla="*/ 57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66" h="170">
                <a:moveTo>
                  <a:pt x="101" y="57"/>
                </a:moveTo>
                <a:cubicBezTo>
                  <a:pt x="105" y="57"/>
                  <a:pt x="105" y="57"/>
                  <a:pt x="105" y="57"/>
                </a:cubicBezTo>
                <a:cubicBezTo>
                  <a:pt x="109" y="57"/>
                  <a:pt x="110" y="55"/>
                  <a:pt x="110" y="52"/>
                </a:cubicBezTo>
                <a:cubicBezTo>
                  <a:pt x="110" y="49"/>
                  <a:pt x="107" y="47"/>
                  <a:pt x="100" y="47"/>
                </a:cubicBezTo>
                <a:cubicBezTo>
                  <a:pt x="94" y="47"/>
                  <a:pt x="94" y="47"/>
                  <a:pt x="94" y="47"/>
                </a:cubicBezTo>
                <a:cubicBezTo>
                  <a:pt x="83" y="33"/>
                  <a:pt x="83" y="33"/>
                  <a:pt x="83" y="33"/>
                </a:cubicBezTo>
                <a:cubicBezTo>
                  <a:pt x="88" y="33"/>
                  <a:pt x="88" y="33"/>
                  <a:pt x="88" y="33"/>
                </a:cubicBezTo>
                <a:cubicBezTo>
                  <a:pt x="91" y="33"/>
                  <a:pt x="93" y="32"/>
                  <a:pt x="93" y="29"/>
                </a:cubicBezTo>
                <a:cubicBezTo>
                  <a:pt x="93" y="25"/>
                  <a:pt x="91" y="23"/>
                  <a:pt x="86" y="23"/>
                </a:cubicBezTo>
                <a:cubicBezTo>
                  <a:pt x="76" y="23"/>
                  <a:pt x="76" y="23"/>
                  <a:pt x="76" y="23"/>
                </a:cubicBezTo>
                <a:cubicBezTo>
                  <a:pt x="64" y="8"/>
                  <a:pt x="57" y="0"/>
                  <a:pt x="54" y="0"/>
                </a:cubicBezTo>
                <a:cubicBezTo>
                  <a:pt x="53" y="0"/>
                  <a:pt x="51" y="1"/>
                  <a:pt x="50" y="2"/>
                </a:cubicBezTo>
                <a:cubicBezTo>
                  <a:pt x="48" y="3"/>
                  <a:pt x="47" y="4"/>
                  <a:pt x="47" y="5"/>
                </a:cubicBezTo>
                <a:cubicBezTo>
                  <a:pt x="47" y="7"/>
                  <a:pt x="49" y="10"/>
                  <a:pt x="52" y="15"/>
                </a:cubicBezTo>
                <a:cubicBezTo>
                  <a:pt x="56" y="21"/>
                  <a:pt x="61" y="31"/>
                  <a:pt x="68" y="46"/>
                </a:cubicBezTo>
                <a:cubicBezTo>
                  <a:pt x="74" y="61"/>
                  <a:pt x="78" y="70"/>
                  <a:pt x="78" y="73"/>
                </a:cubicBezTo>
                <a:cubicBezTo>
                  <a:pt x="78" y="75"/>
                  <a:pt x="75" y="76"/>
                  <a:pt x="69" y="76"/>
                </a:cubicBezTo>
                <a:cubicBezTo>
                  <a:pt x="49" y="76"/>
                  <a:pt x="35" y="77"/>
                  <a:pt x="27" y="79"/>
                </a:cubicBezTo>
                <a:cubicBezTo>
                  <a:pt x="26" y="78"/>
                  <a:pt x="23" y="75"/>
                  <a:pt x="19" y="69"/>
                </a:cubicBezTo>
                <a:cubicBezTo>
                  <a:pt x="15" y="64"/>
                  <a:pt x="13" y="61"/>
                  <a:pt x="11" y="60"/>
                </a:cubicBezTo>
                <a:cubicBezTo>
                  <a:pt x="10" y="59"/>
                  <a:pt x="7" y="58"/>
                  <a:pt x="4" y="58"/>
                </a:cubicBezTo>
                <a:cubicBezTo>
                  <a:pt x="2" y="58"/>
                  <a:pt x="0" y="58"/>
                  <a:pt x="0" y="59"/>
                </a:cubicBezTo>
                <a:cubicBezTo>
                  <a:pt x="0" y="61"/>
                  <a:pt x="2" y="70"/>
                  <a:pt x="8" y="85"/>
                </a:cubicBezTo>
                <a:cubicBezTo>
                  <a:pt x="2" y="99"/>
                  <a:pt x="0" y="107"/>
                  <a:pt x="0" y="111"/>
                </a:cubicBezTo>
                <a:cubicBezTo>
                  <a:pt x="0" y="112"/>
                  <a:pt x="2" y="112"/>
                  <a:pt x="4" y="112"/>
                </a:cubicBezTo>
                <a:cubicBezTo>
                  <a:pt x="7" y="112"/>
                  <a:pt x="10" y="112"/>
                  <a:pt x="11" y="111"/>
                </a:cubicBezTo>
                <a:cubicBezTo>
                  <a:pt x="13" y="110"/>
                  <a:pt x="15" y="106"/>
                  <a:pt x="19" y="101"/>
                </a:cubicBezTo>
                <a:cubicBezTo>
                  <a:pt x="23" y="95"/>
                  <a:pt x="26" y="92"/>
                  <a:pt x="27" y="91"/>
                </a:cubicBezTo>
                <a:cubicBezTo>
                  <a:pt x="35" y="93"/>
                  <a:pt x="45" y="94"/>
                  <a:pt x="56" y="94"/>
                </a:cubicBezTo>
                <a:cubicBezTo>
                  <a:pt x="67" y="94"/>
                  <a:pt x="74" y="94"/>
                  <a:pt x="75" y="95"/>
                </a:cubicBezTo>
                <a:cubicBezTo>
                  <a:pt x="77" y="95"/>
                  <a:pt x="78" y="96"/>
                  <a:pt x="78" y="97"/>
                </a:cubicBezTo>
                <a:cubicBezTo>
                  <a:pt x="78" y="100"/>
                  <a:pt x="74" y="109"/>
                  <a:pt x="68" y="124"/>
                </a:cubicBezTo>
                <a:cubicBezTo>
                  <a:pt x="61" y="139"/>
                  <a:pt x="56" y="149"/>
                  <a:pt x="52" y="155"/>
                </a:cubicBezTo>
                <a:cubicBezTo>
                  <a:pt x="49" y="160"/>
                  <a:pt x="47" y="163"/>
                  <a:pt x="47" y="165"/>
                </a:cubicBezTo>
                <a:cubicBezTo>
                  <a:pt x="47" y="166"/>
                  <a:pt x="48" y="167"/>
                  <a:pt x="50" y="168"/>
                </a:cubicBezTo>
                <a:cubicBezTo>
                  <a:pt x="51" y="170"/>
                  <a:pt x="53" y="170"/>
                  <a:pt x="54" y="170"/>
                </a:cubicBezTo>
                <a:cubicBezTo>
                  <a:pt x="57" y="170"/>
                  <a:pt x="64" y="162"/>
                  <a:pt x="76" y="147"/>
                </a:cubicBezTo>
                <a:cubicBezTo>
                  <a:pt x="86" y="147"/>
                  <a:pt x="86" y="147"/>
                  <a:pt x="86" y="147"/>
                </a:cubicBezTo>
                <a:cubicBezTo>
                  <a:pt x="91" y="147"/>
                  <a:pt x="93" y="145"/>
                  <a:pt x="93" y="142"/>
                </a:cubicBezTo>
                <a:cubicBezTo>
                  <a:pt x="93" y="138"/>
                  <a:pt x="91" y="137"/>
                  <a:pt x="88" y="137"/>
                </a:cubicBezTo>
                <a:cubicBezTo>
                  <a:pt x="83" y="137"/>
                  <a:pt x="83" y="137"/>
                  <a:pt x="83" y="137"/>
                </a:cubicBezTo>
                <a:cubicBezTo>
                  <a:pt x="94" y="123"/>
                  <a:pt x="94" y="123"/>
                  <a:pt x="94" y="123"/>
                </a:cubicBezTo>
                <a:cubicBezTo>
                  <a:pt x="100" y="123"/>
                  <a:pt x="100" y="123"/>
                  <a:pt x="100" y="123"/>
                </a:cubicBezTo>
                <a:cubicBezTo>
                  <a:pt x="107" y="123"/>
                  <a:pt x="110" y="121"/>
                  <a:pt x="110" y="118"/>
                </a:cubicBezTo>
                <a:cubicBezTo>
                  <a:pt x="110" y="115"/>
                  <a:pt x="109" y="113"/>
                  <a:pt x="105" y="113"/>
                </a:cubicBezTo>
                <a:cubicBezTo>
                  <a:pt x="101" y="113"/>
                  <a:pt x="101" y="113"/>
                  <a:pt x="101" y="113"/>
                </a:cubicBezTo>
                <a:cubicBezTo>
                  <a:pt x="117" y="94"/>
                  <a:pt x="117" y="94"/>
                  <a:pt x="117" y="94"/>
                </a:cubicBezTo>
                <a:cubicBezTo>
                  <a:pt x="139" y="94"/>
                  <a:pt x="139" y="94"/>
                  <a:pt x="139" y="94"/>
                </a:cubicBezTo>
                <a:cubicBezTo>
                  <a:pt x="157" y="94"/>
                  <a:pt x="166" y="91"/>
                  <a:pt x="166" y="85"/>
                </a:cubicBezTo>
                <a:cubicBezTo>
                  <a:pt x="166" y="82"/>
                  <a:pt x="163" y="80"/>
                  <a:pt x="155" y="79"/>
                </a:cubicBezTo>
                <a:cubicBezTo>
                  <a:pt x="148" y="77"/>
                  <a:pt x="142" y="76"/>
                  <a:pt x="139" y="76"/>
                </a:cubicBezTo>
                <a:cubicBezTo>
                  <a:pt x="117" y="76"/>
                  <a:pt x="117" y="76"/>
                  <a:pt x="117" y="76"/>
                </a:cubicBezTo>
                <a:lnTo>
                  <a:pt x="101" y="57"/>
                </a:lnTo>
                <a:close/>
              </a:path>
            </a:pathLst>
          </a:custGeom>
          <a:solidFill>
            <a:srgbClr val="996633"/>
          </a:solidFill>
          <a:ln>
            <a:noFill/>
          </a:ln>
          <a:extLst/>
        </p:spPr>
        <p:txBody>
          <a:bodyPr vert="horz" wrap="square" lIns="68580" tIns="34290" rIns="68580" bIns="34290" numCol="1" anchor="t" anchorCtr="0" compatLnSpc="1">
            <a:prstTxWarp prst="textNoShape">
              <a:avLst/>
            </a:prstTxWarp>
          </a:bodyPr>
          <a:lstStyle/>
          <a:p>
            <a:endParaRPr lang="zh-CN" altLang="en-US" sz="1350">
              <a:solidFill>
                <a:schemeClr val="bg1"/>
              </a:solidFill>
              <a:cs typeface="+mn-ea"/>
              <a:sym typeface="+mn-lt"/>
            </a:endParaRPr>
          </a:p>
        </p:txBody>
      </p:sp>
      <p:cxnSp>
        <p:nvCxnSpPr>
          <p:cNvPr id="14" name="直接连接符 13"/>
          <p:cNvCxnSpPr/>
          <p:nvPr/>
        </p:nvCxnSpPr>
        <p:spPr>
          <a:xfrm>
            <a:off x="4463063" y="3265504"/>
            <a:ext cx="0" cy="674949"/>
          </a:xfrm>
          <a:prstGeom prst="line">
            <a:avLst/>
          </a:prstGeom>
          <a:ln w="19050">
            <a:solidFill>
              <a:srgbClr val="996633"/>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4530573" y="3256729"/>
            <a:ext cx="3510911" cy="715581"/>
          </a:xfrm>
          <a:prstGeom prst="rect">
            <a:avLst/>
          </a:prstGeom>
        </p:spPr>
        <p:txBody>
          <a:bodyPr wrap="square">
            <a:spAutoFit/>
          </a:bodyPr>
          <a:lstStyle/>
          <a:p>
            <a:pPr>
              <a:lnSpc>
                <a:spcPct val="150000"/>
              </a:lnSpc>
            </a:pPr>
            <a:r>
              <a:rPr lang="en-US" altLang="zh-CN" sz="900" dirty="0">
                <a:solidFill>
                  <a:schemeClr val="bg1"/>
                </a:solidFill>
                <a:cs typeface="+mn-ea"/>
                <a:sym typeface="+mn-lt"/>
              </a:rPr>
              <a:t>Apologizing does not always mean you are wrong the other person is right. It just means you value your relationship more than your ego.</a:t>
            </a:r>
          </a:p>
        </p:txBody>
      </p:sp>
      <p:cxnSp>
        <p:nvCxnSpPr>
          <p:cNvPr id="20" name="直接连接符 19"/>
          <p:cNvCxnSpPr/>
          <p:nvPr/>
        </p:nvCxnSpPr>
        <p:spPr>
          <a:xfrm>
            <a:off x="21121" y="627534"/>
            <a:ext cx="2564584" cy="0"/>
          </a:xfrm>
          <a:prstGeom prst="line">
            <a:avLst/>
          </a:prstGeom>
          <a:ln w="12700">
            <a:solidFill>
              <a:srgbClr val="996600"/>
            </a:solidFill>
          </a:ln>
        </p:spPr>
        <p:style>
          <a:lnRef idx="1">
            <a:schemeClr val="accent1"/>
          </a:lnRef>
          <a:fillRef idx="0">
            <a:schemeClr val="accent1"/>
          </a:fillRef>
          <a:effectRef idx="0">
            <a:schemeClr val="accent1"/>
          </a:effectRef>
          <a:fontRef idx="minor">
            <a:schemeClr val="tx1"/>
          </a:fontRef>
        </p:style>
      </p:cxnSp>
      <p:pic>
        <p:nvPicPr>
          <p:cNvPr id="21" name="Picture 4" descr="C:\Users\Administrator\Desktop\5.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193026" y="-128431"/>
            <a:ext cx="718172" cy="1043326"/>
          </a:xfrm>
          <a:prstGeom prst="rect">
            <a:avLst/>
          </a:prstGeom>
          <a:noFill/>
          <a:extLst>
            <a:ext uri="{909E8E84-426E-40DD-AFC4-6F175D3DCCD1}">
              <a14:hiddenFill xmlns:a14="http://schemas.microsoft.com/office/drawing/2010/main">
                <a:solidFill>
                  <a:srgbClr val="FFFFFF"/>
                </a:solidFill>
              </a14:hiddenFill>
            </a:ext>
          </a:extLst>
        </p:spPr>
      </p:pic>
      <p:sp>
        <p:nvSpPr>
          <p:cNvPr id="22" name="矩形 21"/>
          <p:cNvSpPr/>
          <p:nvPr/>
        </p:nvSpPr>
        <p:spPr>
          <a:xfrm>
            <a:off x="554068" y="258202"/>
            <a:ext cx="1569660" cy="369332"/>
          </a:xfrm>
          <a:prstGeom prst="rect">
            <a:avLst/>
          </a:prstGeom>
        </p:spPr>
        <p:txBody>
          <a:bodyPr wrap="none">
            <a:spAutoFit/>
          </a:bodyPr>
          <a:lstStyle/>
          <a:p>
            <a:pPr lvl="0" fontAlgn="base">
              <a:spcBef>
                <a:spcPct val="0"/>
              </a:spcBef>
              <a:spcAft>
                <a:spcPct val="0"/>
              </a:spcAft>
              <a:defRPr/>
            </a:pPr>
            <a:r>
              <a:rPr lang="zh-CN" altLang="en-US" kern="0" dirty="0">
                <a:solidFill>
                  <a:schemeClr val="bg1"/>
                </a:solidFill>
                <a:cs typeface="+mn-ea"/>
                <a:sym typeface="+mn-lt"/>
              </a:rPr>
              <a:t>输入标题文本</a:t>
            </a:r>
          </a:p>
        </p:txBody>
      </p:sp>
      <p:pic>
        <p:nvPicPr>
          <p:cNvPr id="23" name="Picture 2" descr="C:\Users\Administrator\Desktop\2.pn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52651" t="40984" r="30917" b="40316"/>
          <a:stretch/>
        </p:blipFill>
        <p:spPr bwMode="auto">
          <a:xfrm>
            <a:off x="2009740" y="21804"/>
            <a:ext cx="434200" cy="677738"/>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585367299"/>
      </p:ext>
    </p:extLst>
  </p:cSld>
  <p:clrMapOvr>
    <a:masterClrMapping/>
  </p:clrMapOvr>
  <mc:AlternateContent xmlns:mc="http://schemas.openxmlformats.org/markup-compatibility/2006" xmlns:p14="http://schemas.microsoft.com/office/powerpoint/2010/main">
    <mc:Choice Requires="p14">
      <p:transition spd="slow" p14:dur="1500" advTm="2879">
        <p:random/>
      </p:transition>
    </mc:Choice>
    <mc:Fallback xmlns="">
      <p:transition spd="slow" advTm="2879">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barn(inVertical)">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41" presetClass="entr" presetSubtype="0" fill="hold" grpId="0" nodeType="clickEffect">
                                  <p:stCondLst>
                                    <p:cond delay="0"/>
                                  </p:stCondLst>
                                  <p:iterate type="lt">
                                    <p:tmPct val="10000"/>
                                  </p:iterate>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2"/>
                                        </p:tgtEl>
                                        <p:attrNameLst>
                                          <p:attrName>ppt_y</p:attrName>
                                        </p:attrNameLst>
                                      </p:cBhvr>
                                      <p:tavLst>
                                        <p:tav tm="0">
                                          <p:val>
                                            <p:strVal val="#ppt_y"/>
                                          </p:val>
                                        </p:tav>
                                        <p:tav tm="100000">
                                          <p:val>
                                            <p:strVal val="#ppt_y"/>
                                          </p:val>
                                        </p:tav>
                                      </p:tavLst>
                                    </p:anim>
                                    <p:anim calcmode="lin" valueType="num">
                                      <p:cBhvr>
                                        <p:cTn id="20"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down)">
                                      <p:cBhvr>
                                        <p:cTn id="27" dur="580">
                                          <p:stCondLst>
                                            <p:cond delay="0"/>
                                          </p:stCondLst>
                                        </p:cTn>
                                        <p:tgtEl>
                                          <p:spTgt spid="23"/>
                                        </p:tgtEl>
                                      </p:cBhvr>
                                    </p:animEffect>
                                    <p:anim calcmode="lin" valueType="num">
                                      <p:cBhvr>
                                        <p:cTn id="28"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33" dur="26">
                                          <p:stCondLst>
                                            <p:cond delay="650"/>
                                          </p:stCondLst>
                                        </p:cTn>
                                        <p:tgtEl>
                                          <p:spTgt spid="23"/>
                                        </p:tgtEl>
                                      </p:cBhvr>
                                      <p:to x="100000" y="60000"/>
                                    </p:animScale>
                                    <p:animScale>
                                      <p:cBhvr>
                                        <p:cTn id="34" dur="166" decel="50000">
                                          <p:stCondLst>
                                            <p:cond delay="676"/>
                                          </p:stCondLst>
                                        </p:cTn>
                                        <p:tgtEl>
                                          <p:spTgt spid="23"/>
                                        </p:tgtEl>
                                      </p:cBhvr>
                                      <p:to x="100000" y="100000"/>
                                    </p:animScale>
                                    <p:animScale>
                                      <p:cBhvr>
                                        <p:cTn id="35" dur="26">
                                          <p:stCondLst>
                                            <p:cond delay="1312"/>
                                          </p:stCondLst>
                                        </p:cTn>
                                        <p:tgtEl>
                                          <p:spTgt spid="23"/>
                                        </p:tgtEl>
                                      </p:cBhvr>
                                      <p:to x="100000" y="80000"/>
                                    </p:animScale>
                                    <p:animScale>
                                      <p:cBhvr>
                                        <p:cTn id="36" dur="166" decel="50000">
                                          <p:stCondLst>
                                            <p:cond delay="1338"/>
                                          </p:stCondLst>
                                        </p:cTn>
                                        <p:tgtEl>
                                          <p:spTgt spid="23"/>
                                        </p:tgtEl>
                                      </p:cBhvr>
                                      <p:to x="100000" y="100000"/>
                                    </p:animScale>
                                    <p:animScale>
                                      <p:cBhvr>
                                        <p:cTn id="37" dur="26">
                                          <p:stCondLst>
                                            <p:cond delay="1642"/>
                                          </p:stCondLst>
                                        </p:cTn>
                                        <p:tgtEl>
                                          <p:spTgt spid="23"/>
                                        </p:tgtEl>
                                      </p:cBhvr>
                                      <p:to x="100000" y="90000"/>
                                    </p:animScale>
                                    <p:animScale>
                                      <p:cBhvr>
                                        <p:cTn id="38" dur="166" decel="50000">
                                          <p:stCondLst>
                                            <p:cond delay="1668"/>
                                          </p:stCondLst>
                                        </p:cTn>
                                        <p:tgtEl>
                                          <p:spTgt spid="23"/>
                                        </p:tgtEl>
                                      </p:cBhvr>
                                      <p:to x="100000" y="100000"/>
                                    </p:animScale>
                                    <p:animScale>
                                      <p:cBhvr>
                                        <p:cTn id="39" dur="26">
                                          <p:stCondLst>
                                            <p:cond delay="1808"/>
                                          </p:stCondLst>
                                        </p:cTn>
                                        <p:tgtEl>
                                          <p:spTgt spid="23"/>
                                        </p:tgtEl>
                                      </p:cBhvr>
                                      <p:to x="100000" y="95000"/>
                                    </p:animScale>
                                    <p:animScale>
                                      <p:cBhvr>
                                        <p:cTn id="40" dur="166" decel="50000">
                                          <p:stCondLst>
                                            <p:cond delay="1834"/>
                                          </p:stCondLst>
                                        </p:cTn>
                                        <p:tgtEl>
                                          <p:spTgt spid="23"/>
                                        </p:tgtEl>
                                      </p:cBhvr>
                                      <p:to x="100000" y="100000"/>
                                    </p:animScale>
                                  </p:childTnLst>
                                </p:cTn>
                              </p:par>
                            </p:childTnLst>
                          </p:cTn>
                        </p:par>
                        <p:par>
                          <p:cTn id="41" fill="hold">
                            <p:stCondLst>
                              <p:cond delay="2000"/>
                            </p:stCondLst>
                            <p:childTnLst>
                              <p:par>
                                <p:cTn id="42" presetID="21" presetClass="entr" presetSubtype="1"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heel(1)">
                                      <p:cBhvr>
                                        <p:cTn id="44" dur="750"/>
                                        <p:tgtEl>
                                          <p:spTgt spid="9"/>
                                        </p:tgtEl>
                                      </p:cBhvr>
                                    </p:animEffect>
                                  </p:childTnLst>
                                </p:cTn>
                              </p:par>
                              <p:par>
                                <p:cTn id="45" presetID="10" presetClass="entr" presetSubtype="0" fill="hold" grpId="0" nodeType="withEffect">
                                  <p:stCondLst>
                                    <p:cond delay="25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500"/>
                                        <p:tgtEl>
                                          <p:spTgt spid="10"/>
                                        </p:tgtEl>
                                      </p:cBhvr>
                                    </p:animEffect>
                                  </p:childTnLst>
                                </p:cTn>
                              </p:par>
                            </p:childTnLst>
                          </p:cTn>
                        </p:par>
                        <p:par>
                          <p:cTn id="48" fill="hold">
                            <p:stCondLst>
                              <p:cond delay="2750"/>
                            </p:stCondLst>
                            <p:childTnLst>
                              <p:par>
                                <p:cTn id="49" presetID="41" presetClass="entr" presetSubtype="0" fill="hold" grpId="0" nodeType="afterEffect">
                                  <p:stCondLst>
                                    <p:cond delay="0"/>
                                  </p:stCondLst>
                                  <p:iterate type="lt">
                                    <p:tmPct val="10000"/>
                                  </p:iterate>
                                  <p:childTnLst>
                                    <p:set>
                                      <p:cBhvr>
                                        <p:cTn id="50" dur="1" fill="hold">
                                          <p:stCondLst>
                                            <p:cond delay="0"/>
                                          </p:stCondLst>
                                        </p:cTn>
                                        <p:tgtEl>
                                          <p:spTgt spid="12"/>
                                        </p:tgtEl>
                                        <p:attrNameLst>
                                          <p:attrName>style.visibility</p:attrName>
                                        </p:attrNameLst>
                                      </p:cBhvr>
                                      <p:to>
                                        <p:strVal val="visible"/>
                                      </p:to>
                                    </p:set>
                                    <p:anim calcmode="lin" valueType="num">
                                      <p:cBhvr>
                                        <p:cTn id="51" dur="500" fill="hold"/>
                                        <p:tgtEl>
                                          <p:spTgt spid="12"/>
                                        </p:tgtEl>
                                        <p:attrNameLst>
                                          <p:attrName>ppt_x</p:attrName>
                                        </p:attrNameLst>
                                      </p:cBhvr>
                                      <p:tavLst>
                                        <p:tav tm="0">
                                          <p:val>
                                            <p:strVal val="#ppt_x"/>
                                          </p:val>
                                        </p:tav>
                                        <p:tav tm="50000">
                                          <p:val>
                                            <p:strVal val="#ppt_x+.1"/>
                                          </p:val>
                                        </p:tav>
                                        <p:tav tm="100000">
                                          <p:val>
                                            <p:strVal val="#ppt_x"/>
                                          </p:val>
                                        </p:tav>
                                      </p:tavLst>
                                    </p:anim>
                                    <p:anim calcmode="lin" valueType="num">
                                      <p:cBhvr>
                                        <p:cTn id="52" dur="500" fill="hold"/>
                                        <p:tgtEl>
                                          <p:spTgt spid="12"/>
                                        </p:tgtEl>
                                        <p:attrNameLst>
                                          <p:attrName>ppt_y</p:attrName>
                                        </p:attrNameLst>
                                      </p:cBhvr>
                                      <p:tavLst>
                                        <p:tav tm="0">
                                          <p:val>
                                            <p:strVal val="#ppt_y"/>
                                          </p:val>
                                        </p:tav>
                                        <p:tav tm="100000">
                                          <p:val>
                                            <p:strVal val="#ppt_y"/>
                                          </p:val>
                                        </p:tav>
                                      </p:tavLst>
                                    </p:anim>
                                    <p:anim calcmode="lin" valueType="num">
                                      <p:cBhvr>
                                        <p:cTn id="53" dur="500" fill="hold"/>
                                        <p:tgtEl>
                                          <p:spTgt spid="12"/>
                                        </p:tgtEl>
                                        <p:attrNameLst>
                                          <p:attrName>ppt_h</p:attrName>
                                        </p:attrNameLst>
                                      </p:cBhvr>
                                      <p:tavLst>
                                        <p:tav tm="0">
                                          <p:val>
                                            <p:strVal val="#ppt_h/10"/>
                                          </p:val>
                                        </p:tav>
                                        <p:tav tm="50000">
                                          <p:val>
                                            <p:strVal val="#ppt_h+.01"/>
                                          </p:val>
                                        </p:tav>
                                        <p:tav tm="100000">
                                          <p:val>
                                            <p:strVal val="#ppt_h"/>
                                          </p:val>
                                        </p:tav>
                                      </p:tavLst>
                                    </p:anim>
                                    <p:anim calcmode="lin" valueType="num">
                                      <p:cBhvr>
                                        <p:cTn id="54" dur="500" fill="hold"/>
                                        <p:tgtEl>
                                          <p:spTgt spid="12"/>
                                        </p:tgtEl>
                                        <p:attrNameLst>
                                          <p:attrName>ppt_w</p:attrName>
                                        </p:attrNameLst>
                                      </p:cBhvr>
                                      <p:tavLst>
                                        <p:tav tm="0">
                                          <p:val>
                                            <p:strVal val="#ppt_w/10"/>
                                          </p:val>
                                        </p:tav>
                                        <p:tav tm="50000">
                                          <p:val>
                                            <p:strVal val="#ppt_w+.01"/>
                                          </p:val>
                                        </p:tav>
                                        <p:tav tm="100000">
                                          <p:val>
                                            <p:strVal val="#ppt_w"/>
                                          </p:val>
                                        </p:tav>
                                      </p:tavLst>
                                    </p:anim>
                                    <p:animEffect transition="in" filter="fade">
                                      <p:cBhvr>
                                        <p:cTn id="55" dur="500" tmFilter="0,0; .5, 1; 1, 1"/>
                                        <p:tgtEl>
                                          <p:spTgt spid="12"/>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11"/>
                                        </p:tgtEl>
                                        <p:attrNameLst>
                                          <p:attrName>style.visibility</p:attrName>
                                        </p:attrNameLst>
                                      </p:cBhvr>
                                      <p:to>
                                        <p:strVal val="visible"/>
                                      </p:to>
                                    </p:set>
                                    <p:animEffect transition="in" filter="fade">
                                      <p:cBhvr>
                                        <p:cTn id="58" dur="500"/>
                                        <p:tgtEl>
                                          <p:spTgt spid="11"/>
                                        </p:tgtEl>
                                      </p:cBhvr>
                                    </p:animEffect>
                                  </p:childTnLst>
                                </p:cTn>
                              </p:par>
                            </p:childTnLst>
                          </p:cTn>
                        </p:par>
                        <p:par>
                          <p:cTn id="59" fill="hold">
                            <p:stCondLst>
                              <p:cond delay="3750"/>
                            </p:stCondLst>
                            <p:childTnLst>
                              <p:par>
                                <p:cTn id="60" presetID="2" presetClass="entr" presetSubtype="8"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1000" fill="hold"/>
                                        <p:tgtEl>
                                          <p:spTgt spid="13"/>
                                        </p:tgtEl>
                                        <p:attrNameLst>
                                          <p:attrName>ppt_x</p:attrName>
                                        </p:attrNameLst>
                                      </p:cBhvr>
                                      <p:tavLst>
                                        <p:tav tm="0">
                                          <p:val>
                                            <p:strVal val="0-#ppt_w/2"/>
                                          </p:val>
                                        </p:tav>
                                        <p:tav tm="100000">
                                          <p:val>
                                            <p:strVal val="#ppt_x"/>
                                          </p:val>
                                        </p:tav>
                                      </p:tavLst>
                                    </p:anim>
                                    <p:anim calcmode="lin" valueType="num">
                                      <p:cBhvr additive="base">
                                        <p:cTn id="63" dur="1000" fill="hold"/>
                                        <p:tgtEl>
                                          <p:spTgt spid="13"/>
                                        </p:tgtEl>
                                        <p:attrNameLst>
                                          <p:attrName>ppt_y</p:attrName>
                                        </p:attrNameLst>
                                      </p:cBhvr>
                                      <p:tavLst>
                                        <p:tav tm="0">
                                          <p:val>
                                            <p:strVal val="#ppt_y"/>
                                          </p:val>
                                        </p:tav>
                                        <p:tav tm="100000">
                                          <p:val>
                                            <p:strVal val="#ppt_y"/>
                                          </p:val>
                                        </p:tav>
                                      </p:tavLst>
                                    </p:anim>
                                  </p:childTnLst>
                                </p:cTn>
                              </p:par>
                              <p:par>
                                <p:cTn id="64" presetID="22" presetClass="entr" presetSubtype="1" fill="hold" nodeType="withEffect">
                                  <p:stCondLst>
                                    <p:cond delay="500"/>
                                  </p:stCondLst>
                                  <p:childTnLst>
                                    <p:set>
                                      <p:cBhvr>
                                        <p:cTn id="65" dur="1" fill="hold">
                                          <p:stCondLst>
                                            <p:cond delay="0"/>
                                          </p:stCondLst>
                                        </p:cTn>
                                        <p:tgtEl>
                                          <p:spTgt spid="14"/>
                                        </p:tgtEl>
                                        <p:attrNameLst>
                                          <p:attrName>style.visibility</p:attrName>
                                        </p:attrNameLst>
                                      </p:cBhvr>
                                      <p:to>
                                        <p:strVal val="visible"/>
                                      </p:to>
                                    </p:set>
                                    <p:animEffect transition="in" filter="wipe(up)">
                                      <p:cBhvr>
                                        <p:cTn id="66" dur="750"/>
                                        <p:tgtEl>
                                          <p:spTgt spid="14"/>
                                        </p:tgtEl>
                                      </p:cBhvr>
                                    </p:animEffect>
                                  </p:childTnLst>
                                </p:cTn>
                              </p:par>
                              <p:par>
                                <p:cTn id="67" presetID="22" presetClass="entr" presetSubtype="1" fill="hold" grpId="0" nodeType="withEffect">
                                  <p:stCondLst>
                                    <p:cond delay="750"/>
                                  </p:stCondLst>
                                  <p:childTnLst>
                                    <p:set>
                                      <p:cBhvr>
                                        <p:cTn id="68" dur="1" fill="hold">
                                          <p:stCondLst>
                                            <p:cond delay="0"/>
                                          </p:stCondLst>
                                        </p:cTn>
                                        <p:tgtEl>
                                          <p:spTgt spid="15"/>
                                        </p:tgtEl>
                                        <p:attrNameLst>
                                          <p:attrName>style.visibility</p:attrName>
                                        </p:attrNameLst>
                                      </p:cBhvr>
                                      <p:to>
                                        <p:strVal val="visible"/>
                                      </p:to>
                                    </p:set>
                                    <p:animEffect transition="in" filter="wipe(up)">
                                      <p:cBhvr>
                                        <p:cTn id="69" dur="7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P spid="10" grpId="0"/>
      <p:bldP spid="11" grpId="0"/>
      <p:bldP spid="12" grpId="0"/>
      <p:bldP spid="13" grpId="0" animBg="1"/>
      <p:bldP spid="15"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4"/>
          <p:cNvSpPr>
            <a:spLocks noChangeArrowheads="1"/>
          </p:cNvSpPr>
          <p:nvPr/>
        </p:nvSpPr>
        <p:spPr bwMode="auto">
          <a:xfrm>
            <a:off x="4211960" y="2855523"/>
            <a:ext cx="20081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dirty="0">
                <a:solidFill>
                  <a:schemeClr val="bg1"/>
                </a:solidFill>
                <a:latin typeface="+mn-lt"/>
                <a:ea typeface="+mn-ea"/>
                <a:cs typeface="+mn-ea"/>
                <a:sym typeface="+mn-lt"/>
              </a:rPr>
              <a:t>这里输入标题</a:t>
            </a:r>
          </a:p>
        </p:txBody>
      </p:sp>
      <p:sp>
        <p:nvSpPr>
          <p:cNvPr id="17" name="矩形 15"/>
          <p:cNvSpPr>
            <a:spLocks noChangeArrowheads="1"/>
          </p:cNvSpPr>
          <p:nvPr/>
        </p:nvSpPr>
        <p:spPr bwMode="auto">
          <a:xfrm>
            <a:off x="4560021" y="3271884"/>
            <a:ext cx="1312069" cy="219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825" dirty="0">
                <a:solidFill>
                  <a:schemeClr val="bg1"/>
                </a:solidFill>
                <a:latin typeface="+mn-lt"/>
                <a:ea typeface="+mn-ea"/>
                <a:cs typeface="+mn-ea"/>
                <a:sym typeface="+mn-lt"/>
              </a:rPr>
              <a:t>这里输入简单字概</a:t>
            </a:r>
          </a:p>
        </p:txBody>
      </p:sp>
      <p:sp>
        <p:nvSpPr>
          <p:cNvPr id="18" name="矩形 17"/>
          <p:cNvSpPr>
            <a:spLocks noChangeArrowheads="1"/>
          </p:cNvSpPr>
          <p:nvPr/>
        </p:nvSpPr>
        <p:spPr bwMode="auto">
          <a:xfrm>
            <a:off x="4437130" y="1635646"/>
            <a:ext cx="1557851"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6600" dirty="0">
                <a:solidFill>
                  <a:schemeClr val="bg1"/>
                </a:solidFill>
                <a:latin typeface="+mn-lt"/>
                <a:ea typeface="+mn-ea"/>
                <a:cs typeface="+mn-ea"/>
                <a:sym typeface="+mn-lt"/>
              </a:rPr>
              <a:t>03</a:t>
            </a:r>
            <a:endParaRPr lang="zh-CN" altLang="en-US" sz="6600" dirty="0">
              <a:solidFill>
                <a:schemeClr val="bg1"/>
              </a:solidFill>
              <a:latin typeface="+mn-lt"/>
              <a:ea typeface="+mn-ea"/>
              <a:cs typeface="+mn-ea"/>
              <a:sym typeface="+mn-lt"/>
            </a:endParaRPr>
          </a:p>
        </p:txBody>
      </p:sp>
      <p:cxnSp>
        <p:nvCxnSpPr>
          <p:cNvPr id="19" name="直接连接符 18"/>
          <p:cNvCxnSpPr>
            <a:cxnSpLocks/>
          </p:cNvCxnSpPr>
          <p:nvPr/>
        </p:nvCxnSpPr>
        <p:spPr bwMode="auto">
          <a:xfrm>
            <a:off x="4595701" y="2760191"/>
            <a:ext cx="1240708" cy="0"/>
          </a:xfrm>
          <a:prstGeom prst="line">
            <a:avLst/>
          </a:prstGeom>
          <a:solidFill>
            <a:schemeClr val="accent1"/>
          </a:solidFill>
          <a:ln w="9525" cap="flat" cmpd="sng" algn="ctr">
            <a:solidFill>
              <a:schemeClr val="bg1"/>
            </a:solidFill>
            <a:prstDash val="solid"/>
            <a:round/>
            <a:headEnd type="none" w="med" len="med"/>
            <a:tailEnd type="none" w="med" len="med"/>
          </a:ln>
        </p:spPr>
      </p:cxnSp>
      <p:grpSp>
        <p:nvGrpSpPr>
          <p:cNvPr id="13" name="组合 12"/>
          <p:cNvGrpSpPr/>
          <p:nvPr/>
        </p:nvGrpSpPr>
        <p:grpSpPr>
          <a:xfrm>
            <a:off x="-36512" y="2254598"/>
            <a:ext cx="3053456" cy="3053456"/>
            <a:chOff x="0" y="1131590"/>
            <a:chExt cx="3053456" cy="3053456"/>
          </a:xfrm>
        </p:grpSpPr>
        <p:pic>
          <p:nvPicPr>
            <p:cNvPr id="21" name="Picture 2" descr="C:\Users\Administrator\Desktop\77da3b27c53b38128a0cfcde2dae21af.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1131590"/>
              <a:ext cx="3053456" cy="305345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C:\Users\Administrator\Desktop\1fce01b532a012d44cb9f5a458feeded.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5000" t="16361" r="50000" b="37743"/>
            <a:stretch/>
          </p:blipFill>
          <p:spPr bwMode="auto">
            <a:xfrm>
              <a:off x="2051720" y="1635522"/>
              <a:ext cx="659128" cy="1150640"/>
            </a:xfrm>
            <a:prstGeom prst="rect">
              <a:avLst/>
            </a:prstGeom>
            <a:noFill/>
            <a:extLst>
              <a:ext uri="{909E8E84-426E-40DD-AFC4-6F175D3DCCD1}">
                <a14:hiddenFill xmlns:a14="http://schemas.microsoft.com/office/drawing/2010/main">
                  <a:solidFill>
                    <a:srgbClr val="FFFFFF"/>
                  </a:solidFill>
                </a14:hiddenFill>
              </a:ext>
            </a:extLst>
          </p:spPr>
        </p:pic>
      </p:grpSp>
      <p:pic>
        <p:nvPicPr>
          <p:cNvPr id="24" name="Picture 4" descr="C:\Users\Administrator\Desktop\5.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172400" y="1923678"/>
            <a:ext cx="1385698" cy="2405982"/>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descr="C:\Users\Administrator\Desktop\2.pn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52651" t="40984" r="30917" b="40316"/>
          <a:stretch/>
        </p:blipFill>
        <p:spPr bwMode="auto">
          <a:xfrm>
            <a:off x="5352935" y="1923678"/>
            <a:ext cx="427476" cy="667242"/>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79495341"/>
      </p:ext>
    </p:extLst>
  </p:cSld>
  <p:clrMapOvr>
    <a:masterClrMapping/>
  </p:clrMapOvr>
  <mc:AlternateContent xmlns:mc="http://schemas.openxmlformats.org/markup-compatibility/2006" xmlns:p14="http://schemas.microsoft.com/office/powerpoint/2010/main">
    <mc:Choice Requires="p14">
      <p:transition spd="slow" p14:dur="1500" advTm="2828">
        <p:random/>
      </p:transition>
    </mc:Choice>
    <mc:Fallback xmlns="">
      <p:transition spd="slow" advTm="2828">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randombar(horizontal)">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500" fill="hold"/>
                                        <p:tgtEl>
                                          <p:spTgt spid="24"/>
                                        </p:tgtEl>
                                        <p:attrNameLst>
                                          <p:attrName>ppt_x</p:attrName>
                                        </p:attrNameLst>
                                      </p:cBhvr>
                                      <p:tavLst>
                                        <p:tav tm="0">
                                          <p:val>
                                            <p:strVal val="1+#ppt_w/2"/>
                                          </p:val>
                                        </p:tav>
                                        <p:tav tm="100000">
                                          <p:val>
                                            <p:strVal val="#ppt_x"/>
                                          </p:val>
                                        </p:tav>
                                      </p:tavLst>
                                    </p:anim>
                                    <p:anim calcmode="lin" valueType="num">
                                      <p:cBhvr additive="base">
                                        <p:cTn id="30"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6" presetClass="entr" presetSubtype="0" fill="hold" nodeType="click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down)">
                                      <p:cBhvr>
                                        <p:cTn id="35" dur="580">
                                          <p:stCondLst>
                                            <p:cond delay="0"/>
                                          </p:stCondLst>
                                        </p:cTn>
                                        <p:tgtEl>
                                          <p:spTgt spid="25"/>
                                        </p:tgtEl>
                                      </p:cBhvr>
                                    </p:animEffect>
                                    <p:anim calcmode="lin" valueType="num">
                                      <p:cBhvr>
                                        <p:cTn id="36" dur="1822"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37" dur="664"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38" dur="664" tmFilter="0, 0; 0.125,0.2665; 0.25,0.4; 0.375,0.465; 0.5,0.5;  0.625,0.535; 0.75,0.6; 0.875,0.7335; 1,1">
                                          <p:stCondLst>
                                            <p:cond delay="664"/>
                                          </p:stCondLst>
                                        </p:cTn>
                                        <p:tgtEl>
                                          <p:spTgt spid="25"/>
                                        </p:tgtEl>
                                        <p:attrNameLst>
                                          <p:attrName>ppt_y</p:attrName>
                                        </p:attrNameLst>
                                      </p:cBhvr>
                                      <p:tavLst>
                                        <p:tav tm="0" fmla="#ppt_y-sin(pi*$)/9">
                                          <p:val>
                                            <p:fltVal val="0"/>
                                          </p:val>
                                        </p:tav>
                                        <p:tav tm="100000">
                                          <p:val>
                                            <p:fltVal val="1"/>
                                          </p:val>
                                        </p:tav>
                                      </p:tavLst>
                                    </p:anim>
                                    <p:anim calcmode="lin" valueType="num">
                                      <p:cBhvr>
                                        <p:cTn id="39" dur="332" tmFilter="0, 0; 0.125,0.2665; 0.25,0.4; 0.375,0.465; 0.5,0.5;  0.625,0.535; 0.75,0.6; 0.875,0.7335; 1,1">
                                          <p:stCondLst>
                                            <p:cond delay="1324"/>
                                          </p:stCondLst>
                                        </p:cTn>
                                        <p:tgtEl>
                                          <p:spTgt spid="25"/>
                                        </p:tgtEl>
                                        <p:attrNameLst>
                                          <p:attrName>ppt_y</p:attrName>
                                        </p:attrNameLst>
                                      </p:cBhvr>
                                      <p:tavLst>
                                        <p:tav tm="0" fmla="#ppt_y-sin(pi*$)/27">
                                          <p:val>
                                            <p:fltVal val="0"/>
                                          </p:val>
                                        </p:tav>
                                        <p:tav tm="100000">
                                          <p:val>
                                            <p:fltVal val="1"/>
                                          </p:val>
                                        </p:tav>
                                      </p:tavLst>
                                    </p:anim>
                                    <p:anim calcmode="lin" valueType="num">
                                      <p:cBhvr>
                                        <p:cTn id="40" dur="164" tmFilter="0, 0; 0.125,0.2665; 0.25,0.4; 0.375,0.465; 0.5,0.5;  0.625,0.535; 0.75,0.6; 0.875,0.7335; 1,1">
                                          <p:stCondLst>
                                            <p:cond delay="1656"/>
                                          </p:stCondLst>
                                        </p:cTn>
                                        <p:tgtEl>
                                          <p:spTgt spid="25"/>
                                        </p:tgtEl>
                                        <p:attrNameLst>
                                          <p:attrName>ppt_y</p:attrName>
                                        </p:attrNameLst>
                                      </p:cBhvr>
                                      <p:tavLst>
                                        <p:tav tm="0" fmla="#ppt_y-sin(pi*$)/81">
                                          <p:val>
                                            <p:fltVal val="0"/>
                                          </p:val>
                                        </p:tav>
                                        <p:tav tm="100000">
                                          <p:val>
                                            <p:fltVal val="1"/>
                                          </p:val>
                                        </p:tav>
                                      </p:tavLst>
                                    </p:anim>
                                    <p:animScale>
                                      <p:cBhvr>
                                        <p:cTn id="41" dur="26">
                                          <p:stCondLst>
                                            <p:cond delay="650"/>
                                          </p:stCondLst>
                                        </p:cTn>
                                        <p:tgtEl>
                                          <p:spTgt spid="25"/>
                                        </p:tgtEl>
                                      </p:cBhvr>
                                      <p:to x="100000" y="60000"/>
                                    </p:animScale>
                                    <p:animScale>
                                      <p:cBhvr>
                                        <p:cTn id="42" dur="166" decel="50000">
                                          <p:stCondLst>
                                            <p:cond delay="676"/>
                                          </p:stCondLst>
                                        </p:cTn>
                                        <p:tgtEl>
                                          <p:spTgt spid="25"/>
                                        </p:tgtEl>
                                      </p:cBhvr>
                                      <p:to x="100000" y="100000"/>
                                    </p:animScale>
                                    <p:animScale>
                                      <p:cBhvr>
                                        <p:cTn id="43" dur="26">
                                          <p:stCondLst>
                                            <p:cond delay="1312"/>
                                          </p:stCondLst>
                                        </p:cTn>
                                        <p:tgtEl>
                                          <p:spTgt spid="25"/>
                                        </p:tgtEl>
                                      </p:cBhvr>
                                      <p:to x="100000" y="80000"/>
                                    </p:animScale>
                                    <p:animScale>
                                      <p:cBhvr>
                                        <p:cTn id="44" dur="166" decel="50000">
                                          <p:stCondLst>
                                            <p:cond delay="1338"/>
                                          </p:stCondLst>
                                        </p:cTn>
                                        <p:tgtEl>
                                          <p:spTgt spid="25"/>
                                        </p:tgtEl>
                                      </p:cBhvr>
                                      <p:to x="100000" y="100000"/>
                                    </p:animScale>
                                    <p:animScale>
                                      <p:cBhvr>
                                        <p:cTn id="45" dur="26">
                                          <p:stCondLst>
                                            <p:cond delay="1642"/>
                                          </p:stCondLst>
                                        </p:cTn>
                                        <p:tgtEl>
                                          <p:spTgt spid="25"/>
                                        </p:tgtEl>
                                      </p:cBhvr>
                                      <p:to x="100000" y="90000"/>
                                    </p:animScale>
                                    <p:animScale>
                                      <p:cBhvr>
                                        <p:cTn id="46" dur="166" decel="50000">
                                          <p:stCondLst>
                                            <p:cond delay="1668"/>
                                          </p:stCondLst>
                                        </p:cTn>
                                        <p:tgtEl>
                                          <p:spTgt spid="25"/>
                                        </p:tgtEl>
                                      </p:cBhvr>
                                      <p:to x="100000" y="100000"/>
                                    </p:animScale>
                                    <p:animScale>
                                      <p:cBhvr>
                                        <p:cTn id="47" dur="26">
                                          <p:stCondLst>
                                            <p:cond delay="1808"/>
                                          </p:stCondLst>
                                        </p:cTn>
                                        <p:tgtEl>
                                          <p:spTgt spid="25"/>
                                        </p:tgtEl>
                                      </p:cBhvr>
                                      <p:to x="100000" y="95000"/>
                                    </p:animScale>
                                    <p:animScale>
                                      <p:cBhvr>
                                        <p:cTn id="48" dur="166" decel="50000">
                                          <p:stCondLst>
                                            <p:cond delay="1834"/>
                                          </p:stCondLst>
                                        </p:cTn>
                                        <p:tgtEl>
                                          <p:spTgt spid="2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圆角矩形 7"/>
          <p:cNvSpPr/>
          <p:nvPr/>
        </p:nvSpPr>
        <p:spPr>
          <a:xfrm>
            <a:off x="1207554" y="1821026"/>
            <a:ext cx="1181903" cy="1485291"/>
          </a:xfrm>
          <a:prstGeom prst="roundRect">
            <a:avLst>
              <a:gd name="adj" fmla="val 8406"/>
            </a:avLst>
          </a:prstGeom>
          <a:solidFill>
            <a:srgbClr val="99663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cs typeface="+mn-ea"/>
              <a:sym typeface="+mn-lt"/>
            </a:endParaRPr>
          </a:p>
        </p:txBody>
      </p:sp>
      <p:sp>
        <p:nvSpPr>
          <p:cNvPr id="77" name="TextBox 8"/>
          <p:cNvSpPr txBox="1"/>
          <p:nvPr/>
        </p:nvSpPr>
        <p:spPr>
          <a:xfrm>
            <a:off x="1174064" y="1949071"/>
            <a:ext cx="1248889" cy="300082"/>
          </a:xfrm>
          <a:prstGeom prst="rect">
            <a:avLst/>
          </a:prstGeom>
          <a:noFill/>
        </p:spPr>
        <p:txBody>
          <a:bodyPr wrap="square" rtlCol="0">
            <a:spAutoFit/>
          </a:bodyPr>
          <a:lstStyle/>
          <a:p>
            <a:r>
              <a:rPr lang="zh-CN" altLang="en-US" sz="1350" dirty="0">
                <a:solidFill>
                  <a:prstClr val="white"/>
                </a:solidFill>
                <a:cs typeface="+mn-ea"/>
                <a:sym typeface="+mn-lt"/>
              </a:rPr>
              <a:t>输入你的标题</a:t>
            </a:r>
          </a:p>
        </p:txBody>
      </p:sp>
      <p:cxnSp>
        <p:nvCxnSpPr>
          <p:cNvPr id="78" name="直接连接符 77"/>
          <p:cNvCxnSpPr/>
          <p:nvPr/>
        </p:nvCxnSpPr>
        <p:spPr>
          <a:xfrm>
            <a:off x="1207554" y="2259824"/>
            <a:ext cx="118190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79" name="矩形 78"/>
          <p:cNvSpPr/>
          <p:nvPr/>
        </p:nvSpPr>
        <p:spPr>
          <a:xfrm>
            <a:off x="1190680" y="2304684"/>
            <a:ext cx="1215656" cy="897618"/>
          </a:xfrm>
          <a:prstGeom prst="rect">
            <a:avLst/>
          </a:prstGeom>
        </p:spPr>
        <p:txBody>
          <a:bodyPr wrap="square">
            <a:spAutoFit/>
          </a:bodyPr>
          <a:lstStyle/>
          <a:p>
            <a:pPr algn="ctr">
              <a:lnSpc>
                <a:spcPct val="150000"/>
              </a:lnSpc>
            </a:pPr>
            <a:r>
              <a:rPr lang="en-US" altLang="zh-CN" sz="900" dirty="0">
                <a:solidFill>
                  <a:prstClr val="white"/>
                </a:solidFill>
                <a:cs typeface="+mn-ea"/>
                <a:sym typeface="+mn-lt"/>
              </a:rPr>
              <a:t>Apologizing does not always mean you are wrong the other person is right</a:t>
            </a:r>
            <a:endParaRPr lang="zh-CN" altLang="en-US" sz="900" dirty="0">
              <a:solidFill>
                <a:prstClr val="white"/>
              </a:solidFill>
              <a:cs typeface="+mn-ea"/>
              <a:sym typeface="+mn-lt"/>
            </a:endParaRPr>
          </a:p>
        </p:txBody>
      </p:sp>
      <p:sp>
        <p:nvSpPr>
          <p:cNvPr id="80" name="圆角矩形 15"/>
          <p:cNvSpPr/>
          <p:nvPr/>
        </p:nvSpPr>
        <p:spPr>
          <a:xfrm>
            <a:off x="3014365" y="1821026"/>
            <a:ext cx="1181903" cy="1485291"/>
          </a:xfrm>
          <a:prstGeom prst="roundRect">
            <a:avLst>
              <a:gd name="adj" fmla="val 8406"/>
            </a:avLst>
          </a:prstGeom>
          <a:solidFill>
            <a:srgbClr val="99663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cs typeface="+mn-ea"/>
              <a:sym typeface="+mn-lt"/>
            </a:endParaRPr>
          </a:p>
        </p:txBody>
      </p:sp>
      <p:sp>
        <p:nvSpPr>
          <p:cNvPr id="81" name="TextBox 16"/>
          <p:cNvSpPr txBox="1"/>
          <p:nvPr/>
        </p:nvSpPr>
        <p:spPr>
          <a:xfrm>
            <a:off x="2980873" y="1949071"/>
            <a:ext cx="1248889" cy="300082"/>
          </a:xfrm>
          <a:prstGeom prst="rect">
            <a:avLst/>
          </a:prstGeom>
          <a:noFill/>
        </p:spPr>
        <p:txBody>
          <a:bodyPr wrap="square" rtlCol="0">
            <a:spAutoFit/>
          </a:bodyPr>
          <a:lstStyle/>
          <a:p>
            <a:r>
              <a:rPr lang="zh-CN" altLang="en-US" sz="1350" dirty="0">
                <a:solidFill>
                  <a:prstClr val="white"/>
                </a:solidFill>
                <a:cs typeface="+mn-ea"/>
                <a:sym typeface="+mn-lt"/>
              </a:rPr>
              <a:t>输入你的标题</a:t>
            </a:r>
          </a:p>
        </p:txBody>
      </p:sp>
      <p:cxnSp>
        <p:nvCxnSpPr>
          <p:cNvPr id="82" name="直接连接符 81"/>
          <p:cNvCxnSpPr/>
          <p:nvPr/>
        </p:nvCxnSpPr>
        <p:spPr>
          <a:xfrm>
            <a:off x="3014365" y="2259824"/>
            <a:ext cx="1181903"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83" name="矩形 82"/>
          <p:cNvSpPr/>
          <p:nvPr/>
        </p:nvSpPr>
        <p:spPr>
          <a:xfrm>
            <a:off x="2997490" y="2304684"/>
            <a:ext cx="1215656" cy="897618"/>
          </a:xfrm>
          <a:prstGeom prst="rect">
            <a:avLst/>
          </a:prstGeom>
        </p:spPr>
        <p:txBody>
          <a:bodyPr wrap="square">
            <a:spAutoFit/>
          </a:bodyPr>
          <a:lstStyle/>
          <a:p>
            <a:pPr algn="ctr">
              <a:lnSpc>
                <a:spcPct val="150000"/>
              </a:lnSpc>
            </a:pPr>
            <a:r>
              <a:rPr lang="en-US" altLang="zh-CN" sz="900" dirty="0">
                <a:solidFill>
                  <a:prstClr val="white"/>
                </a:solidFill>
                <a:cs typeface="+mn-ea"/>
                <a:sym typeface="+mn-lt"/>
              </a:rPr>
              <a:t>Apologizing does not always mean you are wrong the other person is right</a:t>
            </a:r>
            <a:endParaRPr lang="zh-CN" altLang="en-US" sz="900" dirty="0">
              <a:solidFill>
                <a:prstClr val="white"/>
              </a:solidFill>
              <a:cs typeface="+mn-ea"/>
              <a:sym typeface="+mn-lt"/>
            </a:endParaRPr>
          </a:p>
        </p:txBody>
      </p:sp>
      <p:sp>
        <p:nvSpPr>
          <p:cNvPr id="84" name="Freeform 893"/>
          <p:cNvSpPr>
            <a:spLocks noEditPoints="1"/>
          </p:cNvSpPr>
          <p:nvPr/>
        </p:nvSpPr>
        <p:spPr bwMode="auto">
          <a:xfrm>
            <a:off x="2578685" y="2442825"/>
            <a:ext cx="246460" cy="241697"/>
          </a:xfrm>
          <a:custGeom>
            <a:avLst/>
            <a:gdLst>
              <a:gd name="T0" fmla="*/ 149 w 207"/>
              <a:gd name="T1" fmla="*/ 95 h 203"/>
              <a:gd name="T2" fmla="*/ 207 w 207"/>
              <a:gd name="T3" fmla="*/ 47 h 203"/>
              <a:gd name="T4" fmla="*/ 149 w 207"/>
              <a:gd name="T5" fmla="*/ 0 h 203"/>
              <a:gd name="T6" fmla="*/ 149 w 207"/>
              <a:gd name="T7" fmla="*/ 31 h 203"/>
              <a:gd name="T8" fmla="*/ 29 w 207"/>
              <a:gd name="T9" fmla="*/ 31 h 203"/>
              <a:gd name="T10" fmla="*/ 29 w 207"/>
              <a:gd name="T11" fmla="*/ 65 h 203"/>
              <a:gd name="T12" fmla="*/ 149 w 207"/>
              <a:gd name="T13" fmla="*/ 65 h 203"/>
              <a:gd name="T14" fmla="*/ 149 w 207"/>
              <a:gd name="T15" fmla="*/ 95 h 203"/>
              <a:gd name="T16" fmla="*/ 58 w 207"/>
              <a:gd name="T17" fmla="*/ 108 h 203"/>
              <a:gd name="T18" fmla="*/ 0 w 207"/>
              <a:gd name="T19" fmla="*/ 157 h 203"/>
              <a:gd name="T20" fmla="*/ 58 w 207"/>
              <a:gd name="T21" fmla="*/ 203 h 203"/>
              <a:gd name="T22" fmla="*/ 58 w 207"/>
              <a:gd name="T23" fmla="*/ 173 h 203"/>
              <a:gd name="T24" fmla="*/ 178 w 207"/>
              <a:gd name="T25" fmla="*/ 173 h 203"/>
              <a:gd name="T26" fmla="*/ 178 w 207"/>
              <a:gd name="T27" fmla="*/ 139 h 203"/>
              <a:gd name="T28" fmla="*/ 58 w 207"/>
              <a:gd name="T29" fmla="*/ 139 h 203"/>
              <a:gd name="T30" fmla="*/ 58 w 207"/>
              <a:gd name="T31" fmla="*/ 108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7" h="203">
                <a:moveTo>
                  <a:pt x="149" y="95"/>
                </a:moveTo>
                <a:lnTo>
                  <a:pt x="207" y="47"/>
                </a:lnTo>
                <a:lnTo>
                  <a:pt x="149" y="0"/>
                </a:lnTo>
                <a:lnTo>
                  <a:pt x="149" y="31"/>
                </a:lnTo>
                <a:lnTo>
                  <a:pt x="29" y="31"/>
                </a:lnTo>
                <a:lnTo>
                  <a:pt x="29" y="65"/>
                </a:lnTo>
                <a:lnTo>
                  <a:pt x="149" y="65"/>
                </a:lnTo>
                <a:lnTo>
                  <a:pt x="149" y="95"/>
                </a:lnTo>
                <a:close/>
                <a:moveTo>
                  <a:pt x="58" y="108"/>
                </a:moveTo>
                <a:lnTo>
                  <a:pt x="0" y="157"/>
                </a:lnTo>
                <a:lnTo>
                  <a:pt x="58" y="203"/>
                </a:lnTo>
                <a:lnTo>
                  <a:pt x="58" y="173"/>
                </a:lnTo>
                <a:lnTo>
                  <a:pt x="178" y="173"/>
                </a:lnTo>
                <a:lnTo>
                  <a:pt x="178" y="139"/>
                </a:lnTo>
                <a:lnTo>
                  <a:pt x="58" y="139"/>
                </a:lnTo>
                <a:lnTo>
                  <a:pt x="58" y="10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sp>
        <p:nvSpPr>
          <p:cNvPr id="85" name="TextBox 30"/>
          <p:cNvSpPr txBox="1"/>
          <p:nvPr/>
        </p:nvSpPr>
        <p:spPr>
          <a:xfrm>
            <a:off x="1460869" y="3306190"/>
            <a:ext cx="675280" cy="738664"/>
          </a:xfrm>
          <a:prstGeom prst="rect">
            <a:avLst/>
          </a:prstGeom>
          <a:noFill/>
        </p:spPr>
        <p:txBody>
          <a:bodyPr wrap="square" rtlCol="0">
            <a:spAutoFit/>
          </a:bodyPr>
          <a:lstStyle/>
          <a:p>
            <a:pPr algn="ctr"/>
            <a:r>
              <a:rPr lang="en-US" altLang="zh-CN" sz="2100" u="sng" dirty="0">
                <a:solidFill>
                  <a:schemeClr val="bg1"/>
                </a:solidFill>
                <a:cs typeface="+mn-ea"/>
                <a:sym typeface="+mn-lt"/>
              </a:rPr>
              <a:t>7000</a:t>
            </a:r>
            <a:endParaRPr lang="zh-CN" altLang="en-US" sz="2100" u="sng" dirty="0">
              <a:solidFill>
                <a:schemeClr val="bg1"/>
              </a:solidFill>
              <a:cs typeface="+mn-ea"/>
              <a:sym typeface="+mn-lt"/>
            </a:endParaRPr>
          </a:p>
        </p:txBody>
      </p:sp>
      <p:sp>
        <p:nvSpPr>
          <p:cNvPr id="86" name="TextBox 31"/>
          <p:cNvSpPr txBox="1"/>
          <p:nvPr/>
        </p:nvSpPr>
        <p:spPr>
          <a:xfrm>
            <a:off x="3267678" y="3306190"/>
            <a:ext cx="675280" cy="738664"/>
          </a:xfrm>
          <a:prstGeom prst="rect">
            <a:avLst/>
          </a:prstGeom>
          <a:noFill/>
        </p:spPr>
        <p:txBody>
          <a:bodyPr wrap="square" rtlCol="0">
            <a:spAutoFit/>
          </a:bodyPr>
          <a:lstStyle/>
          <a:p>
            <a:pPr algn="ctr"/>
            <a:r>
              <a:rPr lang="en-US" altLang="zh-CN" sz="2100" u="sng" dirty="0">
                <a:solidFill>
                  <a:schemeClr val="bg1"/>
                </a:solidFill>
                <a:cs typeface="+mn-ea"/>
                <a:sym typeface="+mn-lt"/>
              </a:rPr>
              <a:t>8500</a:t>
            </a:r>
            <a:endParaRPr lang="zh-CN" altLang="en-US" sz="2100" u="sng" dirty="0">
              <a:solidFill>
                <a:schemeClr val="bg1"/>
              </a:solidFill>
              <a:cs typeface="+mn-ea"/>
              <a:sym typeface="+mn-lt"/>
            </a:endParaRPr>
          </a:p>
        </p:txBody>
      </p:sp>
      <p:sp>
        <p:nvSpPr>
          <p:cNvPr id="88" name="矩形 87"/>
          <p:cNvSpPr/>
          <p:nvPr/>
        </p:nvSpPr>
        <p:spPr>
          <a:xfrm>
            <a:off x="4448179" y="3775528"/>
            <a:ext cx="3240881" cy="438799"/>
          </a:xfrm>
          <a:prstGeom prst="rect">
            <a:avLst/>
          </a:prstGeom>
          <a:solidFill>
            <a:srgbClr val="996633">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en-US" altLang="zh-CN" sz="900" dirty="0">
                <a:solidFill>
                  <a:prstClr val="white"/>
                </a:solidFill>
                <a:cs typeface="+mn-ea"/>
                <a:sym typeface="+mn-lt"/>
              </a:rPr>
              <a:t>Apologizing does not always mean you are wrong the other person is right</a:t>
            </a:r>
            <a:endParaRPr lang="zh-CN" altLang="en-US" sz="900" dirty="0">
              <a:solidFill>
                <a:prstClr val="white"/>
              </a:solidFill>
              <a:cs typeface="+mn-ea"/>
              <a:sym typeface="+mn-lt"/>
            </a:endParaRPr>
          </a:p>
        </p:txBody>
      </p:sp>
      <p:grpSp>
        <p:nvGrpSpPr>
          <p:cNvPr id="89" name="组合 88"/>
          <p:cNvGrpSpPr/>
          <p:nvPr/>
        </p:nvGrpSpPr>
        <p:grpSpPr>
          <a:xfrm>
            <a:off x="4448174" y="1419622"/>
            <a:ext cx="1079880" cy="300082"/>
            <a:chOff x="4571999" y="960714"/>
            <a:chExt cx="1439840" cy="400108"/>
          </a:xfrm>
          <a:solidFill>
            <a:srgbClr val="996633"/>
          </a:solidFill>
        </p:grpSpPr>
        <p:sp>
          <p:nvSpPr>
            <p:cNvPr id="90" name="矩形 89"/>
            <p:cNvSpPr/>
            <p:nvPr/>
          </p:nvSpPr>
          <p:spPr>
            <a:xfrm>
              <a:off x="4571999" y="965444"/>
              <a:ext cx="1439840" cy="35987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cs typeface="+mn-ea"/>
                <a:sym typeface="+mn-lt"/>
              </a:endParaRPr>
            </a:p>
          </p:txBody>
        </p:sp>
        <p:grpSp>
          <p:nvGrpSpPr>
            <p:cNvPr id="91" name="组合 90"/>
            <p:cNvGrpSpPr/>
            <p:nvPr/>
          </p:nvGrpSpPr>
          <p:grpSpPr>
            <a:xfrm>
              <a:off x="4636655" y="1006474"/>
              <a:ext cx="277812" cy="277813"/>
              <a:chOff x="1220788" y="4405313"/>
              <a:chExt cx="277812" cy="277813"/>
            </a:xfrm>
            <a:grpFill/>
          </p:grpSpPr>
          <p:sp>
            <p:nvSpPr>
              <p:cNvPr id="93" name="Freeform 189"/>
              <p:cNvSpPr>
                <a:spLocks/>
              </p:cNvSpPr>
              <p:nvPr/>
            </p:nvSpPr>
            <p:spPr bwMode="auto">
              <a:xfrm>
                <a:off x="1331913" y="4405313"/>
                <a:ext cx="53975" cy="50800"/>
              </a:xfrm>
              <a:custGeom>
                <a:avLst/>
                <a:gdLst>
                  <a:gd name="T0" fmla="*/ 55 w 56"/>
                  <a:gd name="T1" fmla="*/ 51 h 51"/>
                  <a:gd name="T2" fmla="*/ 56 w 56"/>
                  <a:gd name="T3" fmla="*/ 51 h 51"/>
                  <a:gd name="T4" fmla="*/ 28 w 56"/>
                  <a:gd name="T5" fmla="*/ 0 h 51"/>
                  <a:gd name="T6" fmla="*/ 0 w 56"/>
                  <a:gd name="T7" fmla="*/ 51 h 51"/>
                  <a:gd name="T8" fmla="*/ 1 w 56"/>
                  <a:gd name="T9" fmla="*/ 51 h 51"/>
                  <a:gd name="T10" fmla="*/ 28 w 56"/>
                  <a:gd name="T11" fmla="*/ 47 h 51"/>
                  <a:gd name="T12" fmla="*/ 55 w 56"/>
                  <a:gd name="T13" fmla="*/ 51 h 51"/>
                </a:gdLst>
                <a:ahLst/>
                <a:cxnLst>
                  <a:cxn ang="0">
                    <a:pos x="T0" y="T1"/>
                  </a:cxn>
                  <a:cxn ang="0">
                    <a:pos x="T2" y="T3"/>
                  </a:cxn>
                  <a:cxn ang="0">
                    <a:pos x="T4" y="T5"/>
                  </a:cxn>
                  <a:cxn ang="0">
                    <a:pos x="T6" y="T7"/>
                  </a:cxn>
                  <a:cxn ang="0">
                    <a:pos x="T8" y="T9"/>
                  </a:cxn>
                  <a:cxn ang="0">
                    <a:pos x="T10" y="T11"/>
                  </a:cxn>
                  <a:cxn ang="0">
                    <a:pos x="T12" y="T13"/>
                  </a:cxn>
                </a:cxnLst>
                <a:rect l="0" t="0" r="r" b="b"/>
                <a:pathLst>
                  <a:path w="56" h="51">
                    <a:moveTo>
                      <a:pt x="55" y="51"/>
                    </a:moveTo>
                    <a:cubicBezTo>
                      <a:pt x="56" y="51"/>
                      <a:pt x="56" y="51"/>
                      <a:pt x="56" y="51"/>
                    </a:cubicBezTo>
                    <a:cubicBezTo>
                      <a:pt x="28" y="0"/>
                      <a:pt x="28" y="0"/>
                      <a:pt x="28" y="0"/>
                    </a:cubicBezTo>
                    <a:cubicBezTo>
                      <a:pt x="0" y="51"/>
                      <a:pt x="0" y="51"/>
                      <a:pt x="0" y="51"/>
                    </a:cubicBezTo>
                    <a:cubicBezTo>
                      <a:pt x="1" y="51"/>
                      <a:pt x="1" y="51"/>
                      <a:pt x="1" y="51"/>
                    </a:cubicBezTo>
                    <a:cubicBezTo>
                      <a:pt x="10" y="49"/>
                      <a:pt x="19" y="47"/>
                      <a:pt x="28" y="47"/>
                    </a:cubicBezTo>
                    <a:cubicBezTo>
                      <a:pt x="37" y="47"/>
                      <a:pt x="46" y="49"/>
                      <a:pt x="55"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sp>
            <p:nvSpPr>
              <p:cNvPr id="94" name="Freeform 190"/>
              <p:cNvSpPr>
                <a:spLocks/>
              </p:cNvSpPr>
              <p:nvPr/>
            </p:nvSpPr>
            <p:spPr bwMode="auto">
              <a:xfrm>
                <a:off x="1447800" y="4518026"/>
                <a:ext cx="50800" cy="53975"/>
              </a:xfrm>
              <a:custGeom>
                <a:avLst/>
                <a:gdLst>
                  <a:gd name="T0" fmla="*/ 0 w 51"/>
                  <a:gd name="T1" fmla="*/ 54 h 55"/>
                  <a:gd name="T2" fmla="*/ 0 w 51"/>
                  <a:gd name="T3" fmla="*/ 55 h 55"/>
                  <a:gd name="T4" fmla="*/ 51 w 51"/>
                  <a:gd name="T5" fmla="*/ 27 h 55"/>
                  <a:gd name="T6" fmla="*/ 0 w 51"/>
                  <a:gd name="T7" fmla="*/ 0 h 55"/>
                  <a:gd name="T8" fmla="*/ 0 w 51"/>
                  <a:gd name="T9" fmla="*/ 1 h 55"/>
                  <a:gd name="T10" fmla="*/ 3 w 51"/>
                  <a:gd name="T11" fmla="*/ 27 h 55"/>
                  <a:gd name="T12" fmla="*/ 0 w 51"/>
                  <a:gd name="T13" fmla="*/ 54 h 55"/>
                </a:gdLst>
                <a:ahLst/>
                <a:cxnLst>
                  <a:cxn ang="0">
                    <a:pos x="T0" y="T1"/>
                  </a:cxn>
                  <a:cxn ang="0">
                    <a:pos x="T2" y="T3"/>
                  </a:cxn>
                  <a:cxn ang="0">
                    <a:pos x="T4" y="T5"/>
                  </a:cxn>
                  <a:cxn ang="0">
                    <a:pos x="T6" y="T7"/>
                  </a:cxn>
                  <a:cxn ang="0">
                    <a:pos x="T8" y="T9"/>
                  </a:cxn>
                  <a:cxn ang="0">
                    <a:pos x="T10" y="T11"/>
                  </a:cxn>
                  <a:cxn ang="0">
                    <a:pos x="T12" y="T13"/>
                  </a:cxn>
                </a:cxnLst>
                <a:rect l="0" t="0" r="r" b="b"/>
                <a:pathLst>
                  <a:path w="51" h="55">
                    <a:moveTo>
                      <a:pt x="0" y="54"/>
                    </a:moveTo>
                    <a:cubicBezTo>
                      <a:pt x="0" y="55"/>
                      <a:pt x="0" y="55"/>
                      <a:pt x="0" y="55"/>
                    </a:cubicBezTo>
                    <a:cubicBezTo>
                      <a:pt x="51" y="27"/>
                      <a:pt x="51" y="27"/>
                      <a:pt x="51" y="27"/>
                    </a:cubicBezTo>
                    <a:cubicBezTo>
                      <a:pt x="0" y="0"/>
                      <a:pt x="0" y="0"/>
                      <a:pt x="0" y="0"/>
                    </a:cubicBezTo>
                    <a:cubicBezTo>
                      <a:pt x="0" y="1"/>
                      <a:pt x="0" y="1"/>
                      <a:pt x="0" y="1"/>
                    </a:cubicBezTo>
                    <a:cubicBezTo>
                      <a:pt x="2" y="9"/>
                      <a:pt x="3" y="18"/>
                      <a:pt x="3" y="27"/>
                    </a:cubicBezTo>
                    <a:cubicBezTo>
                      <a:pt x="3" y="37"/>
                      <a:pt x="2" y="46"/>
                      <a:pt x="0"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sp>
            <p:nvSpPr>
              <p:cNvPr id="95" name="Freeform 191"/>
              <p:cNvSpPr>
                <a:spLocks/>
              </p:cNvSpPr>
              <p:nvPr/>
            </p:nvSpPr>
            <p:spPr bwMode="auto">
              <a:xfrm>
                <a:off x="1403350" y="4448176"/>
                <a:ext cx="52388" cy="52388"/>
              </a:xfrm>
              <a:custGeom>
                <a:avLst/>
                <a:gdLst>
                  <a:gd name="T0" fmla="*/ 37 w 55"/>
                  <a:gd name="T1" fmla="*/ 52 h 54"/>
                  <a:gd name="T2" fmla="*/ 40 w 55"/>
                  <a:gd name="T3" fmla="*/ 54 h 54"/>
                  <a:gd name="T4" fmla="*/ 55 w 55"/>
                  <a:gd name="T5" fmla="*/ 0 h 54"/>
                  <a:gd name="T6" fmla="*/ 0 w 55"/>
                  <a:gd name="T7" fmla="*/ 15 h 54"/>
                  <a:gd name="T8" fmla="*/ 2 w 55"/>
                  <a:gd name="T9" fmla="*/ 17 h 54"/>
                  <a:gd name="T10" fmla="*/ 37 w 55"/>
                  <a:gd name="T11" fmla="*/ 52 h 54"/>
                </a:gdLst>
                <a:ahLst/>
                <a:cxnLst>
                  <a:cxn ang="0">
                    <a:pos x="T0" y="T1"/>
                  </a:cxn>
                  <a:cxn ang="0">
                    <a:pos x="T2" y="T3"/>
                  </a:cxn>
                  <a:cxn ang="0">
                    <a:pos x="T4" y="T5"/>
                  </a:cxn>
                  <a:cxn ang="0">
                    <a:pos x="T6" y="T7"/>
                  </a:cxn>
                  <a:cxn ang="0">
                    <a:pos x="T8" y="T9"/>
                  </a:cxn>
                  <a:cxn ang="0">
                    <a:pos x="T10" y="T11"/>
                  </a:cxn>
                </a:cxnLst>
                <a:rect l="0" t="0" r="r" b="b"/>
                <a:pathLst>
                  <a:path w="55" h="54">
                    <a:moveTo>
                      <a:pt x="37" y="52"/>
                    </a:moveTo>
                    <a:cubicBezTo>
                      <a:pt x="40" y="54"/>
                      <a:pt x="40" y="54"/>
                      <a:pt x="40" y="54"/>
                    </a:cubicBezTo>
                    <a:cubicBezTo>
                      <a:pt x="55" y="0"/>
                      <a:pt x="55" y="0"/>
                      <a:pt x="55" y="0"/>
                    </a:cubicBezTo>
                    <a:cubicBezTo>
                      <a:pt x="0" y="15"/>
                      <a:pt x="0" y="15"/>
                      <a:pt x="0" y="15"/>
                    </a:cubicBezTo>
                    <a:cubicBezTo>
                      <a:pt x="2" y="17"/>
                      <a:pt x="2" y="17"/>
                      <a:pt x="2" y="17"/>
                    </a:cubicBezTo>
                    <a:cubicBezTo>
                      <a:pt x="17" y="26"/>
                      <a:pt x="29" y="38"/>
                      <a:pt x="37"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sp>
            <p:nvSpPr>
              <p:cNvPr id="96" name="Freeform 192"/>
              <p:cNvSpPr>
                <a:spLocks/>
              </p:cNvSpPr>
              <p:nvPr/>
            </p:nvSpPr>
            <p:spPr bwMode="auto">
              <a:xfrm>
                <a:off x="1331913" y="4633913"/>
                <a:ext cx="53975" cy="49213"/>
              </a:xfrm>
              <a:custGeom>
                <a:avLst/>
                <a:gdLst>
                  <a:gd name="T0" fmla="*/ 0 w 55"/>
                  <a:gd name="T1" fmla="*/ 0 h 51"/>
                  <a:gd name="T2" fmla="*/ 0 w 55"/>
                  <a:gd name="T3" fmla="*/ 0 h 51"/>
                  <a:gd name="T4" fmla="*/ 27 w 55"/>
                  <a:gd name="T5" fmla="*/ 51 h 51"/>
                  <a:gd name="T6" fmla="*/ 55 w 55"/>
                  <a:gd name="T7" fmla="*/ 0 h 51"/>
                  <a:gd name="T8" fmla="*/ 54 w 55"/>
                  <a:gd name="T9" fmla="*/ 0 h 51"/>
                  <a:gd name="T10" fmla="*/ 27 w 55"/>
                  <a:gd name="T11" fmla="*/ 4 h 51"/>
                  <a:gd name="T12" fmla="*/ 0 w 55"/>
                  <a:gd name="T13" fmla="*/ 0 h 51"/>
                </a:gdLst>
                <a:ahLst/>
                <a:cxnLst>
                  <a:cxn ang="0">
                    <a:pos x="T0" y="T1"/>
                  </a:cxn>
                  <a:cxn ang="0">
                    <a:pos x="T2" y="T3"/>
                  </a:cxn>
                  <a:cxn ang="0">
                    <a:pos x="T4" y="T5"/>
                  </a:cxn>
                  <a:cxn ang="0">
                    <a:pos x="T6" y="T7"/>
                  </a:cxn>
                  <a:cxn ang="0">
                    <a:pos x="T8" y="T9"/>
                  </a:cxn>
                  <a:cxn ang="0">
                    <a:pos x="T10" y="T11"/>
                  </a:cxn>
                  <a:cxn ang="0">
                    <a:pos x="T12" y="T13"/>
                  </a:cxn>
                </a:cxnLst>
                <a:rect l="0" t="0" r="r" b="b"/>
                <a:pathLst>
                  <a:path w="55" h="51">
                    <a:moveTo>
                      <a:pt x="0" y="0"/>
                    </a:moveTo>
                    <a:cubicBezTo>
                      <a:pt x="0" y="0"/>
                      <a:pt x="0" y="0"/>
                      <a:pt x="0" y="0"/>
                    </a:cubicBezTo>
                    <a:cubicBezTo>
                      <a:pt x="27" y="51"/>
                      <a:pt x="27" y="51"/>
                      <a:pt x="27" y="51"/>
                    </a:cubicBezTo>
                    <a:cubicBezTo>
                      <a:pt x="55" y="0"/>
                      <a:pt x="55" y="0"/>
                      <a:pt x="55" y="0"/>
                    </a:cubicBezTo>
                    <a:cubicBezTo>
                      <a:pt x="54" y="0"/>
                      <a:pt x="54" y="0"/>
                      <a:pt x="54" y="0"/>
                    </a:cubicBezTo>
                    <a:cubicBezTo>
                      <a:pt x="45" y="2"/>
                      <a:pt x="36" y="4"/>
                      <a:pt x="27" y="4"/>
                    </a:cubicBezTo>
                    <a:cubicBezTo>
                      <a:pt x="18" y="4"/>
                      <a:pt x="9" y="2"/>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sp>
            <p:nvSpPr>
              <p:cNvPr id="97" name="Freeform 193"/>
              <p:cNvSpPr>
                <a:spLocks/>
              </p:cNvSpPr>
              <p:nvPr/>
            </p:nvSpPr>
            <p:spPr bwMode="auto">
              <a:xfrm>
                <a:off x="1220788" y="4518026"/>
                <a:ext cx="49213" cy="53975"/>
              </a:xfrm>
              <a:custGeom>
                <a:avLst/>
                <a:gdLst>
                  <a:gd name="T0" fmla="*/ 51 w 51"/>
                  <a:gd name="T1" fmla="*/ 0 h 55"/>
                  <a:gd name="T2" fmla="*/ 51 w 51"/>
                  <a:gd name="T3" fmla="*/ 0 h 55"/>
                  <a:gd name="T4" fmla="*/ 0 w 51"/>
                  <a:gd name="T5" fmla="*/ 27 h 55"/>
                  <a:gd name="T6" fmla="*/ 51 w 51"/>
                  <a:gd name="T7" fmla="*/ 55 h 55"/>
                  <a:gd name="T8" fmla="*/ 51 w 51"/>
                  <a:gd name="T9" fmla="*/ 55 h 55"/>
                  <a:gd name="T10" fmla="*/ 47 w 51"/>
                  <a:gd name="T11" fmla="*/ 27 h 55"/>
                  <a:gd name="T12" fmla="*/ 51 w 51"/>
                  <a:gd name="T13" fmla="*/ 0 h 55"/>
                </a:gdLst>
                <a:ahLst/>
                <a:cxnLst>
                  <a:cxn ang="0">
                    <a:pos x="T0" y="T1"/>
                  </a:cxn>
                  <a:cxn ang="0">
                    <a:pos x="T2" y="T3"/>
                  </a:cxn>
                  <a:cxn ang="0">
                    <a:pos x="T4" y="T5"/>
                  </a:cxn>
                  <a:cxn ang="0">
                    <a:pos x="T6" y="T7"/>
                  </a:cxn>
                  <a:cxn ang="0">
                    <a:pos x="T8" y="T9"/>
                  </a:cxn>
                  <a:cxn ang="0">
                    <a:pos x="T10" y="T11"/>
                  </a:cxn>
                  <a:cxn ang="0">
                    <a:pos x="T12" y="T13"/>
                  </a:cxn>
                </a:cxnLst>
                <a:rect l="0" t="0" r="r" b="b"/>
                <a:pathLst>
                  <a:path w="51" h="55">
                    <a:moveTo>
                      <a:pt x="51" y="0"/>
                    </a:moveTo>
                    <a:cubicBezTo>
                      <a:pt x="51" y="0"/>
                      <a:pt x="51" y="0"/>
                      <a:pt x="51" y="0"/>
                    </a:cubicBezTo>
                    <a:cubicBezTo>
                      <a:pt x="0" y="27"/>
                      <a:pt x="0" y="27"/>
                      <a:pt x="0" y="27"/>
                    </a:cubicBezTo>
                    <a:cubicBezTo>
                      <a:pt x="51" y="55"/>
                      <a:pt x="51" y="55"/>
                      <a:pt x="51" y="55"/>
                    </a:cubicBezTo>
                    <a:cubicBezTo>
                      <a:pt x="51" y="55"/>
                      <a:pt x="51" y="55"/>
                      <a:pt x="51" y="55"/>
                    </a:cubicBezTo>
                    <a:cubicBezTo>
                      <a:pt x="48" y="46"/>
                      <a:pt x="47" y="37"/>
                      <a:pt x="47" y="27"/>
                    </a:cubicBezTo>
                    <a:cubicBezTo>
                      <a:pt x="47" y="18"/>
                      <a:pt x="48" y="8"/>
                      <a:pt x="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sp>
            <p:nvSpPr>
              <p:cNvPr id="98" name="Freeform 194"/>
              <p:cNvSpPr>
                <a:spLocks/>
              </p:cNvSpPr>
              <p:nvPr/>
            </p:nvSpPr>
            <p:spPr bwMode="auto">
              <a:xfrm>
                <a:off x="1262063" y="4589463"/>
                <a:ext cx="52388" cy="52388"/>
              </a:xfrm>
              <a:custGeom>
                <a:avLst/>
                <a:gdLst>
                  <a:gd name="T0" fmla="*/ 16 w 54"/>
                  <a:gd name="T1" fmla="*/ 2 h 55"/>
                  <a:gd name="T2" fmla="*/ 15 w 54"/>
                  <a:gd name="T3" fmla="*/ 0 h 55"/>
                  <a:gd name="T4" fmla="*/ 0 w 54"/>
                  <a:gd name="T5" fmla="*/ 55 h 55"/>
                  <a:gd name="T6" fmla="*/ 54 w 54"/>
                  <a:gd name="T7" fmla="*/ 40 h 55"/>
                  <a:gd name="T8" fmla="*/ 53 w 54"/>
                  <a:gd name="T9" fmla="*/ 38 h 55"/>
                  <a:gd name="T10" fmla="*/ 16 w 54"/>
                  <a:gd name="T11" fmla="*/ 2 h 55"/>
                </a:gdLst>
                <a:ahLst/>
                <a:cxnLst>
                  <a:cxn ang="0">
                    <a:pos x="T0" y="T1"/>
                  </a:cxn>
                  <a:cxn ang="0">
                    <a:pos x="T2" y="T3"/>
                  </a:cxn>
                  <a:cxn ang="0">
                    <a:pos x="T4" y="T5"/>
                  </a:cxn>
                  <a:cxn ang="0">
                    <a:pos x="T6" y="T7"/>
                  </a:cxn>
                  <a:cxn ang="0">
                    <a:pos x="T8" y="T9"/>
                  </a:cxn>
                  <a:cxn ang="0">
                    <a:pos x="T10" y="T11"/>
                  </a:cxn>
                </a:cxnLst>
                <a:rect l="0" t="0" r="r" b="b"/>
                <a:pathLst>
                  <a:path w="54" h="55">
                    <a:moveTo>
                      <a:pt x="16" y="2"/>
                    </a:moveTo>
                    <a:cubicBezTo>
                      <a:pt x="15" y="0"/>
                      <a:pt x="15" y="0"/>
                      <a:pt x="15" y="0"/>
                    </a:cubicBezTo>
                    <a:cubicBezTo>
                      <a:pt x="0" y="55"/>
                      <a:pt x="0" y="55"/>
                      <a:pt x="0" y="55"/>
                    </a:cubicBezTo>
                    <a:cubicBezTo>
                      <a:pt x="54" y="40"/>
                      <a:pt x="54" y="40"/>
                      <a:pt x="54" y="40"/>
                    </a:cubicBezTo>
                    <a:cubicBezTo>
                      <a:pt x="53" y="38"/>
                      <a:pt x="53" y="38"/>
                      <a:pt x="53" y="38"/>
                    </a:cubicBezTo>
                    <a:cubicBezTo>
                      <a:pt x="38" y="29"/>
                      <a:pt x="25" y="17"/>
                      <a:pt x="1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sp>
            <p:nvSpPr>
              <p:cNvPr id="99" name="Freeform 195"/>
              <p:cNvSpPr>
                <a:spLocks/>
              </p:cNvSpPr>
              <p:nvPr/>
            </p:nvSpPr>
            <p:spPr bwMode="auto">
              <a:xfrm>
                <a:off x="1403350" y="4589463"/>
                <a:ext cx="52388" cy="52388"/>
              </a:xfrm>
              <a:custGeom>
                <a:avLst/>
                <a:gdLst>
                  <a:gd name="T0" fmla="*/ 38 w 55"/>
                  <a:gd name="T1" fmla="*/ 2 h 55"/>
                  <a:gd name="T2" fmla="*/ 2 w 55"/>
                  <a:gd name="T3" fmla="*/ 38 h 55"/>
                  <a:gd name="T4" fmla="*/ 0 w 55"/>
                  <a:gd name="T5" fmla="*/ 40 h 55"/>
                  <a:gd name="T6" fmla="*/ 55 w 55"/>
                  <a:gd name="T7" fmla="*/ 55 h 55"/>
                  <a:gd name="T8" fmla="*/ 40 w 55"/>
                  <a:gd name="T9" fmla="*/ 0 h 55"/>
                  <a:gd name="T10" fmla="*/ 38 w 55"/>
                  <a:gd name="T11" fmla="*/ 2 h 55"/>
                </a:gdLst>
                <a:ahLst/>
                <a:cxnLst>
                  <a:cxn ang="0">
                    <a:pos x="T0" y="T1"/>
                  </a:cxn>
                  <a:cxn ang="0">
                    <a:pos x="T2" y="T3"/>
                  </a:cxn>
                  <a:cxn ang="0">
                    <a:pos x="T4" y="T5"/>
                  </a:cxn>
                  <a:cxn ang="0">
                    <a:pos x="T6" y="T7"/>
                  </a:cxn>
                  <a:cxn ang="0">
                    <a:pos x="T8" y="T9"/>
                  </a:cxn>
                  <a:cxn ang="0">
                    <a:pos x="T10" y="T11"/>
                  </a:cxn>
                </a:cxnLst>
                <a:rect l="0" t="0" r="r" b="b"/>
                <a:pathLst>
                  <a:path w="55" h="55">
                    <a:moveTo>
                      <a:pt x="38" y="2"/>
                    </a:moveTo>
                    <a:cubicBezTo>
                      <a:pt x="29" y="17"/>
                      <a:pt x="17" y="29"/>
                      <a:pt x="2" y="38"/>
                    </a:cubicBezTo>
                    <a:cubicBezTo>
                      <a:pt x="0" y="40"/>
                      <a:pt x="0" y="40"/>
                      <a:pt x="0" y="40"/>
                    </a:cubicBezTo>
                    <a:cubicBezTo>
                      <a:pt x="55" y="55"/>
                      <a:pt x="55" y="55"/>
                      <a:pt x="55" y="55"/>
                    </a:cubicBezTo>
                    <a:cubicBezTo>
                      <a:pt x="40" y="0"/>
                      <a:pt x="40" y="0"/>
                      <a:pt x="40" y="0"/>
                    </a:cubicBezTo>
                    <a:lnTo>
                      <a:pt x="38"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sp>
            <p:nvSpPr>
              <p:cNvPr id="100" name="Freeform 196"/>
              <p:cNvSpPr>
                <a:spLocks/>
              </p:cNvSpPr>
              <p:nvPr/>
            </p:nvSpPr>
            <p:spPr bwMode="auto">
              <a:xfrm>
                <a:off x="1260475" y="4448176"/>
                <a:ext cx="53975" cy="52388"/>
              </a:xfrm>
              <a:custGeom>
                <a:avLst/>
                <a:gdLst>
                  <a:gd name="T0" fmla="*/ 54 w 55"/>
                  <a:gd name="T1" fmla="*/ 17 h 54"/>
                  <a:gd name="T2" fmla="*/ 55 w 55"/>
                  <a:gd name="T3" fmla="*/ 15 h 54"/>
                  <a:gd name="T4" fmla="*/ 0 w 55"/>
                  <a:gd name="T5" fmla="*/ 0 h 54"/>
                  <a:gd name="T6" fmla="*/ 16 w 55"/>
                  <a:gd name="T7" fmla="*/ 54 h 54"/>
                  <a:gd name="T8" fmla="*/ 17 w 55"/>
                  <a:gd name="T9" fmla="*/ 53 h 54"/>
                  <a:gd name="T10" fmla="*/ 54 w 55"/>
                  <a:gd name="T11" fmla="*/ 17 h 54"/>
                </a:gdLst>
                <a:ahLst/>
                <a:cxnLst>
                  <a:cxn ang="0">
                    <a:pos x="T0" y="T1"/>
                  </a:cxn>
                  <a:cxn ang="0">
                    <a:pos x="T2" y="T3"/>
                  </a:cxn>
                  <a:cxn ang="0">
                    <a:pos x="T4" y="T5"/>
                  </a:cxn>
                  <a:cxn ang="0">
                    <a:pos x="T6" y="T7"/>
                  </a:cxn>
                  <a:cxn ang="0">
                    <a:pos x="T8" y="T9"/>
                  </a:cxn>
                  <a:cxn ang="0">
                    <a:pos x="T10" y="T11"/>
                  </a:cxn>
                </a:cxnLst>
                <a:rect l="0" t="0" r="r" b="b"/>
                <a:pathLst>
                  <a:path w="55" h="54">
                    <a:moveTo>
                      <a:pt x="54" y="17"/>
                    </a:moveTo>
                    <a:cubicBezTo>
                      <a:pt x="55" y="15"/>
                      <a:pt x="55" y="15"/>
                      <a:pt x="55" y="15"/>
                    </a:cubicBezTo>
                    <a:cubicBezTo>
                      <a:pt x="0" y="0"/>
                      <a:pt x="0" y="0"/>
                      <a:pt x="0" y="0"/>
                    </a:cubicBezTo>
                    <a:cubicBezTo>
                      <a:pt x="16" y="54"/>
                      <a:pt x="16" y="54"/>
                      <a:pt x="16" y="54"/>
                    </a:cubicBezTo>
                    <a:cubicBezTo>
                      <a:pt x="17" y="53"/>
                      <a:pt x="17" y="53"/>
                      <a:pt x="17" y="53"/>
                    </a:cubicBezTo>
                    <a:cubicBezTo>
                      <a:pt x="26" y="38"/>
                      <a:pt x="39" y="25"/>
                      <a:pt x="54"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sp>
            <p:nvSpPr>
              <p:cNvPr id="101" name="Oval 197"/>
              <p:cNvSpPr>
                <a:spLocks noChangeArrowheads="1"/>
              </p:cNvSpPr>
              <p:nvPr/>
            </p:nvSpPr>
            <p:spPr bwMode="auto">
              <a:xfrm>
                <a:off x="1289050" y="4475163"/>
                <a:ext cx="139700" cy="1397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grpSp>
        <p:sp>
          <p:nvSpPr>
            <p:cNvPr id="92" name="TextBox 72"/>
            <p:cNvSpPr txBox="1"/>
            <p:nvPr/>
          </p:nvSpPr>
          <p:spPr>
            <a:xfrm>
              <a:off x="5022050" y="960714"/>
              <a:ext cx="900100" cy="400108"/>
            </a:xfrm>
            <a:prstGeom prst="rect">
              <a:avLst/>
            </a:prstGeom>
            <a:grpFill/>
          </p:spPr>
          <p:txBody>
            <a:bodyPr wrap="square" rtlCol="0">
              <a:spAutoFit/>
            </a:bodyPr>
            <a:lstStyle/>
            <a:p>
              <a:r>
                <a:rPr lang="en-US" altLang="zh-CN" sz="1350" dirty="0">
                  <a:solidFill>
                    <a:prstClr val="white"/>
                  </a:solidFill>
                  <a:cs typeface="+mn-ea"/>
                  <a:sym typeface="+mn-lt"/>
                </a:rPr>
                <a:t>TEXT</a:t>
              </a:r>
              <a:endParaRPr lang="zh-CN" altLang="en-US" sz="1350" dirty="0">
                <a:solidFill>
                  <a:prstClr val="white"/>
                </a:solidFill>
                <a:cs typeface="+mn-ea"/>
                <a:sym typeface="+mn-lt"/>
              </a:endParaRPr>
            </a:p>
          </p:txBody>
        </p:sp>
      </p:grpSp>
      <p:grpSp>
        <p:nvGrpSpPr>
          <p:cNvPr id="102" name="组合 101"/>
          <p:cNvGrpSpPr/>
          <p:nvPr/>
        </p:nvGrpSpPr>
        <p:grpSpPr>
          <a:xfrm>
            <a:off x="5528054" y="1419622"/>
            <a:ext cx="1079880" cy="300082"/>
            <a:chOff x="6011839" y="960714"/>
            <a:chExt cx="1439840" cy="400108"/>
          </a:xfrm>
          <a:solidFill>
            <a:srgbClr val="996633"/>
          </a:solidFill>
        </p:grpSpPr>
        <p:sp>
          <p:nvSpPr>
            <p:cNvPr id="103" name="矩形 102"/>
            <p:cNvSpPr/>
            <p:nvPr/>
          </p:nvSpPr>
          <p:spPr>
            <a:xfrm>
              <a:off x="6011839" y="965444"/>
              <a:ext cx="1439840" cy="35987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cs typeface="+mn-ea"/>
                <a:sym typeface="+mn-lt"/>
              </a:endParaRPr>
            </a:p>
          </p:txBody>
        </p:sp>
        <p:grpSp>
          <p:nvGrpSpPr>
            <p:cNvPr id="104" name="组合 103"/>
            <p:cNvGrpSpPr/>
            <p:nvPr/>
          </p:nvGrpSpPr>
          <p:grpSpPr>
            <a:xfrm>
              <a:off x="6075453" y="1011236"/>
              <a:ext cx="277813" cy="268288"/>
              <a:chOff x="1778000" y="4408488"/>
              <a:chExt cx="277813" cy="268288"/>
            </a:xfrm>
            <a:grpFill/>
          </p:grpSpPr>
          <p:sp>
            <p:nvSpPr>
              <p:cNvPr id="106" name="Freeform 208"/>
              <p:cNvSpPr>
                <a:spLocks/>
              </p:cNvSpPr>
              <p:nvPr/>
            </p:nvSpPr>
            <p:spPr bwMode="auto">
              <a:xfrm>
                <a:off x="1778000" y="4408488"/>
                <a:ext cx="277813" cy="149225"/>
              </a:xfrm>
              <a:custGeom>
                <a:avLst/>
                <a:gdLst>
                  <a:gd name="T0" fmla="*/ 266 w 287"/>
                  <a:gd name="T1" fmla="*/ 86 h 153"/>
                  <a:gd name="T2" fmla="*/ 266 w 287"/>
                  <a:gd name="T3" fmla="*/ 82 h 153"/>
                  <a:gd name="T4" fmla="*/ 213 w 287"/>
                  <a:gd name="T5" fmla="*/ 30 h 153"/>
                  <a:gd name="T6" fmla="*/ 187 w 287"/>
                  <a:gd name="T7" fmla="*/ 37 h 153"/>
                  <a:gd name="T8" fmla="*/ 128 w 287"/>
                  <a:gd name="T9" fmla="*/ 0 h 153"/>
                  <a:gd name="T10" fmla="*/ 69 w 287"/>
                  <a:gd name="T11" fmla="*/ 37 h 153"/>
                  <a:gd name="T12" fmla="*/ 51 w 287"/>
                  <a:gd name="T13" fmla="*/ 31 h 153"/>
                  <a:gd name="T14" fmla="*/ 21 w 287"/>
                  <a:gd name="T15" fmla="*/ 61 h 153"/>
                  <a:gd name="T16" fmla="*/ 22 w 287"/>
                  <a:gd name="T17" fmla="*/ 70 h 153"/>
                  <a:gd name="T18" fmla="*/ 0 w 287"/>
                  <a:gd name="T19" fmla="*/ 108 h 153"/>
                  <a:gd name="T20" fmla="*/ 44 w 287"/>
                  <a:gd name="T21" fmla="*/ 152 h 153"/>
                  <a:gd name="T22" fmla="*/ 44 w 287"/>
                  <a:gd name="T23" fmla="*/ 152 h 153"/>
                  <a:gd name="T24" fmla="*/ 44 w 287"/>
                  <a:gd name="T25" fmla="*/ 152 h 153"/>
                  <a:gd name="T26" fmla="*/ 45 w 287"/>
                  <a:gd name="T27" fmla="*/ 153 h 153"/>
                  <a:gd name="T28" fmla="*/ 45 w 287"/>
                  <a:gd name="T29" fmla="*/ 152 h 153"/>
                  <a:gd name="T30" fmla="*/ 250 w 287"/>
                  <a:gd name="T31" fmla="*/ 153 h 153"/>
                  <a:gd name="T32" fmla="*/ 252 w 287"/>
                  <a:gd name="T33" fmla="*/ 153 h 153"/>
                  <a:gd name="T34" fmla="*/ 287 w 287"/>
                  <a:gd name="T35" fmla="*/ 118 h 153"/>
                  <a:gd name="T36" fmla="*/ 266 w 287"/>
                  <a:gd name="T37" fmla="*/ 86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7" h="153">
                    <a:moveTo>
                      <a:pt x="266" y="86"/>
                    </a:moveTo>
                    <a:cubicBezTo>
                      <a:pt x="266" y="85"/>
                      <a:pt x="266" y="83"/>
                      <a:pt x="266" y="82"/>
                    </a:cubicBezTo>
                    <a:cubicBezTo>
                      <a:pt x="266" y="53"/>
                      <a:pt x="242" y="30"/>
                      <a:pt x="213" y="30"/>
                    </a:cubicBezTo>
                    <a:cubicBezTo>
                      <a:pt x="204" y="30"/>
                      <a:pt x="195" y="32"/>
                      <a:pt x="187" y="37"/>
                    </a:cubicBezTo>
                    <a:cubicBezTo>
                      <a:pt x="176" y="15"/>
                      <a:pt x="154" y="0"/>
                      <a:pt x="128" y="0"/>
                    </a:cubicBezTo>
                    <a:cubicBezTo>
                      <a:pt x="102" y="0"/>
                      <a:pt x="80" y="15"/>
                      <a:pt x="69" y="37"/>
                    </a:cubicBezTo>
                    <a:cubicBezTo>
                      <a:pt x="64" y="33"/>
                      <a:pt x="58" y="31"/>
                      <a:pt x="51" y="31"/>
                    </a:cubicBezTo>
                    <a:cubicBezTo>
                      <a:pt x="34" y="31"/>
                      <a:pt x="21" y="45"/>
                      <a:pt x="21" y="61"/>
                    </a:cubicBezTo>
                    <a:cubicBezTo>
                      <a:pt x="21" y="64"/>
                      <a:pt x="21" y="67"/>
                      <a:pt x="22" y="70"/>
                    </a:cubicBezTo>
                    <a:cubicBezTo>
                      <a:pt x="9" y="78"/>
                      <a:pt x="0" y="92"/>
                      <a:pt x="0" y="108"/>
                    </a:cubicBezTo>
                    <a:cubicBezTo>
                      <a:pt x="0" y="132"/>
                      <a:pt x="20" y="152"/>
                      <a:pt x="44" y="152"/>
                    </a:cubicBezTo>
                    <a:cubicBezTo>
                      <a:pt x="44" y="152"/>
                      <a:pt x="44" y="152"/>
                      <a:pt x="44" y="152"/>
                    </a:cubicBezTo>
                    <a:cubicBezTo>
                      <a:pt x="44" y="152"/>
                      <a:pt x="44" y="152"/>
                      <a:pt x="44" y="152"/>
                    </a:cubicBezTo>
                    <a:cubicBezTo>
                      <a:pt x="44" y="152"/>
                      <a:pt x="45" y="153"/>
                      <a:pt x="45" y="153"/>
                    </a:cubicBezTo>
                    <a:cubicBezTo>
                      <a:pt x="45" y="153"/>
                      <a:pt x="45" y="152"/>
                      <a:pt x="45" y="152"/>
                    </a:cubicBezTo>
                    <a:cubicBezTo>
                      <a:pt x="250" y="153"/>
                      <a:pt x="250" y="153"/>
                      <a:pt x="250" y="153"/>
                    </a:cubicBezTo>
                    <a:cubicBezTo>
                      <a:pt x="251" y="153"/>
                      <a:pt x="252" y="153"/>
                      <a:pt x="252" y="153"/>
                    </a:cubicBezTo>
                    <a:cubicBezTo>
                      <a:pt x="272" y="153"/>
                      <a:pt x="287" y="137"/>
                      <a:pt x="287" y="118"/>
                    </a:cubicBezTo>
                    <a:cubicBezTo>
                      <a:pt x="287" y="103"/>
                      <a:pt x="278" y="91"/>
                      <a:pt x="266"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sp>
            <p:nvSpPr>
              <p:cNvPr id="107" name="Freeform 209"/>
              <p:cNvSpPr>
                <a:spLocks/>
              </p:cNvSpPr>
              <p:nvPr/>
            </p:nvSpPr>
            <p:spPr bwMode="auto">
              <a:xfrm>
                <a:off x="1820863" y="4575176"/>
                <a:ext cx="49213" cy="47625"/>
              </a:xfrm>
              <a:custGeom>
                <a:avLst/>
                <a:gdLst>
                  <a:gd name="T0" fmla="*/ 22 w 50"/>
                  <a:gd name="T1" fmla="*/ 5 h 49"/>
                  <a:gd name="T2" fmla="*/ 4 w 50"/>
                  <a:gd name="T3" fmla="*/ 5 h 49"/>
                  <a:gd name="T4" fmla="*/ 4 w 50"/>
                  <a:gd name="T5" fmla="*/ 22 h 49"/>
                  <a:gd name="T6" fmla="*/ 28 w 50"/>
                  <a:gd name="T7" fmla="*/ 46 h 49"/>
                  <a:gd name="T8" fmla="*/ 36 w 50"/>
                  <a:gd name="T9" fmla="*/ 49 h 49"/>
                  <a:gd name="T10" fmla="*/ 45 w 50"/>
                  <a:gd name="T11" fmla="*/ 46 h 49"/>
                  <a:gd name="T12" fmla="*/ 45 w 50"/>
                  <a:gd name="T13" fmla="*/ 29 h 49"/>
                  <a:gd name="T14" fmla="*/ 22 w 50"/>
                  <a:gd name="T15" fmla="*/ 5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49">
                    <a:moveTo>
                      <a:pt x="22" y="5"/>
                    </a:moveTo>
                    <a:cubicBezTo>
                      <a:pt x="17" y="0"/>
                      <a:pt x="9" y="0"/>
                      <a:pt x="4" y="5"/>
                    </a:cubicBezTo>
                    <a:cubicBezTo>
                      <a:pt x="0" y="10"/>
                      <a:pt x="0" y="18"/>
                      <a:pt x="4" y="22"/>
                    </a:cubicBezTo>
                    <a:cubicBezTo>
                      <a:pt x="28" y="46"/>
                      <a:pt x="28" y="46"/>
                      <a:pt x="28" y="46"/>
                    </a:cubicBezTo>
                    <a:cubicBezTo>
                      <a:pt x="30" y="48"/>
                      <a:pt x="33" y="49"/>
                      <a:pt x="36" y="49"/>
                    </a:cubicBezTo>
                    <a:cubicBezTo>
                      <a:pt x="40" y="49"/>
                      <a:pt x="43" y="48"/>
                      <a:pt x="45" y="46"/>
                    </a:cubicBezTo>
                    <a:cubicBezTo>
                      <a:pt x="50" y="41"/>
                      <a:pt x="50" y="33"/>
                      <a:pt x="45" y="29"/>
                    </a:cubicBezTo>
                    <a:lnTo>
                      <a:pt x="22"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sp>
            <p:nvSpPr>
              <p:cNvPr id="108" name="Freeform 210"/>
              <p:cNvSpPr>
                <a:spLocks/>
              </p:cNvSpPr>
              <p:nvPr/>
            </p:nvSpPr>
            <p:spPr bwMode="auto">
              <a:xfrm>
                <a:off x="1909763" y="4575176"/>
                <a:ext cx="47625" cy="47625"/>
              </a:xfrm>
              <a:custGeom>
                <a:avLst/>
                <a:gdLst>
                  <a:gd name="T0" fmla="*/ 22 w 50"/>
                  <a:gd name="T1" fmla="*/ 5 h 49"/>
                  <a:gd name="T2" fmla="*/ 5 w 50"/>
                  <a:gd name="T3" fmla="*/ 5 h 49"/>
                  <a:gd name="T4" fmla="*/ 5 w 50"/>
                  <a:gd name="T5" fmla="*/ 22 h 49"/>
                  <a:gd name="T6" fmla="*/ 28 w 50"/>
                  <a:gd name="T7" fmla="*/ 46 h 49"/>
                  <a:gd name="T8" fmla="*/ 37 w 50"/>
                  <a:gd name="T9" fmla="*/ 49 h 49"/>
                  <a:gd name="T10" fmla="*/ 46 w 50"/>
                  <a:gd name="T11" fmla="*/ 46 h 49"/>
                  <a:gd name="T12" fmla="*/ 46 w 50"/>
                  <a:gd name="T13" fmla="*/ 29 h 49"/>
                  <a:gd name="T14" fmla="*/ 22 w 50"/>
                  <a:gd name="T15" fmla="*/ 5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49">
                    <a:moveTo>
                      <a:pt x="22" y="5"/>
                    </a:moveTo>
                    <a:cubicBezTo>
                      <a:pt x="17" y="0"/>
                      <a:pt x="10" y="0"/>
                      <a:pt x="5" y="5"/>
                    </a:cubicBezTo>
                    <a:cubicBezTo>
                      <a:pt x="0" y="10"/>
                      <a:pt x="0" y="18"/>
                      <a:pt x="5" y="22"/>
                    </a:cubicBezTo>
                    <a:cubicBezTo>
                      <a:pt x="28" y="46"/>
                      <a:pt x="28" y="46"/>
                      <a:pt x="28" y="46"/>
                    </a:cubicBezTo>
                    <a:cubicBezTo>
                      <a:pt x="31" y="48"/>
                      <a:pt x="34" y="49"/>
                      <a:pt x="37" y="49"/>
                    </a:cubicBezTo>
                    <a:cubicBezTo>
                      <a:pt x="40" y="49"/>
                      <a:pt x="43" y="48"/>
                      <a:pt x="46" y="46"/>
                    </a:cubicBezTo>
                    <a:cubicBezTo>
                      <a:pt x="50" y="41"/>
                      <a:pt x="50" y="33"/>
                      <a:pt x="46" y="29"/>
                    </a:cubicBezTo>
                    <a:lnTo>
                      <a:pt x="22"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sp>
            <p:nvSpPr>
              <p:cNvPr id="109" name="Freeform 211"/>
              <p:cNvSpPr>
                <a:spLocks/>
              </p:cNvSpPr>
              <p:nvPr/>
            </p:nvSpPr>
            <p:spPr bwMode="auto">
              <a:xfrm>
                <a:off x="1892300" y="4629151"/>
                <a:ext cx="47625" cy="47625"/>
              </a:xfrm>
              <a:custGeom>
                <a:avLst/>
                <a:gdLst>
                  <a:gd name="T0" fmla="*/ 22 w 50"/>
                  <a:gd name="T1" fmla="*/ 5 h 49"/>
                  <a:gd name="T2" fmla="*/ 5 w 50"/>
                  <a:gd name="T3" fmla="*/ 5 h 49"/>
                  <a:gd name="T4" fmla="*/ 5 w 50"/>
                  <a:gd name="T5" fmla="*/ 22 h 49"/>
                  <a:gd name="T6" fmla="*/ 28 w 50"/>
                  <a:gd name="T7" fmla="*/ 46 h 49"/>
                  <a:gd name="T8" fmla="*/ 37 w 50"/>
                  <a:gd name="T9" fmla="*/ 49 h 49"/>
                  <a:gd name="T10" fmla="*/ 45 w 50"/>
                  <a:gd name="T11" fmla="*/ 46 h 49"/>
                  <a:gd name="T12" fmla="*/ 45 w 50"/>
                  <a:gd name="T13" fmla="*/ 28 h 49"/>
                  <a:gd name="T14" fmla="*/ 22 w 50"/>
                  <a:gd name="T15" fmla="*/ 5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49">
                    <a:moveTo>
                      <a:pt x="22" y="5"/>
                    </a:moveTo>
                    <a:cubicBezTo>
                      <a:pt x="17" y="0"/>
                      <a:pt x="9" y="0"/>
                      <a:pt x="5" y="5"/>
                    </a:cubicBezTo>
                    <a:cubicBezTo>
                      <a:pt x="0" y="10"/>
                      <a:pt x="0" y="18"/>
                      <a:pt x="5" y="22"/>
                    </a:cubicBezTo>
                    <a:cubicBezTo>
                      <a:pt x="28" y="46"/>
                      <a:pt x="28" y="46"/>
                      <a:pt x="28" y="46"/>
                    </a:cubicBezTo>
                    <a:cubicBezTo>
                      <a:pt x="30" y="48"/>
                      <a:pt x="33" y="49"/>
                      <a:pt x="37" y="49"/>
                    </a:cubicBezTo>
                    <a:cubicBezTo>
                      <a:pt x="40" y="49"/>
                      <a:pt x="43" y="48"/>
                      <a:pt x="45" y="46"/>
                    </a:cubicBezTo>
                    <a:cubicBezTo>
                      <a:pt x="50" y="41"/>
                      <a:pt x="50" y="33"/>
                      <a:pt x="45" y="28"/>
                    </a:cubicBezTo>
                    <a:lnTo>
                      <a:pt x="22"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sp>
            <p:nvSpPr>
              <p:cNvPr id="110" name="Freeform 212"/>
              <p:cNvSpPr>
                <a:spLocks/>
              </p:cNvSpPr>
              <p:nvPr/>
            </p:nvSpPr>
            <p:spPr bwMode="auto">
              <a:xfrm>
                <a:off x="1979613" y="4629151"/>
                <a:ext cx="49213" cy="47625"/>
              </a:xfrm>
              <a:custGeom>
                <a:avLst/>
                <a:gdLst>
                  <a:gd name="T0" fmla="*/ 22 w 51"/>
                  <a:gd name="T1" fmla="*/ 5 h 49"/>
                  <a:gd name="T2" fmla="*/ 5 w 51"/>
                  <a:gd name="T3" fmla="*/ 5 h 49"/>
                  <a:gd name="T4" fmla="*/ 5 w 51"/>
                  <a:gd name="T5" fmla="*/ 22 h 49"/>
                  <a:gd name="T6" fmla="*/ 29 w 51"/>
                  <a:gd name="T7" fmla="*/ 46 h 49"/>
                  <a:gd name="T8" fmla="*/ 37 w 51"/>
                  <a:gd name="T9" fmla="*/ 49 h 49"/>
                  <a:gd name="T10" fmla="*/ 46 w 51"/>
                  <a:gd name="T11" fmla="*/ 46 h 49"/>
                  <a:gd name="T12" fmla="*/ 46 w 51"/>
                  <a:gd name="T13" fmla="*/ 28 h 49"/>
                  <a:gd name="T14" fmla="*/ 22 w 51"/>
                  <a:gd name="T15" fmla="*/ 5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 h="49">
                    <a:moveTo>
                      <a:pt x="22" y="5"/>
                    </a:moveTo>
                    <a:cubicBezTo>
                      <a:pt x="18" y="0"/>
                      <a:pt x="10" y="0"/>
                      <a:pt x="5" y="5"/>
                    </a:cubicBezTo>
                    <a:cubicBezTo>
                      <a:pt x="0" y="10"/>
                      <a:pt x="0" y="18"/>
                      <a:pt x="5" y="22"/>
                    </a:cubicBezTo>
                    <a:cubicBezTo>
                      <a:pt x="29" y="46"/>
                      <a:pt x="29" y="46"/>
                      <a:pt x="29" y="46"/>
                    </a:cubicBezTo>
                    <a:cubicBezTo>
                      <a:pt x="31" y="48"/>
                      <a:pt x="34" y="49"/>
                      <a:pt x="37" y="49"/>
                    </a:cubicBezTo>
                    <a:cubicBezTo>
                      <a:pt x="40" y="49"/>
                      <a:pt x="43" y="48"/>
                      <a:pt x="46" y="46"/>
                    </a:cubicBezTo>
                    <a:cubicBezTo>
                      <a:pt x="51" y="41"/>
                      <a:pt x="51" y="33"/>
                      <a:pt x="46" y="28"/>
                    </a:cubicBezTo>
                    <a:lnTo>
                      <a:pt x="22"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sp>
            <p:nvSpPr>
              <p:cNvPr id="111" name="Freeform 213"/>
              <p:cNvSpPr>
                <a:spLocks/>
              </p:cNvSpPr>
              <p:nvPr/>
            </p:nvSpPr>
            <p:spPr bwMode="auto">
              <a:xfrm>
                <a:off x="1998663" y="4575176"/>
                <a:ext cx="47625" cy="47625"/>
              </a:xfrm>
              <a:custGeom>
                <a:avLst/>
                <a:gdLst>
                  <a:gd name="T0" fmla="*/ 22 w 50"/>
                  <a:gd name="T1" fmla="*/ 5 h 49"/>
                  <a:gd name="T2" fmla="*/ 4 w 50"/>
                  <a:gd name="T3" fmla="*/ 5 h 49"/>
                  <a:gd name="T4" fmla="*/ 4 w 50"/>
                  <a:gd name="T5" fmla="*/ 22 h 49"/>
                  <a:gd name="T6" fmla="*/ 28 w 50"/>
                  <a:gd name="T7" fmla="*/ 46 h 49"/>
                  <a:gd name="T8" fmla="*/ 36 w 50"/>
                  <a:gd name="T9" fmla="*/ 49 h 49"/>
                  <a:gd name="T10" fmla="*/ 45 w 50"/>
                  <a:gd name="T11" fmla="*/ 46 h 49"/>
                  <a:gd name="T12" fmla="*/ 45 w 50"/>
                  <a:gd name="T13" fmla="*/ 29 h 49"/>
                  <a:gd name="T14" fmla="*/ 22 w 50"/>
                  <a:gd name="T15" fmla="*/ 5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0" h="49">
                    <a:moveTo>
                      <a:pt x="22" y="5"/>
                    </a:moveTo>
                    <a:cubicBezTo>
                      <a:pt x="17" y="0"/>
                      <a:pt x="9" y="0"/>
                      <a:pt x="4" y="5"/>
                    </a:cubicBezTo>
                    <a:cubicBezTo>
                      <a:pt x="0" y="10"/>
                      <a:pt x="0" y="18"/>
                      <a:pt x="4" y="22"/>
                    </a:cubicBezTo>
                    <a:cubicBezTo>
                      <a:pt x="28" y="46"/>
                      <a:pt x="28" y="46"/>
                      <a:pt x="28" y="46"/>
                    </a:cubicBezTo>
                    <a:cubicBezTo>
                      <a:pt x="30" y="48"/>
                      <a:pt x="33" y="49"/>
                      <a:pt x="36" y="49"/>
                    </a:cubicBezTo>
                    <a:cubicBezTo>
                      <a:pt x="40" y="49"/>
                      <a:pt x="43" y="48"/>
                      <a:pt x="45" y="46"/>
                    </a:cubicBezTo>
                    <a:cubicBezTo>
                      <a:pt x="50" y="41"/>
                      <a:pt x="50" y="33"/>
                      <a:pt x="45" y="29"/>
                    </a:cubicBezTo>
                    <a:lnTo>
                      <a:pt x="22"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grpSp>
        <p:sp>
          <p:nvSpPr>
            <p:cNvPr id="105" name="TextBox 73"/>
            <p:cNvSpPr txBox="1"/>
            <p:nvPr/>
          </p:nvSpPr>
          <p:spPr>
            <a:xfrm>
              <a:off x="6462210" y="960714"/>
              <a:ext cx="900100" cy="400108"/>
            </a:xfrm>
            <a:prstGeom prst="rect">
              <a:avLst/>
            </a:prstGeom>
            <a:grpFill/>
          </p:spPr>
          <p:txBody>
            <a:bodyPr wrap="square" rtlCol="0">
              <a:spAutoFit/>
            </a:bodyPr>
            <a:lstStyle/>
            <a:p>
              <a:r>
                <a:rPr lang="en-US" altLang="zh-CN" sz="1350" dirty="0">
                  <a:solidFill>
                    <a:prstClr val="white"/>
                  </a:solidFill>
                  <a:cs typeface="+mn-ea"/>
                  <a:sym typeface="+mn-lt"/>
                </a:rPr>
                <a:t>TEXT</a:t>
              </a:r>
              <a:endParaRPr lang="zh-CN" altLang="en-US" sz="1350" dirty="0">
                <a:solidFill>
                  <a:prstClr val="white"/>
                </a:solidFill>
                <a:cs typeface="+mn-ea"/>
                <a:sym typeface="+mn-lt"/>
              </a:endParaRPr>
            </a:p>
          </p:txBody>
        </p:sp>
      </p:grpSp>
      <p:grpSp>
        <p:nvGrpSpPr>
          <p:cNvPr id="112" name="组合 111"/>
          <p:cNvGrpSpPr/>
          <p:nvPr/>
        </p:nvGrpSpPr>
        <p:grpSpPr>
          <a:xfrm>
            <a:off x="6609176" y="1419622"/>
            <a:ext cx="1079880" cy="300082"/>
            <a:chOff x="7453334" y="960714"/>
            <a:chExt cx="1439840" cy="400108"/>
          </a:xfrm>
          <a:solidFill>
            <a:srgbClr val="996633"/>
          </a:solidFill>
        </p:grpSpPr>
        <p:sp>
          <p:nvSpPr>
            <p:cNvPr id="113" name="矩形 112"/>
            <p:cNvSpPr/>
            <p:nvPr/>
          </p:nvSpPr>
          <p:spPr>
            <a:xfrm>
              <a:off x="7453334" y="965444"/>
              <a:ext cx="1439840" cy="359873"/>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cs typeface="+mn-ea"/>
                <a:sym typeface="+mn-lt"/>
              </a:endParaRPr>
            </a:p>
          </p:txBody>
        </p:sp>
        <p:grpSp>
          <p:nvGrpSpPr>
            <p:cNvPr id="114" name="组合 113"/>
            <p:cNvGrpSpPr/>
            <p:nvPr/>
          </p:nvGrpSpPr>
          <p:grpSpPr>
            <a:xfrm>
              <a:off x="7524467" y="1006474"/>
              <a:ext cx="242888" cy="277813"/>
              <a:chOff x="2351088" y="4405313"/>
              <a:chExt cx="242888" cy="277813"/>
            </a:xfrm>
            <a:grpFill/>
          </p:grpSpPr>
          <p:sp>
            <p:nvSpPr>
              <p:cNvPr id="116" name="Freeform 214"/>
              <p:cNvSpPr>
                <a:spLocks/>
              </p:cNvSpPr>
              <p:nvPr/>
            </p:nvSpPr>
            <p:spPr bwMode="auto">
              <a:xfrm>
                <a:off x="2351088" y="4405313"/>
                <a:ext cx="242888" cy="128588"/>
              </a:xfrm>
              <a:custGeom>
                <a:avLst/>
                <a:gdLst>
                  <a:gd name="T0" fmla="*/ 232 w 251"/>
                  <a:gd name="T1" fmla="*/ 75 h 133"/>
                  <a:gd name="T2" fmla="*/ 232 w 251"/>
                  <a:gd name="T3" fmla="*/ 72 h 133"/>
                  <a:gd name="T4" fmla="*/ 186 w 251"/>
                  <a:gd name="T5" fmla="*/ 26 h 133"/>
                  <a:gd name="T6" fmla="*/ 163 w 251"/>
                  <a:gd name="T7" fmla="*/ 32 h 133"/>
                  <a:gd name="T8" fmla="*/ 111 w 251"/>
                  <a:gd name="T9" fmla="*/ 0 h 133"/>
                  <a:gd name="T10" fmla="*/ 60 w 251"/>
                  <a:gd name="T11" fmla="*/ 33 h 133"/>
                  <a:gd name="T12" fmla="*/ 44 w 251"/>
                  <a:gd name="T13" fmla="*/ 27 h 133"/>
                  <a:gd name="T14" fmla="*/ 17 w 251"/>
                  <a:gd name="T15" fmla="*/ 53 h 133"/>
                  <a:gd name="T16" fmla="*/ 19 w 251"/>
                  <a:gd name="T17" fmla="*/ 61 h 133"/>
                  <a:gd name="T18" fmla="*/ 0 w 251"/>
                  <a:gd name="T19" fmla="*/ 95 h 133"/>
                  <a:gd name="T20" fmla="*/ 38 w 251"/>
                  <a:gd name="T21" fmla="*/ 133 h 133"/>
                  <a:gd name="T22" fmla="*/ 38 w 251"/>
                  <a:gd name="T23" fmla="*/ 133 h 133"/>
                  <a:gd name="T24" fmla="*/ 38 w 251"/>
                  <a:gd name="T25" fmla="*/ 133 h 133"/>
                  <a:gd name="T26" fmla="*/ 38 w 251"/>
                  <a:gd name="T27" fmla="*/ 133 h 133"/>
                  <a:gd name="T28" fmla="*/ 38 w 251"/>
                  <a:gd name="T29" fmla="*/ 133 h 133"/>
                  <a:gd name="T30" fmla="*/ 218 w 251"/>
                  <a:gd name="T31" fmla="*/ 133 h 133"/>
                  <a:gd name="T32" fmla="*/ 220 w 251"/>
                  <a:gd name="T33" fmla="*/ 133 h 133"/>
                  <a:gd name="T34" fmla="*/ 251 w 251"/>
                  <a:gd name="T35" fmla="*/ 103 h 133"/>
                  <a:gd name="T36" fmla="*/ 232 w 251"/>
                  <a:gd name="T37" fmla="*/ 75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51" h="133">
                    <a:moveTo>
                      <a:pt x="232" y="75"/>
                    </a:moveTo>
                    <a:cubicBezTo>
                      <a:pt x="232" y="74"/>
                      <a:pt x="232" y="73"/>
                      <a:pt x="232" y="72"/>
                    </a:cubicBezTo>
                    <a:cubicBezTo>
                      <a:pt x="232" y="47"/>
                      <a:pt x="211" y="26"/>
                      <a:pt x="186" y="26"/>
                    </a:cubicBezTo>
                    <a:cubicBezTo>
                      <a:pt x="177" y="26"/>
                      <a:pt x="170" y="28"/>
                      <a:pt x="163" y="32"/>
                    </a:cubicBezTo>
                    <a:cubicBezTo>
                      <a:pt x="154" y="13"/>
                      <a:pt x="134" y="0"/>
                      <a:pt x="111" y="0"/>
                    </a:cubicBezTo>
                    <a:cubicBezTo>
                      <a:pt x="89" y="0"/>
                      <a:pt x="69" y="13"/>
                      <a:pt x="60" y="33"/>
                    </a:cubicBezTo>
                    <a:cubicBezTo>
                      <a:pt x="55" y="29"/>
                      <a:pt x="50" y="27"/>
                      <a:pt x="44" y="27"/>
                    </a:cubicBezTo>
                    <a:cubicBezTo>
                      <a:pt x="29" y="27"/>
                      <a:pt x="17" y="39"/>
                      <a:pt x="17" y="53"/>
                    </a:cubicBezTo>
                    <a:cubicBezTo>
                      <a:pt x="17" y="56"/>
                      <a:pt x="18" y="59"/>
                      <a:pt x="19" y="61"/>
                    </a:cubicBezTo>
                    <a:cubicBezTo>
                      <a:pt x="7" y="68"/>
                      <a:pt x="0" y="80"/>
                      <a:pt x="0" y="95"/>
                    </a:cubicBezTo>
                    <a:cubicBezTo>
                      <a:pt x="0" y="116"/>
                      <a:pt x="17" y="133"/>
                      <a:pt x="38" y="133"/>
                    </a:cubicBezTo>
                    <a:cubicBezTo>
                      <a:pt x="38" y="133"/>
                      <a:pt x="38" y="133"/>
                      <a:pt x="38" y="133"/>
                    </a:cubicBezTo>
                    <a:cubicBezTo>
                      <a:pt x="38" y="133"/>
                      <a:pt x="38" y="133"/>
                      <a:pt x="38" y="133"/>
                    </a:cubicBezTo>
                    <a:cubicBezTo>
                      <a:pt x="38" y="133"/>
                      <a:pt x="38" y="133"/>
                      <a:pt x="38" y="133"/>
                    </a:cubicBezTo>
                    <a:cubicBezTo>
                      <a:pt x="38" y="133"/>
                      <a:pt x="38" y="133"/>
                      <a:pt x="38" y="133"/>
                    </a:cubicBezTo>
                    <a:cubicBezTo>
                      <a:pt x="218" y="133"/>
                      <a:pt x="218" y="133"/>
                      <a:pt x="218" y="133"/>
                    </a:cubicBezTo>
                    <a:cubicBezTo>
                      <a:pt x="219" y="133"/>
                      <a:pt x="219" y="133"/>
                      <a:pt x="220" y="133"/>
                    </a:cubicBezTo>
                    <a:cubicBezTo>
                      <a:pt x="237" y="133"/>
                      <a:pt x="251" y="120"/>
                      <a:pt x="251" y="103"/>
                    </a:cubicBezTo>
                    <a:cubicBezTo>
                      <a:pt x="251" y="90"/>
                      <a:pt x="243" y="79"/>
                      <a:pt x="232"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sp>
            <p:nvSpPr>
              <p:cNvPr id="117" name="Freeform 215"/>
              <p:cNvSpPr>
                <a:spLocks/>
              </p:cNvSpPr>
              <p:nvPr/>
            </p:nvSpPr>
            <p:spPr bwMode="auto">
              <a:xfrm>
                <a:off x="2466975" y="4541838"/>
                <a:ext cx="93663" cy="141288"/>
              </a:xfrm>
              <a:custGeom>
                <a:avLst/>
                <a:gdLst>
                  <a:gd name="T0" fmla="*/ 51 w 59"/>
                  <a:gd name="T1" fmla="*/ 47 h 89"/>
                  <a:gd name="T2" fmla="*/ 0 w 59"/>
                  <a:gd name="T3" fmla="*/ 0 h 89"/>
                  <a:gd name="T4" fmla="*/ 21 w 59"/>
                  <a:gd name="T5" fmla="*/ 37 h 89"/>
                  <a:gd name="T6" fmla="*/ 4 w 59"/>
                  <a:gd name="T7" fmla="*/ 37 h 89"/>
                  <a:gd name="T8" fmla="*/ 59 w 59"/>
                  <a:gd name="T9" fmla="*/ 89 h 89"/>
                  <a:gd name="T10" fmla="*/ 34 w 59"/>
                  <a:gd name="T11" fmla="*/ 47 h 89"/>
                  <a:gd name="T12" fmla="*/ 51 w 59"/>
                  <a:gd name="T13" fmla="*/ 47 h 89"/>
                </a:gdLst>
                <a:ahLst/>
                <a:cxnLst>
                  <a:cxn ang="0">
                    <a:pos x="T0" y="T1"/>
                  </a:cxn>
                  <a:cxn ang="0">
                    <a:pos x="T2" y="T3"/>
                  </a:cxn>
                  <a:cxn ang="0">
                    <a:pos x="T4" y="T5"/>
                  </a:cxn>
                  <a:cxn ang="0">
                    <a:pos x="T6" y="T7"/>
                  </a:cxn>
                  <a:cxn ang="0">
                    <a:pos x="T8" y="T9"/>
                  </a:cxn>
                  <a:cxn ang="0">
                    <a:pos x="T10" y="T11"/>
                  </a:cxn>
                  <a:cxn ang="0">
                    <a:pos x="T12" y="T13"/>
                  </a:cxn>
                </a:cxnLst>
                <a:rect l="0" t="0" r="r" b="b"/>
                <a:pathLst>
                  <a:path w="59" h="89">
                    <a:moveTo>
                      <a:pt x="51" y="47"/>
                    </a:moveTo>
                    <a:lnTo>
                      <a:pt x="0" y="0"/>
                    </a:lnTo>
                    <a:lnTo>
                      <a:pt x="21" y="37"/>
                    </a:lnTo>
                    <a:lnTo>
                      <a:pt x="4" y="37"/>
                    </a:lnTo>
                    <a:lnTo>
                      <a:pt x="59" y="89"/>
                    </a:lnTo>
                    <a:lnTo>
                      <a:pt x="34" y="47"/>
                    </a:lnTo>
                    <a:lnTo>
                      <a:pt x="51"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sp>
            <p:nvSpPr>
              <p:cNvPr id="118" name="Freeform 216"/>
              <p:cNvSpPr>
                <a:spLocks/>
              </p:cNvSpPr>
              <p:nvPr/>
            </p:nvSpPr>
            <p:spPr bwMode="auto">
              <a:xfrm>
                <a:off x="2413000" y="4557713"/>
                <a:ext cx="49213" cy="74613"/>
              </a:xfrm>
              <a:custGeom>
                <a:avLst/>
                <a:gdLst>
                  <a:gd name="T0" fmla="*/ 26 w 31"/>
                  <a:gd name="T1" fmla="*/ 25 h 47"/>
                  <a:gd name="T2" fmla="*/ 0 w 31"/>
                  <a:gd name="T3" fmla="*/ 0 h 47"/>
                  <a:gd name="T4" fmla="*/ 11 w 31"/>
                  <a:gd name="T5" fmla="*/ 20 h 47"/>
                  <a:gd name="T6" fmla="*/ 2 w 31"/>
                  <a:gd name="T7" fmla="*/ 20 h 47"/>
                  <a:gd name="T8" fmla="*/ 31 w 31"/>
                  <a:gd name="T9" fmla="*/ 47 h 47"/>
                  <a:gd name="T10" fmla="*/ 17 w 31"/>
                  <a:gd name="T11" fmla="*/ 25 h 47"/>
                  <a:gd name="T12" fmla="*/ 26 w 31"/>
                  <a:gd name="T13" fmla="*/ 25 h 47"/>
                </a:gdLst>
                <a:ahLst/>
                <a:cxnLst>
                  <a:cxn ang="0">
                    <a:pos x="T0" y="T1"/>
                  </a:cxn>
                  <a:cxn ang="0">
                    <a:pos x="T2" y="T3"/>
                  </a:cxn>
                  <a:cxn ang="0">
                    <a:pos x="T4" y="T5"/>
                  </a:cxn>
                  <a:cxn ang="0">
                    <a:pos x="T6" y="T7"/>
                  </a:cxn>
                  <a:cxn ang="0">
                    <a:pos x="T8" y="T9"/>
                  </a:cxn>
                  <a:cxn ang="0">
                    <a:pos x="T10" y="T11"/>
                  </a:cxn>
                  <a:cxn ang="0">
                    <a:pos x="T12" y="T13"/>
                  </a:cxn>
                </a:cxnLst>
                <a:rect l="0" t="0" r="r" b="b"/>
                <a:pathLst>
                  <a:path w="31" h="47">
                    <a:moveTo>
                      <a:pt x="26" y="25"/>
                    </a:moveTo>
                    <a:lnTo>
                      <a:pt x="0" y="0"/>
                    </a:lnTo>
                    <a:lnTo>
                      <a:pt x="11" y="20"/>
                    </a:lnTo>
                    <a:lnTo>
                      <a:pt x="2" y="20"/>
                    </a:lnTo>
                    <a:lnTo>
                      <a:pt x="31" y="47"/>
                    </a:lnTo>
                    <a:lnTo>
                      <a:pt x="17" y="25"/>
                    </a:lnTo>
                    <a:lnTo>
                      <a:pt x="26"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grpSp>
        <p:sp>
          <p:nvSpPr>
            <p:cNvPr id="115" name="TextBox 74"/>
            <p:cNvSpPr txBox="1"/>
            <p:nvPr/>
          </p:nvSpPr>
          <p:spPr>
            <a:xfrm>
              <a:off x="7902370" y="960714"/>
              <a:ext cx="900100" cy="400108"/>
            </a:xfrm>
            <a:prstGeom prst="rect">
              <a:avLst/>
            </a:prstGeom>
            <a:grpFill/>
          </p:spPr>
          <p:txBody>
            <a:bodyPr wrap="square" rtlCol="0">
              <a:spAutoFit/>
            </a:bodyPr>
            <a:lstStyle/>
            <a:p>
              <a:r>
                <a:rPr lang="en-US" altLang="zh-CN" sz="1350" dirty="0">
                  <a:solidFill>
                    <a:prstClr val="white"/>
                  </a:solidFill>
                  <a:cs typeface="+mn-ea"/>
                  <a:sym typeface="+mn-lt"/>
                </a:rPr>
                <a:t>TEXT</a:t>
              </a:r>
              <a:endParaRPr lang="zh-CN" altLang="en-US" sz="1350" dirty="0">
                <a:solidFill>
                  <a:prstClr val="white"/>
                </a:solidFill>
                <a:cs typeface="+mn-ea"/>
                <a:sym typeface="+mn-lt"/>
              </a:endParaRPr>
            </a:p>
          </p:txBody>
        </p:sp>
      </p:grpSp>
      <p:cxnSp>
        <p:nvCxnSpPr>
          <p:cNvPr id="51" name="直接连接符 50"/>
          <p:cNvCxnSpPr/>
          <p:nvPr/>
        </p:nvCxnSpPr>
        <p:spPr>
          <a:xfrm>
            <a:off x="21121" y="627534"/>
            <a:ext cx="2564584" cy="0"/>
          </a:xfrm>
          <a:prstGeom prst="line">
            <a:avLst/>
          </a:prstGeom>
          <a:ln w="12700">
            <a:solidFill>
              <a:srgbClr val="996600"/>
            </a:solidFill>
          </a:ln>
        </p:spPr>
        <p:style>
          <a:lnRef idx="1">
            <a:schemeClr val="accent1"/>
          </a:lnRef>
          <a:fillRef idx="0">
            <a:schemeClr val="accent1"/>
          </a:fillRef>
          <a:effectRef idx="0">
            <a:schemeClr val="accent1"/>
          </a:effectRef>
          <a:fontRef idx="minor">
            <a:schemeClr val="tx1"/>
          </a:fontRef>
        </p:style>
      </p:cxnSp>
      <p:pic>
        <p:nvPicPr>
          <p:cNvPr id="52" name="Picture 4" descr="C:\Users\Administrator\Desktop\5.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193026" y="-128431"/>
            <a:ext cx="718172" cy="1043326"/>
          </a:xfrm>
          <a:prstGeom prst="rect">
            <a:avLst/>
          </a:prstGeom>
          <a:noFill/>
          <a:extLst>
            <a:ext uri="{909E8E84-426E-40DD-AFC4-6F175D3DCCD1}">
              <a14:hiddenFill xmlns:a14="http://schemas.microsoft.com/office/drawing/2010/main">
                <a:solidFill>
                  <a:srgbClr val="FFFFFF"/>
                </a:solidFill>
              </a14:hiddenFill>
            </a:ext>
          </a:extLst>
        </p:spPr>
      </p:pic>
      <p:sp>
        <p:nvSpPr>
          <p:cNvPr id="53" name="矩形 52"/>
          <p:cNvSpPr/>
          <p:nvPr/>
        </p:nvSpPr>
        <p:spPr>
          <a:xfrm>
            <a:off x="554068" y="258202"/>
            <a:ext cx="1569660" cy="369332"/>
          </a:xfrm>
          <a:prstGeom prst="rect">
            <a:avLst/>
          </a:prstGeom>
        </p:spPr>
        <p:txBody>
          <a:bodyPr wrap="none">
            <a:spAutoFit/>
          </a:bodyPr>
          <a:lstStyle/>
          <a:p>
            <a:pPr lvl="0" fontAlgn="base">
              <a:spcBef>
                <a:spcPct val="0"/>
              </a:spcBef>
              <a:spcAft>
                <a:spcPct val="0"/>
              </a:spcAft>
              <a:defRPr/>
            </a:pPr>
            <a:r>
              <a:rPr lang="zh-CN" altLang="en-US" kern="0" dirty="0">
                <a:solidFill>
                  <a:schemeClr val="bg1"/>
                </a:solidFill>
                <a:cs typeface="+mn-ea"/>
                <a:sym typeface="+mn-lt"/>
              </a:rPr>
              <a:t>输入标题文本</a:t>
            </a:r>
          </a:p>
        </p:txBody>
      </p:sp>
      <p:pic>
        <p:nvPicPr>
          <p:cNvPr id="54" name="Picture 2" descr="C:\Users\Administrator\Desktop\2.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2651" t="40984" r="30917" b="40316"/>
          <a:stretch/>
        </p:blipFill>
        <p:spPr bwMode="auto">
          <a:xfrm>
            <a:off x="2009740" y="21804"/>
            <a:ext cx="434200" cy="677738"/>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448179" y="1606026"/>
            <a:ext cx="3240881" cy="2251764"/>
          </a:xfrm>
          <a:prstGeom prst="rect">
            <a:avLst/>
          </a:prstGeom>
        </p:spPr>
      </p:pic>
    </p:spTree>
    <p:custDataLst>
      <p:tags r:id="rId1"/>
    </p:custDataLst>
    <p:extLst>
      <p:ext uri="{BB962C8B-B14F-4D97-AF65-F5344CB8AC3E}">
        <p14:creationId xmlns:p14="http://schemas.microsoft.com/office/powerpoint/2010/main" val="492294731"/>
      </p:ext>
    </p:extLst>
  </p:cSld>
  <p:clrMapOvr>
    <a:masterClrMapping/>
  </p:clrMapOvr>
  <mc:AlternateContent xmlns:mc="http://schemas.openxmlformats.org/markup-compatibility/2006" xmlns:p14="http://schemas.microsoft.com/office/powerpoint/2010/main">
    <mc:Choice Requires="p14">
      <p:transition spd="slow" p14:dur="1500" advTm="3256">
        <p:random/>
      </p:transition>
    </mc:Choice>
    <mc:Fallback xmlns="">
      <p:transition spd="slow" advTm="3256">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0-#ppt_w/2"/>
                                          </p:val>
                                        </p:tav>
                                        <p:tav tm="100000">
                                          <p:val>
                                            <p:strVal val="#ppt_x"/>
                                          </p:val>
                                        </p:tav>
                                      </p:tavLst>
                                    </p:anim>
                                    <p:anim calcmode="lin" valueType="num">
                                      <p:cBhvr additive="base">
                                        <p:cTn id="8" dur="500" fill="hold"/>
                                        <p:tgtEl>
                                          <p:spTgt spid="5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barn(inVertical)">
                                      <p:cBhvr>
                                        <p:cTn id="13" dur="500"/>
                                        <p:tgtEl>
                                          <p:spTgt spid="51"/>
                                        </p:tgtEl>
                                      </p:cBhvr>
                                    </p:animEffect>
                                  </p:childTnLst>
                                </p:cTn>
                              </p:par>
                            </p:childTnLst>
                          </p:cTn>
                        </p:par>
                      </p:childTnLst>
                    </p:cTn>
                  </p:par>
                  <p:par>
                    <p:cTn id="14" fill="hold">
                      <p:stCondLst>
                        <p:cond delay="indefinite"/>
                      </p:stCondLst>
                      <p:childTnLst>
                        <p:par>
                          <p:cTn id="15" fill="hold">
                            <p:stCondLst>
                              <p:cond delay="0"/>
                            </p:stCondLst>
                            <p:childTnLst>
                              <p:par>
                                <p:cTn id="16" presetID="41" presetClass="entr" presetSubtype="0" fill="hold" grpId="0" nodeType="clickEffect">
                                  <p:stCondLst>
                                    <p:cond delay="0"/>
                                  </p:stCondLst>
                                  <p:iterate type="lt">
                                    <p:tmPct val="10000"/>
                                  </p:iterate>
                                  <p:childTnLst>
                                    <p:set>
                                      <p:cBhvr>
                                        <p:cTn id="17" dur="1" fill="hold">
                                          <p:stCondLst>
                                            <p:cond delay="0"/>
                                          </p:stCondLst>
                                        </p:cTn>
                                        <p:tgtEl>
                                          <p:spTgt spid="53"/>
                                        </p:tgtEl>
                                        <p:attrNameLst>
                                          <p:attrName>style.visibility</p:attrName>
                                        </p:attrNameLst>
                                      </p:cBhvr>
                                      <p:to>
                                        <p:strVal val="visible"/>
                                      </p:to>
                                    </p:set>
                                    <p:anim calcmode="lin" valueType="num">
                                      <p:cBhvr>
                                        <p:cTn id="18"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53"/>
                                        </p:tgtEl>
                                        <p:attrNameLst>
                                          <p:attrName>ppt_y</p:attrName>
                                        </p:attrNameLst>
                                      </p:cBhvr>
                                      <p:tavLst>
                                        <p:tav tm="0">
                                          <p:val>
                                            <p:strVal val="#ppt_y"/>
                                          </p:val>
                                        </p:tav>
                                        <p:tav tm="100000">
                                          <p:val>
                                            <p:strVal val="#ppt_y"/>
                                          </p:val>
                                        </p:tav>
                                      </p:tavLst>
                                    </p:anim>
                                    <p:anim calcmode="lin" valueType="num">
                                      <p:cBhvr>
                                        <p:cTn id="20"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53"/>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nodeType="click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down)">
                                      <p:cBhvr>
                                        <p:cTn id="27" dur="580">
                                          <p:stCondLst>
                                            <p:cond delay="0"/>
                                          </p:stCondLst>
                                        </p:cTn>
                                        <p:tgtEl>
                                          <p:spTgt spid="54"/>
                                        </p:tgtEl>
                                      </p:cBhvr>
                                    </p:animEffect>
                                    <p:anim calcmode="lin" valueType="num">
                                      <p:cBhvr>
                                        <p:cTn id="28" dur="1822" tmFilter="0,0; 0.14,0.36; 0.43,0.73; 0.71,0.91; 1.0,1.0">
                                          <p:stCondLst>
                                            <p:cond delay="0"/>
                                          </p:stCondLst>
                                        </p:cTn>
                                        <p:tgtEl>
                                          <p:spTgt spid="54"/>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54"/>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54"/>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54"/>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54"/>
                                        </p:tgtEl>
                                        <p:attrNameLst>
                                          <p:attrName>ppt_y</p:attrName>
                                        </p:attrNameLst>
                                      </p:cBhvr>
                                      <p:tavLst>
                                        <p:tav tm="0" fmla="#ppt_y-sin(pi*$)/81">
                                          <p:val>
                                            <p:fltVal val="0"/>
                                          </p:val>
                                        </p:tav>
                                        <p:tav tm="100000">
                                          <p:val>
                                            <p:fltVal val="1"/>
                                          </p:val>
                                        </p:tav>
                                      </p:tavLst>
                                    </p:anim>
                                    <p:animScale>
                                      <p:cBhvr>
                                        <p:cTn id="33" dur="26">
                                          <p:stCondLst>
                                            <p:cond delay="650"/>
                                          </p:stCondLst>
                                        </p:cTn>
                                        <p:tgtEl>
                                          <p:spTgt spid="54"/>
                                        </p:tgtEl>
                                      </p:cBhvr>
                                      <p:to x="100000" y="60000"/>
                                    </p:animScale>
                                    <p:animScale>
                                      <p:cBhvr>
                                        <p:cTn id="34" dur="166" decel="50000">
                                          <p:stCondLst>
                                            <p:cond delay="676"/>
                                          </p:stCondLst>
                                        </p:cTn>
                                        <p:tgtEl>
                                          <p:spTgt spid="54"/>
                                        </p:tgtEl>
                                      </p:cBhvr>
                                      <p:to x="100000" y="100000"/>
                                    </p:animScale>
                                    <p:animScale>
                                      <p:cBhvr>
                                        <p:cTn id="35" dur="26">
                                          <p:stCondLst>
                                            <p:cond delay="1312"/>
                                          </p:stCondLst>
                                        </p:cTn>
                                        <p:tgtEl>
                                          <p:spTgt spid="54"/>
                                        </p:tgtEl>
                                      </p:cBhvr>
                                      <p:to x="100000" y="80000"/>
                                    </p:animScale>
                                    <p:animScale>
                                      <p:cBhvr>
                                        <p:cTn id="36" dur="166" decel="50000">
                                          <p:stCondLst>
                                            <p:cond delay="1338"/>
                                          </p:stCondLst>
                                        </p:cTn>
                                        <p:tgtEl>
                                          <p:spTgt spid="54"/>
                                        </p:tgtEl>
                                      </p:cBhvr>
                                      <p:to x="100000" y="100000"/>
                                    </p:animScale>
                                    <p:animScale>
                                      <p:cBhvr>
                                        <p:cTn id="37" dur="26">
                                          <p:stCondLst>
                                            <p:cond delay="1642"/>
                                          </p:stCondLst>
                                        </p:cTn>
                                        <p:tgtEl>
                                          <p:spTgt spid="54"/>
                                        </p:tgtEl>
                                      </p:cBhvr>
                                      <p:to x="100000" y="90000"/>
                                    </p:animScale>
                                    <p:animScale>
                                      <p:cBhvr>
                                        <p:cTn id="38" dur="166" decel="50000">
                                          <p:stCondLst>
                                            <p:cond delay="1668"/>
                                          </p:stCondLst>
                                        </p:cTn>
                                        <p:tgtEl>
                                          <p:spTgt spid="54"/>
                                        </p:tgtEl>
                                      </p:cBhvr>
                                      <p:to x="100000" y="100000"/>
                                    </p:animScale>
                                    <p:animScale>
                                      <p:cBhvr>
                                        <p:cTn id="39" dur="26">
                                          <p:stCondLst>
                                            <p:cond delay="1808"/>
                                          </p:stCondLst>
                                        </p:cTn>
                                        <p:tgtEl>
                                          <p:spTgt spid="54"/>
                                        </p:tgtEl>
                                      </p:cBhvr>
                                      <p:to x="100000" y="95000"/>
                                    </p:animScale>
                                    <p:animScale>
                                      <p:cBhvr>
                                        <p:cTn id="40" dur="166" decel="50000">
                                          <p:stCondLst>
                                            <p:cond delay="1834"/>
                                          </p:stCondLst>
                                        </p:cTn>
                                        <p:tgtEl>
                                          <p:spTgt spid="54"/>
                                        </p:tgtEl>
                                      </p:cBhvr>
                                      <p:to x="100000" y="100000"/>
                                    </p:animScale>
                                  </p:childTnLst>
                                </p:cTn>
                              </p:par>
                            </p:childTnLst>
                          </p:cTn>
                        </p:par>
                        <p:par>
                          <p:cTn id="41" fill="hold">
                            <p:stCondLst>
                              <p:cond delay="2000"/>
                            </p:stCondLst>
                            <p:childTnLst>
                              <p:par>
                                <p:cTn id="42" presetID="22" presetClass="entr" presetSubtype="1" fill="hold" grpId="0" nodeType="afterEffect">
                                  <p:stCondLst>
                                    <p:cond delay="0"/>
                                  </p:stCondLst>
                                  <p:childTnLst>
                                    <p:set>
                                      <p:cBhvr>
                                        <p:cTn id="43" dur="1" fill="hold">
                                          <p:stCondLst>
                                            <p:cond delay="0"/>
                                          </p:stCondLst>
                                        </p:cTn>
                                        <p:tgtEl>
                                          <p:spTgt spid="76"/>
                                        </p:tgtEl>
                                        <p:attrNameLst>
                                          <p:attrName>style.visibility</p:attrName>
                                        </p:attrNameLst>
                                      </p:cBhvr>
                                      <p:to>
                                        <p:strVal val="visible"/>
                                      </p:to>
                                    </p:set>
                                    <p:animEffect transition="in" filter="wipe(up)">
                                      <p:cBhvr>
                                        <p:cTn id="44" dur="500"/>
                                        <p:tgtEl>
                                          <p:spTgt spid="76"/>
                                        </p:tgtEl>
                                      </p:cBhvr>
                                    </p:animEffect>
                                  </p:childTnLst>
                                </p:cTn>
                              </p:par>
                            </p:childTnLst>
                          </p:cTn>
                        </p:par>
                        <p:par>
                          <p:cTn id="45" fill="hold">
                            <p:stCondLst>
                              <p:cond delay="2500"/>
                            </p:stCondLst>
                            <p:childTnLst>
                              <p:par>
                                <p:cTn id="46" presetID="10" presetClass="entr" presetSubtype="0" fill="hold" grpId="0" nodeType="afterEffect">
                                  <p:stCondLst>
                                    <p:cond delay="0"/>
                                  </p:stCondLst>
                                  <p:childTnLst>
                                    <p:set>
                                      <p:cBhvr>
                                        <p:cTn id="47" dur="1" fill="hold">
                                          <p:stCondLst>
                                            <p:cond delay="0"/>
                                          </p:stCondLst>
                                        </p:cTn>
                                        <p:tgtEl>
                                          <p:spTgt spid="77"/>
                                        </p:tgtEl>
                                        <p:attrNameLst>
                                          <p:attrName>style.visibility</p:attrName>
                                        </p:attrNameLst>
                                      </p:cBhvr>
                                      <p:to>
                                        <p:strVal val="visible"/>
                                      </p:to>
                                    </p:set>
                                    <p:animEffect transition="in" filter="fade">
                                      <p:cBhvr>
                                        <p:cTn id="48" dur="500"/>
                                        <p:tgtEl>
                                          <p:spTgt spid="77"/>
                                        </p:tgtEl>
                                      </p:cBhvr>
                                    </p:animEffect>
                                  </p:childTnLst>
                                </p:cTn>
                              </p:par>
                              <p:par>
                                <p:cTn id="49" presetID="16" presetClass="entr" presetSubtype="37" fill="hold" nodeType="withEffect">
                                  <p:stCondLst>
                                    <p:cond delay="250"/>
                                  </p:stCondLst>
                                  <p:childTnLst>
                                    <p:set>
                                      <p:cBhvr>
                                        <p:cTn id="50" dur="1" fill="hold">
                                          <p:stCondLst>
                                            <p:cond delay="0"/>
                                          </p:stCondLst>
                                        </p:cTn>
                                        <p:tgtEl>
                                          <p:spTgt spid="78"/>
                                        </p:tgtEl>
                                        <p:attrNameLst>
                                          <p:attrName>style.visibility</p:attrName>
                                        </p:attrNameLst>
                                      </p:cBhvr>
                                      <p:to>
                                        <p:strVal val="visible"/>
                                      </p:to>
                                    </p:set>
                                    <p:animEffect transition="in" filter="barn(outVertical)">
                                      <p:cBhvr>
                                        <p:cTn id="51" dur="500"/>
                                        <p:tgtEl>
                                          <p:spTgt spid="78"/>
                                        </p:tgtEl>
                                      </p:cBhvr>
                                    </p:animEffect>
                                  </p:childTnLst>
                                </p:cTn>
                              </p:par>
                              <p:par>
                                <p:cTn id="52" presetID="10" presetClass="entr" presetSubtype="0" fill="hold" grpId="0" nodeType="withEffect">
                                  <p:stCondLst>
                                    <p:cond delay="250"/>
                                  </p:stCondLst>
                                  <p:childTnLst>
                                    <p:set>
                                      <p:cBhvr>
                                        <p:cTn id="53" dur="1" fill="hold">
                                          <p:stCondLst>
                                            <p:cond delay="0"/>
                                          </p:stCondLst>
                                        </p:cTn>
                                        <p:tgtEl>
                                          <p:spTgt spid="79"/>
                                        </p:tgtEl>
                                        <p:attrNameLst>
                                          <p:attrName>style.visibility</p:attrName>
                                        </p:attrNameLst>
                                      </p:cBhvr>
                                      <p:to>
                                        <p:strVal val="visible"/>
                                      </p:to>
                                    </p:set>
                                    <p:animEffect transition="in" filter="fade">
                                      <p:cBhvr>
                                        <p:cTn id="54" dur="500"/>
                                        <p:tgtEl>
                                          <p:spTgt spid="79"/>
                                        </p:tgtEl>
                                      </p:cBhvr>
                                    </p:animEffect>
                                  </p:childTnLst>
                                </p:cTn>
                              </p:par>
                            </p:childTnLst>
                          </p:cTn>
                        </p:par>
                        <p:par>
                          <p:cTn id="55" fill="hold">
                            <p:stCondLst>
                              <p:cond delay="3250"/>
                            </p:stCondLst>
                            <p:childTnLst>
                              <p:par>
                                <p:cTn id="56" presetID="22" presetClass="entr" presetSubtype="4" fill="hold" grpId="0" nodeType="afterEffect">
                                  <p:stCondLst>
                                    <p:cond delay="0"/>
                                  </p:stCondLst>
                                  <p:childTnLst>
                                    <p:set>
                                      <p:cBhvr>
                                        <p:cTn id="57" dur="1" fill="hold">
                                          <p:stCondLst>
                                            <p:cond delay="0"/>
                                          </p:stCondLst>
                                        </p:cTn>
                                        <p:tgtEl>
                                          <p:spTgt spid="85"/>
                                        </p:tgtEl>
                                        <p:attrNameLst>
                                          <p:attrName>style.visibility</p:attrName>
                                        </p:attrNameLst>
                                      </p:cBhvr>
                                      <p:to>
                                        <p:strVal val="visible"/>
                                      </p:to>
                                    </p:set>
                                    <p:animEffect transition="in" filter="wipe(down)">
                                      <p:cBhvr>
                                        <p:cTn id="58" dur="500"/>
                                        <p:tgtEl>
                                          <p:spTgt spid="85"/>
                                        </p:tgtEl>
                                      </p:cBhvr>
                                    </p:animEffect>
                                  </p:childTnLst>
                                </p:cTn>
                              </p:par>
                            </p:childTnLst>
                          </p:cTn>
                        </p:par>
                        <p:par>
                          <p:cTn id="59" fill="hold">
                            <p:stCondLst>
                              <p:cond delay="3750"/>
                            </p:stCondLst>
                            <p:childTnLst>
                              <p:par>
                                <p:cTn id="60" presetID="16" presetClass="entr" presetSubtype="42" fill="hold" grpId="0" nodeType="afterEffect">
                                  <p:stCondLst>
                                    <p:cond delay="0"/>
                                  </p:stCondLst>
                                  <p:childTnLst>
                                    <p:set>
                                      <p:cBhvr>
                                        <p:cTn id="61" dur="1" fill="hold">
                                          <p:stCondLst>
                                            <p:cond delay="0"/>
                                          </p:stCondLst>
                                        </p:cTn>
                                        <p:tgtEl>
                                          <p:spTgt spid="84"/>
                                        </p:tgtEl>
                                        <p:attrNameLst>
                                          <p:attrName>style.visibility</p:attrName>
                                        </p:attrNameLst>
                                      </p:cBhvr>
                                      <p:to>
                                        <p:strVal val="visible"/>
                                      </p:to>
                                    </p:set>
                                    <p:animEffect transition="in" filter="barn(outHorizontal)">
                                      <p:cBhvr>
                                        <p:cTn id="62" dur="500"/>
                                        <p:tgtEl>
                                          <p:spTgt spid="84"/>
                                        </p:tgtEl>
                                      </p:cBhvr>
                                    </p:animEffect>
                                  </p:childTnLst>
                                </p:cTn>
                              </p:par>
                            </p:childTnLst>
                          </p:cTn>
                        </p:par>
                        <p:par>
                          <p:cTn id="63" fill="hold">
                            <p:stCondLst>
                              <p:cond delay="4250"/>
                            </p:stCondLst>
                            <p:childTnLst>
                              <p:par>
                                <p:cTn id="64" presetID="22" presetClass="entr" presetSubtype="1" fill="hold" grpId="0" nodeType="afterEffect">
                                  <p:stCondLst>
                                    <p:cond delay="0"/>
                                  </p:stCondLst>
                                  <p:childTnLst>
                                    <p:set>
                                      <p:cBhvr>
                                        <p:cTn id="65" dur="1" fill="hold">
                                          <p:stCondLst>
                                            <p:cond delay="0"/>
                                          </p:stCondLst>
                                        </p:cTn>
                                        <p:tgtEl>
                                          <p:spTgt spid="80"/>
                                        </p:tgtEl>
                                        <p:attrNameLst>
                                          <p:attrName>style.visibility</p:attrName>
                                        </p:attrNameLst>
                                      </p:cBhvr>
                                      <p:to>
                                        <p:strVal val="visible"/>
                                      </p:to>
                                    </p:set>
                                    <p:animEffect transition="in" filter="wipe(up)">
                                      <p:cBhvr>
                                        <p:cTn id="66" dur="500"/>
                                        <p:tgtEl>
                                          <p:spTgt spid="80"/>
                                        </p:tgtEl>
                                      </p:cBhvr>
                                    </p:animEffect>
                                  </p:childTnLst>
                                </p:cTn>
                              </p:par>
                            </p:childTnLst>
                          </p:cTn>
                        </p:par>
                        <p:par>
                          <p:cTn id="67" fill="hold">
                            <p:stCondLst>
                              <p:cond delay="4750"/>
                            </p:stCondLst>
                            <p:childTnLst>
                              <p:par>
                                <p:cTn id="68" presetID="10" presetClass="entr" presetSubtype="0" fill="hold" grpId="0" nodeType="afterEffect">
                                  <p:stCondLst>
                                    <p:cond delay="0"/>
                                  </p:stCondLst>
                                  <p:childTnLst>
                                    <p:set>
                                      <p:cBhvr>
                                        <p:cTn id="69" dur="1" fill="hold">
                                          <p:stCondLst>
                                            <p:cond delay="0"/>
                                          </p:stCondLst>
                                        </p:cTn>
                                        <p:tgtEl>
                                          <p:spTgt spid="81"/>
                                        </p:tgtEl>
                                        <p:attrNameLst>
                                          <p:attrName>style.visibility</p:attrName>
                                        </p:attrNameLst>
                                      </p:cBhvr>
                                      <p:to>
                                        <p:strVal val="visible"/>
                                      </p:to>
                                    </p:set>
                                    <p:animEffect transition="in" filter="fade">
                                      <p:cBhvr>
                                        <p:cTn id="70" dur="500"/>
                                        <p:tgtEl>
                                          <p:spTgt spid="81"/>
                                        </p:tgtEl>
                                      </p:cBhvr>
                                    </p:animEffect>
                                  </p:childTnLst>
                                </p:cTn>
                              </p:par>
                              <p:par>
                                <p:cTn id="71" presetID="16" presetClass="entr" presetSubtype="37" fill="hold" nodeType="withEffect">
                                  <p:stCondLst>
                                    <p:cond delay="250"/>
                                  </p:stCondLst>
                                  <p:childTnLst>
                                    <p:set>
                                      <p:cBhvr>
                                        <p:cTn id="72" dur="1" fill="hold">
                                          <p:stCondLst>
                                            <p:cond delay="0"/>
                                          </p:stCondLst>
                                        </p:cTn>
                                        <p:tgtEl>
                                          <p:spTgt spid="82"/>
                                        </p:tgtEl>
                                        <p:attrNameLst>
                                          <p:attrName>style.visibility</p:attrName>
                                        </p:attrNameLst>
                                      </p:cBhvr>
                                      <p:to>
                                        <p:strVal val="visible"/>
                                      </p:to>
                                    </p:set>
                                    <p:animEffect transition="in" filter="barn(outVertical)">
                                      <p:cBhvr>
                                        <p:cTn id="73" dur="500"/>
                                        <p:tgtEl>
                                          <p:spTgt spid="82"/>
                                        </p:tgtEl>
                                      </p:cBhvr>
                                    </p:animEffect>
                                  </p:childTnLst>
                                </p:cTn>
                              </p:par>
                              <p:par>
                                <p:cTn id="74" presetID="10" presetClass="entr" presetSubtype="0" fill="hold" grpId="0" nodeType="withEffect">
                                  <p:stCondLst>
                                    <p:cond delay="250"/>
                                  </p:stCondLst>
                                  <p:childTnLst>
                                    <p:set>
                                      <p:cBhvr>
                                        <p:cTn id="75" dur="1" fill="hold">
                                          <p:stCondLst>
                                            <p:cond delay="0"/>
                                          </p:stCondLst>
                                        </p:cTn>
                                        <p:tgtEl>
                                          <p:spTgt spid="83"/>
                                        </p:tgtEl>
                                        <p:attrNameLst>
                                          <p:attrName>style.visibility</p:attrName>
                                        </p:attrNameLst>
                                      </p:cBhvr>
                                      <p:to>
                                        <p:strVal val="visible"/>
                                      </p:to>
                                    </p:set>
                                    <p:animEffect transition="in" filter="fade">
                                      <p:cBhvr>
                                        <p:cTn id="76" dur="500"/>
                                        <p:tgtEl>
                                          <p:spTgt spid="83"/>
                                        </p:tgtEl>
                                      </p:cBhvr>
                                    </p:animEffect>
                                  </p:childTnLst>
                                </p:cTn>
                              </p:par>
                            </p:childTnLst>
                          </p:cTn>
                        </p:par>
                        <p:par>
                          <p:cTn id="77" fill="hold">
                            <p:stCondLst>
                              <p:cond delay="5500"/>
                            </p:stCondLst>
                            <p:childTnLst>
                              <p:par>
                                <p:cTn id="78" presetID="22" presetClass="entr" presetSubtype="4" fill="hold" grpId="0" nodeType="afterEffect">
                                  <p:stCondLst>
                                    <p:cond delay="0"/>
                                  </p:stCondLst>
                                  <p:childTnLst>
                                    <p:set>
                                      <p:cBhvr>
                                        <p:cTn id="79" dur="1" fill="hold">
                                          <p:stCondLst>
                                            <p:cond delay="0"/>
                                          </p:stCondLst>
                                        </p:cTn>
                                        <p:tgtEl>
                                          <p:spTgt spid="86"/>
                                        </p:tgtEl>
                                        <p:attrNameLst>
                                          <p:attrName>style.visibility</p:attrName>
                                        </p:attrNameLst>
                                      </p:cBhvr>
                                      <p:to>
                                        <p:strVal val="visible"/>
                                      </p:to>
                                    </p:set>
                                    <p:animEffect transition="in" filter="wipe(down)">
                                      <p:cBhvr>
                                        <p:cTn id="80" dur="500"/>
                                        <p:tgtEl>
                                          <p:spTgt spid="86"/>
                                        </p:tgtEl>
                                      </p:cBhvr>
                                    </p:animEffect>
                                  </p:childTnLst>
                                </p:cTn>
                              </p:par>
                            </p:childTnLst>
                          </p:cTn>
                        </p:par>
                        <p:par>
                          <p:cTn id="81" fill="hold">
                            <p:stCondLst>
                              <p:cond delay="6000"/>
                            </p:stCondLst>
                            <p:childTnLst>
                              <p:par>
                                <p:cTn id="82" presetID="2" presetClass="entr" presetSubtype="1" fill="hold" nodeType="afterEffect">
                                  <p:stCondLst>
                                    <p:cond delay="0"/>
                                  </p:stCondLst>
                                  <p:childTnLst>
                                    <p:set>
                                      <p:cBhvr>
                                        <p:cTn id="83" dur="1" fill="hold">
                                          <p:stCondLst>
                                            <p:cond delay="0"/>
                                          </p:stCondLst>
                                        </p:cTn>
                                        <p:tgtEl>
                                          <p:spTgt spid="89"/>
                                        </p:tgtEl>
                                        <p:attrNameLst>
                                          <p:attrName>style.visibility</p:attrName>
                                        </p:attrNameLst>
                                      </p:cBhvr>
                                      <p:to>
                                        <p:strVal val="visible"/>
                                      </p:to>
                                    </p:set>
                                    <p:anim calcmode="lin" valueType="num">
                                      <p:cBhvr additive="base">
                                        <p:cTn id="84" dur="500" fill="hold"/>
                                        <p:tgtEl>
                                          <p:spTgt spid="89"/>
                                        </p:tgtEl>
                                        <p:attrNameLst>
                                          <p:attrName>ppt_x</p:attrName>
                                        </p:attrNameLst>
                                      </p:cBhvr>
                                      <p:tavLst>
                                        <p:tav tm="0">
                                          <p:val>
                                            <p:strVal val="#ppt_x"/>
                                          </p:val>
                                        </p:tav>
                                        <p:tav tm="100000">
                                          <p:val>
                                            <p:strVal val="#ppt_x"/>
                                          </p:val>
                                        </p:tav>
                                      </p:tavLst>
                                    </p:anim>
                                    <p:anim calcmode="lin" valueType="num">
                                      <p:cBhvr additive="base">
                                        <p:cTn id="85" dur="500" fill="hold"/>
                                        <p:tgtEl>
                                          <p:spTgt spid="89"/>
                                        </p:tgtEl>
                                        <p:attrNameLst>
                                          <p:attrName>ppt_y</p:attrName>
                                        </p:attrNameLst>
                                      </p:cBhvr>
                                      <p:tavLst>
                                        <p:tav tm="0">
                                          <p:val>
                                            <p:strVal val="0-#ppt_h/2"/>
                                          </p:val>
                                        </p:tav>
                                        <p:tav tm="100000">
                                          <p:val>
                                            <p:strVal val="#ppt_y"/>
                                          </p:val>
                                        </p:tav>
                                      </p:tavLst>
                                    </p:anim>
                                  </p:childTnLst>
                                </p:cTn>
                              </p:par>
                              <p:par>
                                <p:cTn id="86" presetID="2" presetClass="entr" presetSubtype="1" fill="hold" nodeType="withEffect">
                                  <p:stCondLst>
                                    <p:cond delay="250"/>
                                  </p:stCondLst>
                                  <p:childTnLst>
                                    <p:set>
                                      <p:cBhvr>
                                        <p:cTn id="87" dur="1" fill="hold">
                                          <p:stCondLst>
                                            <p:cond delay="0"/>
                                          </p:stCondLst>
                                        </p:cTn>
                                        <p:tgtEl>
                                          <p:spTgt spid="102"/>
                                        </p:tgtEl>
                                        <p:attrNameLst>
                                          <p:attrName>style.visibility</p:attrName>
                                        </p:attrNameLst>
                                      </p:cBhvr>
                                      <p:to>
                                        <p:strVal val="visible"/>
                                      </p:to>
                                    </p:set>
                                    <p:anim calcmode="lin" valueType="num">
                                      <p:cBhvr additive="base">
                                        <p:cTn id="88" dur="500" fill="hold"/>
                                        <p:tgtEl>
                                          <p:spTgt spid="102"/>
                                        </p:tgtEl>
                                        <p:attrNameLst>
                                          <p:attrName>ppt_x</p:attrName>
                                        </p:attrNameLst>
                                      </p:cBhvr>
                                      <p:tavLst>
                                        <p:tav tm="0">
                                          <p:val>
                                            <p:strVal val="#ppt_x"/>
                                          </p:val>
                                        </p:tav>
                                        <p:tav tm="100000">
                                          <p:val>
                                            <p:strVal val="#ppt_x"/>
                                          </p:val>
                                        </p:tav>
                                      </p:tavLst>
                                    </p:anim>
                                    <p:anim calcmode="lin" valueType="num">
                                      <p:cBhvr additive="base">
                                        <p:cTn id="89" dur="500" fill="hold"/>
                                        <p:tgtEl>
                                          <p:spTgt spid="102"/>
                                        </p:tgtEl>
                                        <p:attrNameLst>
                                          <p:attrName>ppt_y</p:attrName>
                                        </p:attrNameLst>
                                      </p:cBhvr>
                                      <p:tavLst>
                                        <p:tav tm="0">
                                          <p:val>
                                            <p:strVal val="0-#ppt_h/2"/>
                                          </p:val>
                                        </p:tav>
                                        <p:tav tm="100000">
                                          <p:val>
                                            <p:strVal val="#ppt_y"/>
                                          </p:val>
                                        </p:tav>
                                      </p:tavLst>
                                    </p:anim>
                                  </p:childTnLst>
                                </p:cTn>
                              </p:par>
                              <p:par>
                                <p:cTn id="90" presetID="2" presetClass="entr" presetSubtype="1" fill="hold" nodeType="withEffect">
                                  <p:stCondLst>
                                    <p:cond delay="500"/>
                                  </p:stCondLst>
                                  <p:childTnLst>
                                    <p:set>
                                      <p:cBhvr>
                                        <p:cTn id="91" dur="1" fill="hold">
                                          <p:stCondLst>
                                            <p:cond delay="0"/>
                                          </p:stCondLst>
                                        </p:cTn>
                                        <p:tgtEl>
                                          <p:spTgt spid="112"/>
                                        </p:tgtEl>
                                        <p:attrNameLst>
                                          <p:attrName>style.visibility</p:attrName>
                                        </p:attrNameLst>
                                      </p:cBhvr>
                                      <p:to>
                                        <p:strVal val="visible"/>
                                      </p:to>
                                    </p:set>
                                    <p:anim calcmode="lin" valueType="num">
                                      <p:cBhvr additive="base">
                                        <p:cTn id="92" dur="500" fill="hold"/>
                                        <p:tgtEl>
                                          <p:spTgt spid="112"/>
                                        </p:tgtEl>
                                        <p:attrNameLst>
                                          <p:attrName>ppt_x</p:attrName>
                                        </p:attrNameLst>
                                      </p:cBhvr>
                                      <p:tavLst>
                                        <p:tav tm="0">
                                          <p:val>
                                            <p:strVal val="#ppt_x"/>
                                          </p:val>
                                        </p:tav>
                                        <p:tav tm="100000">
                                          <p:val>
                                            <p:strVal val="#ppt_x"/>
                                          </p:val>
                                        </p:tav>
                                      </p:tavLst>
                                    </p:anim>
                                    <p:anim calcmode="lin" valueType="num">
                                      <p:cBhvr additive="base">
                                        <p:cTn id="93" dur="500" fill="hold"/>
                                        <p:tgtEl>
                                          <p:spTgt spid="112"/>
                                        </p:tgtEl>
                                        <p:attrNameLst>
                                          <p:attrName>ppt_y</p:attrName>
                                        </p:attrNameLst>
                                      </p:cBhvr>
                                      <p:tavLst>
                                        <p:tav tm="0">
                                          <p:val>
                                            <p:strVal val="0-#ppt_h/2"/>
                                          </p:val>
                                        </p:tav>
                                        <p:tav tm="100000">
                                          <p:val>
                                            <p:strVal val="#ppt_y"/>
                                          </p:val>
                                        </p:tav>
                                      </p:tavLst>
                                    </p:anim>
                                  </p:childTnLst>
                                </p:cTn>
                              </p:par>
                              <p:par>
                                <p:cTn id="94" presetID="42" presetClass="entr" presetSubtype="0" fill="hold" grpId="0" nodeType="withEffect">
                                  <p:stCondLst>
                                    <p:cond delay="250"/>
                                  </p:stCondLst>
                                  <p:childTnLst>
                                    <p:set>
                                      <p:cBhvr>
                                        <p:cTn id="95" dur="1" fill="hold">
                                          <p:stCondLst>
                                            <p:cond delay="0"/>
                                          </p:stCondLst>
                                        </p:cTn>
                                        <p:tgtEl>
                                          <p:spTgt spid="88"/>
                                        </p:tgtEl>
                                        <p:attrNameLst>
                                          <p:attrName>style.visibility</p:attrName>
                                        </p:attrNameLst>
                                      </p:cBhvr>
                                      <p:to>
                                        <p:strVal val="visible"/>
                                      </p:to>
                                    </p:set>
                                    <p:animEffect transition="in" filter="fade">
                                      <p:cBhvr>
                                        <p:cTn id="96" dur="750"/>
                                        <p:tgtEl>
                                          <p:spTgt spid="88"/>
                                        </p:tgtEl>
                                      </p:cBhvr>
                                    </p:animEffect>
                                    <p:anim calcmode="lin" valueType="num">
                                      <p:cBhvr>
                                        <p:cTn id="97" dur="750" fill="hold"/>
                                        <p:tgtEl>
                                          <p:spTgt spid="88"/>
                                        </p:tgtEl>
                                        <p:attrNameLst>
                                          <p:attrName>ppt_x</p:attrName>
                                        </p:attrNameLst>
                                      </p:cBhvr>
                                      <p:tavLst>
                                        <p:tav tm="0">
                                          <p:val>
                                            <p:strVal val="#ppt_x"/>
                                          </p:val>
                                        </p:tav>
                                        <p:tav tm="100000">
                                          <p:val>
                                            <p:strVal val="#ppt_x"/>
                                          </p:val>
                                        </p:tav>
                                      </p:tavLst>
                                    </p:anim>
                                    <p:anim calcmode="lin" valueType="num">
                                      <p:cBhvr>
                                        <p:cTn id="98" dur="750" fill="hold"/>
                                        <p:tgtEl>
                                          <p:spTgt spid="8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animBg="1"/>
      <p:bldP spid="77" grpId="0"/>
      <p:bldP spid="79" grpId="0"/>
      <p:bldP spid="80" grpId="0" animBg="1"/>
      <p:bldP spid="81" grpId="0"/>
      <p:bldP spid="83" grpId="0"/>
      <p:bldP spid="84" grpId="0" animBg="1"/>
      <p:bldP spid="85" grpId="0"/>
      <p:bldP spid="86" grpId="0"/>
      <p:bldP spid="88" grpId="0" animBg="1"/>
      <p:bldP spid="5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0" name="Straight Connector 49"/>
          <p:cNvCxnSpPr>
            <a:cxnSpLocks noChangeShapeType="1"/>
          </p:cNvCxnSpPr>
          <p:nvPr/>
        </p:nvCxnSpPr>
        <p:spPr bwMode="auto">
          <a:xfrm>
            <a:off x="2302669" y="2579911"/>
            <a:ext cx="670322" cy="0"/>
          </a:xfrm>
          <a:prstGeom prst="line">
            <a:avLst/>
          </a:prstGeom>
          <a:noFill/>
          <a:ln w="6350">
            <a:solidFill>
              <a:srgbClr val="CBA76B"/>
            </a:solidFill>
            <a:round/>
            <a:headEnd/>
            <a:tailEnd/>
          </a:ln>
          <a:extLst>
            <a:ext uri="{909E8E84-426E-40DD-AFC4-6F175D3DCCD1}">
              <a14:hiddenFill xmlns:a14="http://schemas.microsoft.com/office/drawing/2010/main">
                <a:noFill/>
              </a14:hiddenFill>
            </a:ext>
          </a:extLst>
        </p:spPr>
      </p:cxnSp>
      <p:cxnSp>
        <p:nvCxnSpPr>
          <p:cNvPr id="31" name="Straight Connector 52"/>
          <p:cNvCxnSpPr>
            <a:cxnSpLocks noChangeShapeType="1"/>
          </p:cNvCxnSpPr>
          <p:nvPr/>
        </p:nvCxnSpPr>
        <p:spPr bwMode="auto">
          <a:xfrm>
            <a:off x="2302669" y="3663380"/>
            <a:ext cx="903685" cy="0"/>
          </a:xfrm>
          <a:prstGeom prst="line">
            <a:avLst/>
          </a:prstGeom>
          <a:noFill/>
          <a:ln w="6350">
            <a:solidFill>
              <a:srgbClr val="CBA76B"/>
            </a:solidFill>
            <a:round/>
            <a:headEnd/>
            <a:tailEnd/>
          </a:ln>
          <a:extLst>
            <a:ext uri="{909E8E84-426E-40DD-AFC4-6F175D3DCCD1}">
              <a14:hiddenFill xmlns:a14="http://schemas.microsoft.com/office/drawing/2010/main">
                <a:noFill/>
              </a14:hiddenFill>
            </a:ext>
          </a:extLst>
        </p:spPr>
      </p:cxnSp>
      <p:cxnSp>
        <p:nvCxnSpPr>
          <p:cNvPr id="32" name="Straight Connector 38"/>
          <p:cNvCxnSpPr>
            <a:cxnSpLocks noChangeShapeType="1"/>
          </p:cNvCxnSpPr>
          <p:nvPr/>
        </p:nvCxnSpPr>
        <p:spPr bwMode="auto">
          <a:xfrm>
            <a:off x="4713685" y="1607170"/>
            <a:ext cx="1606153" cy="0"/>
          </a:xfrm>
          <a:prstGeom prst="line">
            <a:avLst/>
          </a:prstGeom>
          <a:noFill/>
          <a:ln w="6350">
            <a:solidFill>
              <a:srgbClr val="CBA76B"/>
            </a:solidFill>
            <a:round/>
            <a:headEnd/>
            <a:tailEnd/>
          </a:ln>
          <a:extLst>
            <a:ext uri="{909E8E84-426E-40DD-AFC4-6F175D3DCCD1}">
              <a14:hiddenFill xmlns:a14="http://schemas.microsoft.com/office/drawing/2010/main">
                <a:noFill/>
              </a14:hiddenFill>
            </a:ext>
          </a:extLst>
        </p:spPr>
      </p:cxnSp>
      <p:cxnSp>
        <p:nvCxnSpPr>
          <p:cNvPr id="33" name="Straight Connector 41"/>
          <p:cNvCxnSpPr>
            <a:cxnSpLocks noChangeShapeType="1"/>
          </p:cNvCxnSpPr>
          <p:nvPr/>
        </p:nvCxnSpPr>
        <p:spPr bwMode="auto">
          <a:xfrm>
            <a:off x="5649516" y="2579911"/>
            <a:ext cx="670322" cy="0"/>
          </a:xfrm>
          <a:prstGeom prst="line">
            <a:avLst/>
          </a:prstGeom>
          <a:noFill/>
          <a:ln w="6350">
            <a:solidFill>
              <a:srgbClr val="CBA76B"/>
            </a:solidFill>
            <a:round/>
            <a:headEnd/>
            <a:tailEnd/>
          </a:ln>
          <a:extLst>
            <a:ext uri="{909E8E84-426E-40DD-AFC4-6F175D3DCCD1}">
              <a14:hiddenFill xmlns:a14="http://schemas.microsoft.com/office/drawing/2010/main">
                <a:noFill/>
              </a14:hiddenFill>
            </a:ext>
          </a:extLst>
        </p:spPr>
      </p:cxnSp>
      <p:cxnSp>
        <p:nvCxnSpPr>
          <p:cNvPr id="34" name="Straight Connector 51"/>
          <p:cNvCxnSpPr>
            <a:cxnSpLocks noChangeShapeType="1"/>
          </p:cNvCxnSpPr>
          <p:nvPr/>
        </p:nvCxnSpPr>
        <p:spPr bwMode="auto">
          <a:xfrm>
            <a:off x="5379244" y="3663380"/>
            <a:ext cx="940594" cy="0"/>
          </a:xfrm>
          <a:prstGeom prst="line">
            <a:avLst/>
          </a:prstGeom>
          <a:noFill/>
          <a:ln w="6350">
            <a:solidFill>
              <a:srgbClr val="CBA76B"/>
            </a:solidFill>
            <a:round/>
            <a:headEnd/>
            <a:tailEnd/>
          </a:ln>
          <a:extLst>
            <a:ext uri="{909E8E84-426E-40DD-AFC4-6F175D3DCCD1}">
              <a14:hiddenFill xmlns:a14="http://schemas.microsoft.com/office/drawing/2010/main">
                <a:noFill/>
              </a14:hiddenFill>
            </a:ext>
          </a:extLst>
        </p:spPr>
      </p:cxnSp>
      <p:sp>
        <p:nvSpPr>
          <p:cNvPr id="35" name="Oval 3"/>
          <p:cNvSpPr>
            <a:spLocks noChangeArrowheads="1"/>
          </p:cNvSpPr>
          <p:nvPr/>
        </p:nvSpPr>
        <p:spPr bwMode="auto">
          <a:xfrm>
            <a:off x="4518423" y="1972692"/>
            <a:ext cx="1196578" cy="1214438"/>
          </a:xfrm>
          <a:prstGeom prst="ellipse">
            <a:avLst/>
          </a:prstGeom>
          <a:solidFill>
            <a:srgbClr val="996633"/>
          </a:solidFill>
          <a:ln>
            <a:solidFill>
              <a:schemeClr val="bg1"/>
            </a:solidFill>
          </a:ln>
          <a:extLst/>
        </p:spPr>
        <p:txBody>
          <a:bodyPr/>
          <a:lstStyle/>
          <a:p>
            <a:pPr eaLnBrk="1" hangingPunct="1"/>
            <a:endParaRPr lang="en-US" altLang="zh-CN" sz="1350">
              <a:solidFill>
                <a:schemeClr val="bg1"/>
              </a:solidFill>
              <a:cs typeface="+mn-ea"/>
              <a:sym typeface="+mn-lt"/>
            </a:endParaRPr>
          </a:p>
        </p:txBody>
      </p:sp>
      <p:sp>
        <p:nvSpPr>
          <p:cNvPr id="36" name="Oval 4"/>
          <p:cNvSpPr>
            <a:spLocks noChangeArrowheads="1"/>
          </p:cNvSpPr>
          <p:nvPr/>
        </p:nvSpPr>
        <p:spPr bwMode="auto">
          <a:xfrm>
            <a:off x="3652837" y="1447626"/>
            <a:ext cx="1196579" cy="1214438"/>
          </a:xfrm>
          <a:prstGeom prst="ellipse">
            <a:avLst/>
          </a:prstGeom>
          <a:solidFill>
            <a:srgbClr val="996633"/>
          </a:solidFill>
          <a:ln>
            <a:solidFill>
              <a:schemeClr val="bg1"/>
            </a:solidFill>
          </a:ln>
          <a:extLst/>
        </p:spPr>
        <p:txBody>
          <a:bodyPr/>
          <a:lstStyle/>
          <a:p>
            <a:pPr eaLnBrk="1" hangingPunct="1"/>
            <a:endParaRPr lang="en-US" altLang="zh-CN" sz="1350">
              <a:solidFill>
                <a:schemeClr val="bg1"/>
              </a:solidFill>
              <a:cs typeface="+mn-ea"/>
              <a:sym typeface="+mn-lt"/>
            </a:endParaRPr>
          </a:p>
        </p:txBody>
      </p:sp>
      <p:sp>
        <p:nvSpPr>
          <p:cNvPr id="37" name="Oval 5"/>
          <p:cNvSpPr>
            <a:spLocks noChangeArrowheads="1"/>
          </p:cNvSpPr>
          <p:nvPr/>
        </p:nvSpPr>
        <p:spPr bwMode="auto">
          <a:xfrm>
            <a:off x="2890837" y="1972692"/>
            <a:ext cx="1196579" cy="1214438"/>
          </a:xfrm>
          <a:prstGeom prst="ellipse">
            <a:avLst/>
          </a:prstGeom>
          <a:solidFill>
            <a:srgbClr val="996633"/>
          </a:solidFill>
          <a:ln>
            <a:solidFill>
              <a:schemeClr val="bg1"/>
            </a:solidFill>
          </a:ln>
          <a:extLst/>
        </p:spPr>
        <p:txBody>
          <a:bodyPr/>
          <a:lstStyle/>
          <a:p>
            <a:pPr eaLnBrk="1" hangingPunct="1"/>
            <a:endParaRPr lang="en-US" altLang="zh-CN" sz="1350">
              <a:solidFill>
                <a:schemeClr val="bg1"/>
              </a:solidFill>
              <a:cs typeface="+mn-ea"/>
              <a:sym typeface="+mn-lt"/>
            </a:endParaRPr>
          </a:p>
        </p:txBody>
      </p:sp>
      <p:sp>
        <p:nvSpPr>
          <p:cNvPr id="38" name="Oval 6"/>
          <p:cNvSpPr>
            <a:spLocks noChangeArrowheads="1"/>
          </p:cNvSpPr>
          <p:nvPr/>
        </p:nvSpPr>
        <p:spPr bwMode="auto">
          <a:xfrm>
            <a:off x="4251723" y="2970436"/>
            <a:ext cx="1196578" cy="1214438"/>
          </a:xfrm>
          <a:prstGeom prst="ellipse">
            <a:avLst/>
          </a:prstGeom>
          <a:solidFill>
            <a:srgbClr val="996633"/>
          </a:solidFill>
          <a:ln>
            <a:solidFill>
              <a:schemeClr val="bg1"/>
            </a:solidFill>
          </a:ln>
          <a:extLst/>
        </p:spPr>
        <p:txBody>
          <a:bodyPr/>
          <a:lstStyle/>
          <a:p>
            <a:pPr eaLnBrk="1" hangingPunct="1"/>
            <a:endParaRPr lang="en-US" altLang="zh-CN" sz="1350">
              <a:solidFill>
                <a:schemeClr val="bg1"/>
              </a:solidFill>
              <a:cs typeface="+mn-ea"/>
              <a:sym typeface="+mn-lt"/>
            </a:endParaRPr>
          </a:p>
        </p:txBody>
      </p:sp>
      <p:sp>
        <p:nvSpPr>
          <p:cNvPr id="39" name="Oval 7"/>
          <p:cNvSpPr>
            <a:spLocks noChangeArrowheads="1"/>
          </p:cNvSpPr>
          <p:nvPr/>
        </p:nvSpPr>
        <p:spPr bwMode="auto">
          <a:xfrm>
            <a:off x="3159919" y="2970436"/>
            <a:ext cx="1196579" cy="1214438"/>
          </a:xfrm>
          <a:prstGeom prst="ellipse">
            <a:avLst/>
          </a:prstGeom>
          <a:solidFill>
            <a:srgbClr val="996633"/>
          </a:solidFill>
          <a:ln>
            <a:solidFill>
              <a:schemeClr val="bg1"/>
            </a:solidFill>
          </a:ln>
          <a:extLst/>
        </p:spPr>
        <p:txBody>
          <a:bodyPr/>
          <a:lstStyle/>
          <a:p>
            <a:pPr eaLnBrk="1" hangingPunct="1"/>
            <a:endParaRPr lang="en-US" altLang="zh-CN" sz="1350">
              <a:solidFill>
                <a:schemeClr val="bg1"/>
              </a:solidFill>
              <a:cs typeface="+mn-ea"/>
              <a:sym typeface="+mn-lt"/>
            </a:endParaRPr>
          </a:p>
        </p:txBody>
      </p:sp>
      <p:sp>
        <p:nvSpPr>
          <p:cNvPr id="40" name="Freeform 57"/>
          <p:cNvSpPr>
            <a:spLocks noEditPoints="1"/>
          </p:cNvSpPr>
          <p:nvPr/>
        </p:nvSpPr>
        <p:spPr bwMode="auto">
          <a:xfrm>
            <a:off x="4061223" y="1807195"/>
            <a:ext cx="316706" cy="309563"/>
          </a:xfrm>
          <a:custGeom>
            <a:avLst/>
            <a:gdLst>
              <a:gd name="T0" fmla="*/ 1533521222 w 100"/>
              <a:gd name="T1" fmla="*/ 1086379276 h 97"/>
              <a:gd name="T2" fmla="*/ 1783161756 w 100"/>
              <a:gd name="T3" fmla="*/ 977740923 h 97"/>
              <a:gd name="T4" fmla="*/ 1783161756 w 100"/>
              <a:gd name="T5" fmla="*/ 778574155 h 97"/>
              <a:gd name="T6" fmla="*/ 1533521222 w 100"/>
              <a:gd name="T7" fmla="*/ 688041485 h 97"/>
              <a:gd name="T8" fmla="*/ 1480023202 w 100"/>
              <a:gd name="T9" fmla="*/ 579403131 h 97"/>
              <a:gd name="T10" fmla="*/ 1587015019 w 100"/>
              <a:gd name="T11" fmla="*/ 325915059 h 97"/>
              <a:gd name="T12" fmla="*/ 1444362078 w 100"/>
              <a:gd name="T13" fmla="*/ 199171023 h 97"/>
              <a:gd name="T14" fmla="*/ 1194717321 w 100"/>
              <a:gd name="T15" fmla="*/ 289699438 h 97"/>
              <a:gd name="T16" fmla="*/ 1087729727 w 100"/>
              <a:gd name="T17" fmla="*/ 253488072 h 97"/>
              <a:gd name="T18" fmla="*/ 980737910 w 100"/>
              <a:gd name="T19" fmla="*/ 0 h 97"/>
              <a:gd name="T20" fmla="*/ 784591173 w 100"/>
              <a:gd name="T21" fmla="*/ 0 h 97"/>
              <a:gd name="T22" fmla="*/ 695432029 w 100"/>
              <a:gd name="T23" fmla="*/ 253488072 h 97"/>
              <a:gd name="T24" fmla="*/ 588444435 w 100"/>
              <a:gd name="T25" fmla="*/ 289699438 h 97"/>
              <a:gd name="T26" fmla="*/ 338799678 w 100"/>
              <a:gd name="T27" fmla="*/ 199171023 h 97"/>
              <a:gd name="T28" fmla="*/ 196146738 w 100"/>
              <a:gd name="T29" fmla="*/ 344020742 h 97"/>
              <a:gd name="T30" fmla="*/ 303138554 w 100"/>
              <a:gd name="T31" fmla="*/ 579403131 h 97"/>
              <a:gd name="T32" fmla="*/ 249644757 w 100"/>
              <a:gd name="T33" fmla="*/ 688041485 h 97"/>
              <a:gd name="T34" fmla="*/ 0 w 100"/>
              <a:gd name="T35" fmla="*/ 796679838 h 97"/>
              <a:gd name="T36" fmla="*/ 0 w 100"/>
              <a:gd name="T37" fmla="*/ 977740923 h 97"/>
              <a:gd name="T38" fmla="*/ 249644757 w 100"/>
              <a:gd name="T39" fmla="*/ 1086379276 h 97"/>
              <a:gd name="T40" fmla="*/ 303138554 w 100"/>
              <a:gd name="T41" fmla="*/ 1195017629 h 97"/>
              <a:gd name="T42" fmla="*/ 196146738 w 100"/>
              <a:gd name="T43" fmla="*/ 1448505701 h 97"/>
              <a:gd name="T44" fmla="*/ 338799678 w 100"/>
              <a:gd name="T45" fmla="*/ 1575249737 h 97"/>
              <a:gd name="T46" fmla="*/ 588444435 w 100"/>
              <a:gd name="T47" fmla="*/ 1484721322 h 97"/>
              <a:gd name="T48" fmla="*/ 695432029 w 100"/>
              <a:gd name="T49" fmla="*/ 1520932688 h 97"/>
              <a:gd name="T50" fmla="*/ 802423846 w 100"/>
              <a:gd name="T51" fmla="*/ 1756315077 h 97"/>
              <a:gd name="T52" fmla="*/ 998570584 w 100"/>
              <a:gd name="T53" fmla="*/ 1756315077 h 97"/>
              <a:gd name="T54" fmla="*/ 1087729727 w 100"/>
              <a:gd name="T55" fmla="*/ 1520932688 h 97"/>
              <a:gd name="T56" fmla="*/ 1194717321 w 100"/>
              <a:gd name="T57" fmla="*/ 1484721322 h 97"/>
              <a:gd name="T58" fmla="*/ 1444362078 w 100"/>
              <a:gd name="T59" fmla="*/ 1575249737 h 97"/>
              <a:gd name="T60" fmla="*/ 1587015019 w 100"/>
              <a:gd name="T61" fmla="*/ 1430400018 h 97"/>
              <a:gd name="T62" fmla="*/ 1480023202 w 100"/>
              <a:gd name="T63" fmla="*/ 1195017629 h 97"/>
              <a:gd name="T64" fmla="*/ 1533521222 w 100"/>
              <a:gd name="T65" fmla="*/ 1086379276 h 97"/>
              <a:gd name="T66" fmla="*/ 891582990 w 100"/>
              <a:gd name="T67" fmla="*/ 1158806263 h 97"/>
              <a:gd name="T68" fmla="*/ 606277109 w 100"/>
              <a:gd name="T69" fmla="*/ 887212508 h 97"/>
              <a:gd name="T70" fmla="*/ 891582990 w 100"/>
              <a:gd name="T71" fmla="*/ 597508814 h 97"/>
              <a:gd name="T72" fmla="*/ 1176888871 w 100"/>
              <a:gd name="T73" fmla="*/ 887212508 h 97"/>
              <a:gd name="T74" fmla="*/ 891582990 w 100"/>
              <a:gd name="T75" fmla="*/ 1158806263 h 9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00" h="97">
                <a:moveTo>
                  <a:pt x="86" y="60"/>
                </a:moveTo>
                <a:cubicBezTo>
                  <a:pt x="86" y="60"/>
                  <a:pt x="100" y="55"/>
                  <a:pt x="100" y="54"/>
                </a:cubicBezTo>
                <a:cubicBezTo>
                  <a:pt x="100" y="43"/>
                  <a:pt x="100" y="43"/>
                  <a:pt x="100" y="43"/>
                </a:cubicBezTo>
                <a:cubicBezTo>
                  <a:pt x="100" y="43"/>
                  <a:pt x="86" y="38"/>
                  <a:pt x="86" y="38"/>
                </a:cubicBezTo>
                <a:cubicBezTo>
                  <a:pt x="83" y="32"/>
                  <a:pt x="83" y="32"/>
                  <a:pt x="83" y="32"/>
                </a:cubicBezTo>
                <a:cubicBezTo>
                  <a:pt x="83" y="32"/>
                  <a:pt x="89" y="19"/>
                  <a:pt x="89" y="18"/>
                </a:cubicBezTo>
                <a:cubicBezTo>
                  <a:pt x="81" y="11"/>
                  <a:pt x="81" y="11"/>
                  <a:pt x="81" y="11"/>
                </a:cubicBezTo>
                <a:cubicBezTo>
                  <a:pt x="80" y="10"/>
                  <a:pt x="67" y="16"/>
                  <a:pt x="67" y="16"/>
                </a:cubicBezTo>
                <a:cubicBezTo>
                  <a:pt x="61" y="14"/>
                  <a:pt x="61" y="14"/>
                  <a:pt x="61" y="14"/>
                </a:cubicBezTo>
                <a:cubicBezTo>
                  <a:pt x="61" y="14"/>
                  <a:pt x="56" y="0"/>
                  <a:pt x="55" y="0"/>
                </a:cubicBezTo>
                <a:cubicBezTo>
                  <a:pt x="44" y="0"/>
                  <a:pt x="44" y="0"/>
                  <a:pt x="44" y="0"/>
                </a:cubicBezTo>
                <a:cubicBezTo>
                  <a:pt x="44" y="0"/>
                  <a:pt x="39" y="14"/>
                  <a:pt x="39" y="14"/>
                </a:cubicBezTo>
                <a:cubicBezTo>
                  <a:pt x="33" y="16"/>
                  <a:pt x="33" y="16"/>
                  <a:pt x="33" y="16"/>
                </a:cubicBezTo>
                <a:cubicBezTo>
                  <a:pt x="33" y="16"/>
                  <a:pt x="19" y="10"/>
                  <a:pt x="19" y="11"/>
                </a:cubicBezTo>
                <a:cubicBezTo>
                  <a:pt x="11" y="19"/>
                  <a:pt x="11" y="19"/>
                  <a:pt x="11" y="19"/>
                </a:cubicBezTo>
                <a:cubicBezTo>
                  <a:pt x="10" y="19"/>
                  <a:pt x="17" y="32"/>
                  <a:pt x="17" y="32"/>
                </a:cubicBezTo>
                <a:cubicBezTo>
                  <a:pt x="14" y="38"/>
                  <a:pt x="14" y="38"/>
                  <a:pt x="14" y="38"/>
                </a:cubicBezTo>
                <a:cubicBezTo>
                  <a:pt x="14" y="38"/>
                  <a:pt x="0" y="43"/>
                  <a:pt x="0" y="44"/>
                </a:cubicBezTo>
                <a:cubicBezTo>
                  <a:pt x="0" y="54"/>
                  <a:pt x="0" y="54"/>
                  <a:pt x="0" y="54"/>
                </a:cubicBezTo>
                <a:cubicBezTo>
                  <a:pt x="0" y="55"/>
                  <a:pt x="14" y="60"/>
                  <a:pt x="14" y="60"/>
                </a:cubicBezTo>
                <a:cubicBezTo>
                  <a:pt x="17" y="66"/>
                  <a:pt x="17" y="66"/>
                  <a:pt x="17" y="66"/>
                </a:cubicBezTo>
                <a:cubicBezTo>
                  <a:pt x="17" y="66"/>
                  <a:pt x="11" y="79"/>
                  <a:pt x="11" y="80"/>
                </a:cubicBezTo>
                <a:cubicBezTo>
                  <a:pt x="19" y="87"/>
                  <a:pt x="19" y="87"/>
                  <a:pt x="19" y="87"/>
                </a:cubicBezTo>
                <a:cubicBezTo>
                  <a:pt x="20" y="88"/>
                  <a:pt x="33" y="82"/>
                  <a:pt x="33" y="82"/>
                </a:cubicBezTo>
                <a:cubicBezTo>
                  <a:pt x="39" y="84"/>
                  <a:pt x="39" y="84"/>
                  <a:pt x="39" y="84"/>
                </a:cubicBezTo>
                <a:cubicBezTo>
                  <a:pt x="39" y="84"/>
                  <a:pt x="44" y="97"/>
                  <a:pt x="45" y="97"/>
                </a:cubicBezTo>
                <a:cubicBezTo>
                  <a:pt x="56" y="97"/>
                  <a:pt x="56" y="97"/>
                  <a:pt x="56" y="97"/>
                </a:cubicBezTo>
                <a:cubicBezTo>
                  <a:pt x="56" y="97"/>
                  <a:pt x="61" y="84"/>
                  <a:pt x="61" y="84"/>
                </a:cubicBezTo>
                <a:cubicBezTo>
                  <a:pt x="67" y="82"/>
                  <a:pt x="67" y="82"/>
                  <a:pt x="67" y="82"/>
                </a:cubicBezTo>
                <a:cubicBezTo>
                  <a:pt x="67" y="82"/>
                  <a:pt x="81" y="87"/>
                  <a:pt x="81" y="87"/>
                </a:cubicBezTo>
                <a:cubicBezTo>
                  <a:pt x="89" y="79"/>
                  <a:pt x="89" y="79"/>
                  <a:pt x="89" y="79"/>
                </a:cubicBezTo>
                <a:cubicBezTo>
                  <a:pt x="90" y="79"/>
                  <a:pt x="83" y="66"/>
                  <a:pt x="83" y="66"/>
                </a:cubicBezTo>
                <a:lnTo>
                  <a:pt x="86" y="60"/>
                </a:lnTo>
                <a:close/>
                <a:moveTo>
                  <a:pt x="50" y="64"/>
                </a:moveTo>
                <a:cubicBezTo>
                  <a:pt x="41" y="64"/>
                  <a:pt x="34" y="57"/>
                  <a:pt x="34" y="49"/>
                </a:cubicBezTo>
                <a:cubicBezTo>
                  <a:pt x="34" y="40"/>
                  <a:pt x="41" y="33"/>
                  <a:pt x="50" y="33"/>
                </a:cubicBezTo>
                <a:cubicBezTo>
                  <a:pt x="59" y="33"/>
                  <a:pt x="66" y="40"/>
                  <a:pt x="66" y="49"/>
                </a:cubicBezTo>
                <a:cubicBezTo>
                  <a:pt x="66" y="57"/>
                  <a:pt x="59" y="64"/>
                  <a:pt x="50" y="6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350">
              <a:solidFill>
                <a:schemeClr val="bg1"/>
              </a:solidFill>
              <a:cs typeface="+mn-ea"/>
              <a:sym typeface="+mn-lt"/>
            </a:endParaRPr>
          </a:p>
        </p:txBody>
      </p:sp>
      <p:sp>
        <p:nvSpPr>
          <p:cNvPr id="41" name="Freeform 58"/>
          <p:cNvSpPr>
            <a:spLocks noEditPoints="1"/>
          </p:cNvSpPr>
          <p:nvPr/>
        </p:nvSpPr>
        <p:spPr bwMode="auto">
          <a:xfrm>
            <a:off x="4356497" y="1964357"/>
            <a:ext cx="147638" cy="147638"/>
          </a:xfrm>
          <a:custGeom>
            <a:avLst/>
            <a:gdLst>
              <a:gd name="T0" fmla="*/ 719214511 w 47"/>
              <a:gd name="T1" fmla="*/ 385922331 h 47"/>
              <a:gd name="T2" fmla="*/ 719214511 w 47"/>
              <a:gd name="T3" fmla="*/ 333296368 h 47"/>
              <a:gd name="T4" fmla="*/ 789381065 w 47"/>
              <a:gd name="T5" fmla="*/ 228044443 h 47"/>
              <a:gd name="T6" fmla="*/ 736759290 w 47"/>
              <a:gd name="T7" fmla="*/ 157877888 h 47"/>
              <a:gd name="T8" fmla="*/ 613962585 w 47"/>
              <a:gd name="T9" fmla="*/ 175418480 h 47"/>
              <a:gd name="T10" fmla="*/ 578881402 w 47"/>
              <a:gd name="T11" fmla="*/ 140333109 h 47"/>
              <a:gd name="T12" fmla="*/ 561340811 w 47"/>
              <a:gd name="T13" fmla="*/ 17540591 h 47"/>
              <a:gd name="T14" fmla="*/ 473629477 w 47"/>
              <a:gd name="T15" fmla="*/ 0 h 47"/>
              <a:gd name="T16" fmla="*/ 403462922 w 47"/>
              <a:gd name="T17" fmla="*/ 105251926 h 47"/>
              <a:gd name="T18" fmla="*/ 350836960 w 47"/>
              <a:gd name="T19" fmla="*/ 105251926 h 47"/>
              <a:gd name="T20" fmla="*/ 245585034 w 47"/>
              <a:gd name="T21" fmla="*/ 35085371 h 47"/>
              <a:gd name="T22" fmla="*/ 157877888 w 47"/>
              <a:gd name="T23" fmla="*/ 87707146 h 47"/>
              <a:gd name="T24" fmla="*/ 175418480 w 47"/>
              <a:gd name="T25" fmla="*/ 210503851 h 47"/>
              <a:gd name="T26" fmla="*/ 157877888 w 47"/>
              <a:gd name="T27" fmla="*/ 245585034 h 47"/>
              <a:gd name="T28" fmla="*/ 35085371 w 47"/>
              <a:gd name="T29" fmla="*/ 280670405 h 47"/>
              <a:gd name="T30" fmla="*/ 17540591 w 47"/>
              <a:gd name="T31" fmla="*/ 368377551 h 47"/>
              <a:gd name="T32" fmla="*/ 105251926 w 47"/>
              <a:gd name="T33" fmla="*/ 438544105 h 47"/>
              <a:gd name="T34" fmla="*/ 122792517 w 47"/>
              <a:gd name="T35" fmla="*/ 491170068 h 47"/>
              <a:gd name="T36" fmla="*/ 52625963 w 47"/>
              <a:gd name="T37" fmla="*/ 596421994 h 47"/>
              <a:gd name="T38" fmla="*/ 87707146 w 47"/>
              <a:gd name="T39" fmla="*/ 666588548 h 47"/>
              <a:gd name="T40" fmla="*/ 210503851 w 47"/>
              <a:gd name="T41" fmla="*/ 649047956 h 47"/>
              <a:gd name="T42" fmla="*/ 245585034 w 47"/>
              <a:gd name="T43" fmla="*/ 684133328 h 47"/>
              <a:gd name="T44" fmla="*/ 280670405 w 47"/>
              <a:gd name="T45" fmla="*/ 806925845 h 47"/>
              <a:gd name="T46" fmla="*/ 368377551 w 47"/>
              <a:gd name="T47" fmla="*/ 824466436 h 47"/>
              <a:gd name="T48" fmla="*/ 438544105 w 47"/>
              <a:gd name="T49" fmla="*/ 719214511 h 47"/>
              <a:gd name="T50" fmla="*/ 491170068 w 47"/>
              <a:gd name="T51" fmla="*/ 719214511 h 47"/>
              <a:gd name="T52" fmla="*/ 578881402 w 47"/>
              <a:gd name="T53" fmla="*/ 789381065 h 47"/>
              <a:gd name="T54" fmla="*/ 666588548 w 47"/>
              <a:gd name="T55" fmla="*/ 736759290 h 47"/>
              <a:gd name="T56" fmla="*/ 649047956 w 47"/>
              <a:gd name="T57" fmla="*/ 613962585 h 47"/>
              <a:gd name="T58" fmla="*/ 684133328 w 47"/>
              <a:gd name="T59" fmla="*/ 578881402 h 47"/>
              <a:gd name="T60" fmla="*/ 806925845 w 47"/>
              <a:gd name="T61" fmla="*/ 543796031 h 47"/>
              <a:gd name="T62" fmla="*/ 824466436 w 47"/>
              <a:gd name="T63" fmla="*/ 456088885 h 47"/>
              <a:gd name="T64" fmla="*/ 719214511 w 47"/>
              <a:gd name="T65" fmla="*/ 385922331 h 47"/>
              <a:gd name="T66" fmla="*/ 543796031 w 47"/>
              <a:gd name="T67" fmla="*/ 438544105 h 47"/>
              <a:gd name="T68" fmla="*/ 385922331 w 47"/>
              <a:gd name="T69" fmla="*/ 543796031 h 47"/>
              <a:gd name="T70" fmla="*/ 280670405 w 47"/>
              <a:gd name="T71" fmla="*/ 385922331 h 47"/>
              <a:gd name="T72" fmla="*/ 438544105 w 47"/>
              <a:gd name="T73" fmla="*/ 280670405 h 47"/>
              <a:gd name="T74" fmla="*/ 543796031 w 47"/>
              <a:gd name="T75" fmla="*/ 438544105 h 4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47" h="47">
                <a:moveTo>
                  <a:pt x="41" y="22"/>
                </a:moveTo>
                <a:cubicBezTo>
                  <a:pt x="41" y="19"/>
                  <a:pt x="41" y="19"/>
                  <a:pt x="41" y="19"/>
                </a:cubicBezTo>
                <a:cubicBezTo>
                  <a:pt x="41" y="19"/>
                  <a:pt x="45" y="14"/>
                  <a:pt x="45" y="13"/>
                </a:cubicBezTo>
                <a:cubicBezTo>
                  <a:pt x="42" y="9"/>
                  <a:pt x="42" y="9"/>
                  <a:pt x="42" y="9"/>
                </a:cubicBezTo>
                <a:cubicBezTo>
                  <a:pt x="42" y="9"/>
                  <a:pt x="35" y="10"/>
                  <a:pt x="35" y="10"/>
                </a:cubicBezTo>
                <a:cubicBezTo>
                  <a:pt x="33" y="8"/>
                  <a:pt x="33" y="8"/>
                  <a:pt x="33" y="8"/>
                </a:cubicBezTo>
                <a:cubicBezTo>
                  <a:pt x="33" y="8"/>
                  <a:pt x="32" y="1"/>
                  <a:pt x="32" y="1"/>
                </a:cubicBezTo>
                <a:cubicBezTo>
                  <a:pt x="27" y="0"/>
                  <a:pt x="27" y="0"/>
                  <a:pt x="27" y="0"/>
                </a:cubicBezTo>
                <a:cubicBezTo>
                  <a:pt x="26" y="0"/>
                  <a:pt x="23" y="6"/>
                  <a:pt x="23" y="6"/>
                </a:cubicBezTo>
                <a:cubicBezTo>
                  <a:pt x="20" y="6"/>
                  <a:pt x="20" y="6"/>
                  <a:pt x="20" y="6"/>
                </a:cubicBezTo>
                <a:cubicBezTo>
                  <a:pt x="20" y="6"/>
                  <a:pt x="14" y="2"/>
                  <a:pt x="14" y="2"/>
                </a:cubicBezTo>
                <a:cubicBezTo>
                  <a:pt x="9" y="5"/>
                  <a:pt x="9" y="5"/>
                  <a:pt x="9" y="5"/>
                </a:cubicBezTo>
                <a:cubicBezTo>
                  <a:pt x="9" y="5"/>
                  <a:pt x="10" y="12"/>
                  <a:pt x="10" y="12"/>
                </a:cubicBezTo>
                <a:cubicBezTo>
                  <a:pt x="9" y="14"/>
                  <a:pt x="9" y="14"/>
                  <a:pt x="9" y="14"/>
                </a:cubicBezTo>
                <a:cubicBezTo>
                  <a:pt x="9" y="14"/>
                  <a:pt x="2" y="15"/>
                  <a:pt x="2" y="16"/>
                </a:cubicBezTo>
                <a:cubicBezTo>
                  <a:pt x="1" y="21"/>
                  <a:pt x="1" y="21"/>
                  <a:pt x="1" y="21"/>
                </a:cubicBezTo>
                <a:cubicBezTo>
                  <a:pt x="0" y="21"/>
                  <a:pt x="6" y="25"/>
                  <a:pt x="6" y="25"/>
                </a:cubicBezTo>
                <a:cubicBezTo>
                  <a:pt x="7" y="28"/>
                  <a:pt x="7" y="28"/>
                  <a:pt x="7" y="28"/>
                </a:cubicBezTo>
                <a:cubicBezTo>
                  <a:pt x="7" y="28"/>
                  <a:pt x="2" y="33"/>
                  <a:pt x="3" y="34"/>
                </a:cubicBezTo>
                <a:cubicBezTo>
                  <a:pt x="5" y="38"/>
                  <a:pt x="5" y="38"/>
                  <a:pt x="5" y="38"/>
                </a:cubicBezTo>
                <a:cubicBezTo>
                  <a:pt x="5" y="38"/>
                  <a:pt x="12" y="37"/>
                  <a:pt x="12" y="37"/>
                </a:cubicBezTo>
                <a:cubicBezTo>
                  <a:pt x="14" y="39"/>
                  <a:pt x="14" y="39"/>
                  <a:pt x="14" y="39"/>
                </a:cubicBezTo>
                <a:cubicBezTo>
                  <a:pt x="14" y="39"/>
                  <a:pt x="15" y="46"/>
                  <a:pt x="16" y="46"/>
                </a:cubicBezTo>
                <a:cubicBezTo>
                  <a:pt x="21" y="47"/>
                  <a:pt x="21" y="47"/>
                  <a:pt x="21" y="47"/>
                </a:cubicBezTo>
                <a:cubicBezTo>
                  <a:pt x="21" y="47"/>
                  <a:pt x="25" y="41"/>
                  <a:pt x="25" y="41"/>
                </a:cubicBezTo>
                <a:cubicBezTo>
                  <a:pt x="28" y="41"/>
                  <a:pt x="28" y="41"/>
                  <a:pt x="28" y="41"/>
                </a:cubicBezTo>
                <a:cubicBezTo>
                  <a:pt x="28" y="41"/>
                  <a:pt x="33" y="45"/>
                  <a:pt x="33" y="45"/>
                </a:cubicBezTo>
                <a:cubicBezTo>
                  <a:pt x="38" y="42"/>
                  <a:pt x="38" y="42"/>
                  <a:pt x="38" y="42"/>
                </a:cubicBezTo>
                <a:cubicBezTo>
                  <a:pt x="38" y="42"/>
                  <a:pt x="37" y="35"/>
                  <a:pt x="37" y="35"/>
                </a:cubicBezTo>
                <a:cubicBezTo>
                  <a:pt x="39" y="33"/>
                  <a:pt x="39" y="33"/>
                  <a:pt x="39" y="33"/>
                </a:cubicBezTo>
                <a:cubicBezTo>
                  <a:pt x="39" y="33"/>
                  <a:pt x="45" y="32"/>
                  <a:pt x="46" y="31"/>
                </a:cubicBezTo>
                <a:cubicBezTo>
                  <a:pt x="47" y="26"/>
                  <a:pt x="47" y="26"/>
                  <a:pt x="47" y="26"/>
                </a:cubicBezTo>
                <a:cubicBezTo>
                  <a:pt x="47" y="26"/>
                  <a:pt x="41" y="22"/>
                  <a:pt x="41" y="22"/>
                </a:cubicBezTo>
                <a:close/>
                <a:moveTo>
                  <a:pt x="31" y="25"/>
                </a:moveTo>
                <a:cubicBezTo>
                  <a:pt x="30" y="29"/>
                  <a:pt x="26" y="32"/>
                  <a:pt x="22" y="31"/>
                </a:cubicBezTo>
                <a:cubicBezTo>
                  <a:pt x="18" y="30"/>
                  <a:pt x="15" y="26"/>
                  <a:pt x="16" y="22"/>
                </a:cubicBezTo>
                <a:cubicBezTo>
                  <a:pt x="17" y="18"/>
                  <a:pt x="22" y="15"/>
                  <a:pt x="25" y="16"/>
                </a:cubicBezTo>
                <a:cubicBezTo>
                  <a:pt x="29" y="17"/>
                  <a:pt x="32" y="21"/>
                  <a:pt x="31" y="2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350">
              <a:solidFill>
                <a:schemeClr val="bg1"/>
              </a:solidFill>
              <a:cs typeface="+mn-ea"/>
              <a:sym typeface="+mn-lt"/>
            </a:endParaRPr>
          </a:p>
        </p:txBody>
      </p:sp>
      <p:sp>
        <p:nvSpPr>
          <p:cNvPr id="42" name="Freeform 68"/>
          <p:cNvSpPr>
            <a:spLocks noEditPoints="1"/>
          </p:cNvSpPr>
          <p:nvPr/>
        </p:nvSpPr>
        <p:spPr bwMode="auto">
          <a:xfrm>
            <a:off x="3481388" y="3430017"/>
            <a:ext cx="189310" cy="342900"/>
          </a:xfrm>
          <a:custGeom>
            <a:avLst/>
            <a:gdLst>
              <a:gd name="T0" fmla="*/ 1274246451 w 50"/>
              <a:gd name="T1" fmla="*/ 2141931200 h 90"/>
              <a:gd name="T2" fmla="*/ 1274246451 w 50"/>
              <a:gd name="T3" fmla="*/ 180644800 h 90"/>
              <a:gd name="T4" fmla="*/ 1121334656 w 50"/>
              <a:gd name="T5" fmla="*/ 0 h 90"/>
              <a:gd name="T6" fmla="*/ 152911795 w 50"/>
              <a:gd name="T7" fmla="*/ 0 h 90"/>
              <a:gd name="T8" fmla="*/ 0 w 50"/>
              <a:gd name="T9" fmla="*/ 180644800 h 90"/>
              <a:gd name="T10" fmla="*/ 0 w 50"/>
              <a:gd name="T11" fmla="*/ 2141931200 h 90"/>
              <a:gd name="T12" fmla="*/ 152911795 w 50"/>
              <a:gd name="T13" fmla="*/ 2147483647 h 90"/>
              <a:gd name="T14" fmla="*/ 1121334656 w 50"/>
              <a:gd name="T15" fmla="*/ 2147483647 h 90"/>
              <a:gd name="T16" fmla="*/ 1274246451 w 50"/>
              <a:gd name="T17" fmla="*/ 2141931200 h 90"/>
              <a:gd name="T18" fmla="*/ 993911525 w 50"/>
              <a:gd name="T19" fmla="*/ 129032000 h 90"/>
              <a:gd name="T20" fmla="*/ 1044883807 w 50"/>
              <a:gd name="T21" fmla="*/ 154838400 h 90"/>
              <a:gd name="T22" fmla="*/ 993911525 w 50"/>
              <a:gd name="T23" fmla="*/ 206451200 h 90"/>
              <a:gd name="T24" fmla="*/ 968427909 w 50"/>
              <a:gd name="T25" fmla="*/ 154838400 h 90"/>
              <a:gd name="T26" fmla="*/ 993911525 w 50"/>
              <a:gd name="T27" fmla="*/ 129032000 h 90"/>
              <a:gd name="T28" fmla="*/ 407758057 w 50"/>
              <a:gd name="T29" fmla="*/ 129032000 h 90"/>
              <a:gd name="T30" fmla="*/ 866488395 w 50"/>
              <a:gd name="T31" fmla="*/ 129032000 h 90"/>
              <a:gd name="T32" fmla="*/ 866488395 w 50"/>
              <a:gd name="T33" fmla="*/ 180644800 h 90"/>
              <a:gd name="T34" fmla="*/ 407758057 w 50"/>
              <a:gd name="T35" fmla="*/ 180644800 h 90"/>
              <a:gd name="T36" fmla="*/ 407758057 w 50"/>
              <a:gd name="T37" fmla="*/ 129032000 h 90"/>
              <a:gd name="T38" fmla="*/ 127423131 w 50"/>
              <a:gd name="T39" fmla="*/ 1780641600 h 90"/>
              <a:gd name="T40" fmla="*/ 127423131 w 50"/>
              <a:gd name="T41" fmla="*/ 283870400 h 90"/>
              <a:gd name="T42" fmla="*/ 1146823321 w 50"/>
              <a:gd name="T43" fmla="*/ 283870400 h 90"/>
              <a:gd name="T44" fmla="*/ 1146823321 w 50"/>
              <a:gd name="T45" fmla="*/ 1780641600 h 90"/>
              <a:gd name="T46" fmla="*/ 127423131 w 50"/>
              <a:gd name="T47" fmla="*/ 1780641600 h 90"/>
              <a:gd name="T48" fmla="*/ 637125750 w 50"/>
              <a:gd name="T49" fmla="*/ 2141931200 h 90"/>
              <a:gd name="T50" fmla="*/ 535181187 w 50"/>
              <a:gd name="T51" fmla="*/ 2038705600 h 90"/>
              <a:gd name="T52" fmla="*/ 637125750 w 50"/>
              <a:gd name="T53" fmla="*/ 1935480000 h 90"/>
              <a:gd name="T54" fmla="*/ 739065264 w 50"/>
              <a:gd name="T55" fmla="*/ 2038705600 h 90"/>
              <a:gd name="T56" fmla="*/ 637125750 w 50"/>
              <a:gd name="T57" fmla="*/ 2141931200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350">
              <a:solidFill>
                <a:schemeClr val="bg1"/>
              </a:solidFill>
              <a:cs typeface="+mn-ea"/>
              <a:sym typeface="+mn-lt"/>
            </a:endParaRPr>
          </a:p>
        </p:txBody>
      </p:sp>
      <p:sp>
        <p:nvSpPr>
          <p:cNvPr id="43" name="Freeform 69"/>
          <p:cNvSpPr>
            <a:spLocks noEditPoints="1"/>
          </p:cNvSpPr>
          <p:nvPr/>
        </p:nvSpPr>
        <p:spPr bwMode="auto">
          <a:xfrm>
            <a:off x="3701653" y="3558605"/>
            <a:ext cx="195263" cy="342900"/>
          </a:xfrm>
          <a:custGeom>
            <a:avLst/>
            <a:gdLst>
              <a:gd name="T0" fmla="*/ 1146642659 w 51"/>
              <a:gd name="T1" fmla="*/ 0 h 90"/>
              <a:gd name="T2" fmla="*/ 182418567 w 51"/>
              <a:gd name="T3" fmla="*/ 0 h 90"/>
              <a:gd name="T4" fmla="*/ 0 w 51"/>
              <a:gd name="T5" fmla="*/ 180644800 h 90"/>
              <a:gd name="T6" fmla="*/ 0 w 51"/>
              <a:gd name="T7" fmla="*/ 2141931200 h 90"/>
              <a:gd name="T8" fmla="*/ 182418567 w 51"/>
              <a:gd name="T9" fmla="*/ 2147483647 h 90"/>
              <a:gd name="T10" fmla="*/ 1146642659 w 51"/>
              <a:gd name="T11" fmla="*/ 2147483647 h 90"/>
              <a:gd name="T12" fmla="*/ 1329061225 w 51"/>
              <a:gd name="T13" fmla="*/ 2141931200 h 90"/>
              <a:gd name="T14" fmla="*/ 1329061225 w 51"/>
              <a:gd name="T15" fmla="*/ 180644800 h 90"/>
              <a:gd name="T16" fmla="*/ 1146642659 w 51"/>
              <a:gd name="T17" fmla="*/ 0 h 90"/>
              <a:gd name="T18" fmla="*/ 1042400561 w 51"/>
              <a:gd name="T19" fmla="*/ 129032000 h 90"/>
              <a:gd name="T20" fmla="*/ 1094521610 w 51"/>
              <a:gd name="T21" fmla="*/ 154838400 h 90"/>
              <a:gd name="T22" fmla="*/ 1042400561 w 51"/>
              <a:gd name="T23" fmla="*/ 206451200 h 90"/>
              <a:gd name="T24" fmla="*/ 990279512 w 51"/>
              <a:gd name="T25" fmla="*/ 154838400 h 90"/>
              <a:gd name="T26" fmla="*/ 1042400561 w 51"/>
              <a:gd name="T27" fmla="*/ 129032000 h 90"/>
              <a:gd name="T28" fmla="*/ 443018707 w 51"/>
              <a:gd name="T29" fmla="*/ 129032000 h 90"/>
              <a:gd name="T30" fmla="*/ 886042519 w 51"/>
              <a:gd name="T31" fmla="*/ 129032000 h 90"/>
              <a:gd name="T32" fmla="*/ 886042519 w 51"/>
              <a:gd name="T33" fmla="*/ 180644800 h 90"/>
              <a:gd name="T34" fmla="*/ 443018707 w 51"/>
              <a:gd name="T35" fmla="*/ 180644800 h 90"/>
              <a:gd name="T36" fmla="*/ 443018707 w 51"/>
              <a:gd name="T37" fmla="*/ 129032000 h 90"/>
              <a:gd name="T38" fmla="*/ 677558323 w 51"/>
              <a:gd name="T39" fmla="*/ 2141931200 h 90"/>
              <a:gd name="T40" fmla="*/ 547260805 w 51"/>
              <a:gd name="T41" fmla="*/ 2038705600 h 90"/>
              <a:gd name="T42" fmla="*/ 677558323 w 51"/>
              <a:gd name="T43" fmla="*/ 1935480000 h 90"/>
              <a:gd name="T44" fmla="*/ 781800421 w 51"/>
              <a:gd name="T45" fmla="*/ 2038705600 h 90"/>
              <a:gd name="T46" fmla="*/ 677558323 w 51"/>
              <a:gd name="T47" fmla="*/ 2141931200 h 90"/>
              <a:gd name="T48" fmla="*/ 1198758603 w 51"/>
              <a:gd name="T49" fmla="*/ 1780641600 h 90"/>
              <a:gd name="T50" fmla="*/ 130302623 w 51"/>
              <a:gd name="T51" fmla="*/ 1780641600 h 90"/>
              <a:gd name="T52" fmla="*/ 130302623 w 51"/>
              <a:gd name="T53" fmla="*/ 283870400 h 90"/>
              <a:gd name="T54" fmla="*/ 1198758603 w 51"/>
              <a:gd name="T55" fmla="*/ 283870400 h 90"/>
              <a:gd name="T56" fmla="*/ 1198758603 w 51"/>
              <a:gd name="T57" fmla="*/ 1780641600 h 90"/>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350">
              <a:solidFill>
                <a:schemeClr val="bg1"/>
              </a:solidFill>
              <a:cs typeface="+mn-ea"/>
              <a:sym typeface="+mn-lt"/>
            </a:endParaRPr>
          </a:p>
        </p:txBody>
      </p:sp>
      <p:sp>
        <p:nvSpPr>
          <p:cNvPr id="44" name="Freeform 70"/>
          <p:cNvSpPr>
            <a:spLocks/>
          </p:cNvSpPr>
          <p:nvPr/>
        </p:nvSpPr>
        <p:spPr bwMode="auto">
          <a:xfrm>
            <a:off x="3687366" y="3450258"/>
            <a:ext cx="114300" cy="94060"/>
          </a:xfrm>
          <a:custGeom>
            <a:avLst/>
            <a:gdLst>
              <a:gd name="T0" fmla="*/ 464515200 w 40"/>
              <a:gd name="T1" fmla="*/ 476618805 h 33"/>
              <a:gd name="T2" fmla="*/ 580644000 w 40"/>
              <a:gd name="T3" fmla="*/ 476618805 h 33"/>
              <a:gd name="T4" fmla="*/ 580644000 w 40"/>
              <a:gd name="T5" fmla="*/ 115543377 h 33"/>
              <a:gd name="T6" fmla="*/ 580644000 w 40"/>
              <a:gd name="T7" fmla="*/ 0 h 33"/>
              <a:gd name="T8" fmla="*/ 464515200 w 40"/>
              <a:gd name="T9" fmla="*/ 0 h 33"/>
              <a:gd name="T10" fmla="*/ 0 w 40"/>
              <a:gd name="T11" fmla="*/ 0 h 33"/>
              <a:gd name="T12" fmla="*/ 0 w 40"/>
              <a:gd name="T13" fmla="*/ 115543377 h 33"/>
              <a:gd name="T14" fmla="*/ 464515200 w 40"/>
              <a:gd name="T15" fmla="*/ 115543377 h 33"/>
              <a:gd name="T16" fmla="*/ 464515200 w 40"/>
              <a:gd name="T17" fmla="*/ 476618805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40" h="33">
                <a:moveTo>
                  <a:pt x="32" y="33"/>
                </a:moveTo>
                <a:lnTo>
                  <a:pt x="40" y="33"/>
                </a:lnTo>
                <a:lnTo>
                  <a:pt x="40" y="8"/>
                </a:lnTo>
                <a:lnTo>
                  <a:pt x="40" y="0"/>
                </a:lnTo>
                <a:lnTo>
                  <a:pt x="32" y="0"/>
                </a:lnTo>
                <a:lnTo>
                  <a:pt x="0" y="0"/>
                </a:lnTo>
                <a:lnTo>
                  <a:pt x="0" y="8"/>
                </a:lnTo>
                <a:lnTo>
                  <a:pt x="32" y="8"/>
                </a:lnTo>
                <a:lnTo>
                  <a:pt x="32" y="3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350">
              <a:solidFill>
                <a:schemeClr val="bg1"/>
              </a:solidFill>
              <a:cs typeface="+mn-ea"/>
              <a:sym typeface="+mn-lt"/>
            </a:endParaRPr>
          </a:p>
        </p:txBody>
      </p:sp>
      <p:sp>
        <p:nvSpPr>
          <p:cNvPr id="45" name="Freeform 71"/>
          <p:cNvSpPr>
            <a:spLocks/>
          </p:cNvSpPr>
          <p:nvPr/>
        </p:nvSpPr>
        <p:spPr bwMode="auto">
          <a:xfrm>
            <a:off x="3584972" y="3793158"/>
            <a:ext cx="94059" cy="94060"/>
          </a:xfrm>
          <a:custGeom>
            <a:avLst/>
            <a:gdLst>
              <a:gd name="T0" fmla="*/ 115542456 w 33"/>
              <a:gd name="T1" fmla="*/ 0 h 33"/>
              <a:gd name="T2" fmla="*/ 0 w 33"/>
              <a:gd name="T3" fmla="*/ 0 h 33"/>
              <a:gd name="T4" fmla="*/ 0 w 33"/>
              <a:gd name="T5" fmla="*/ 361075428 h 33"/>
              <a:gd name="T6" fmla="*/ 0 w 33"/>
              <a:gd name="T7" fmla="*/ 476618805 h 33"/>
              <a:gd name="T8" fmla="*/ 115542456 w 33"/>
              <a:gd name="T9" fmla="*/ 476618805 h 33"/>
              <a:gd name="T10" fmla="*/ 476611204 w 33"/>
              <a:gd name="T11" fmla="*/ 476618805 h 33"/>
              <a:gd name="T12" fmla="*/ 476611204 w 33"/>
              <a:gd name="T13" fmla="*/ 361075428 h 33"/>
              <a:gd name="T14" fmla="*/ 115542456 w 33"/>
              <a:gd name="T15" fmla="*/ 361075428 h 33"/>
              <a:gd name="T16" fmla="*/ 115542456 w 33"/>
              <a:gd name="T17" fmla="*/ 0 h 3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3" h="33">
                <a:moveTo>
                  <a:pt x="8" y="0"/>
                </a:moveTo>
                <a:lnTo>
                  <a:pt x="0" y="0"/>
                </a:lnTo>
                <a:lnTo>
                  <a:pt x="0" y="25"/>
                </a:lnTo>
                <a:lnTo>
                  <a:pt x="0" y="33"/>
                </a:lnTo>
                <a:lnTo>
                  <a:pt x="8" y="33"/>
                </a:lnTo>
                <a:lnTo>
                  <a:pt x="33" y="33"/>
                </a:lnTo>
                <a:lnTo>
                  <a:pt x="33" y="25"/>
                </a:lnTo>
                <a:lnTo>
                  <a:pt x="8" y="25"/>
                </a:lnTo>
                <a:lnTo>
                  <a:pt x="8"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350">
              <a:solidFill>
                <a:schemeClr val="bg1"/>
              </a:solidFill>
              <a:cs typeface="+mn-ea"/>
              <a:sym typeface="+mn-lt"/>
            </a:endParaRPr>
          </a:p>
        </p:txBody>
      </p:sp>
      <p:sp>
        <p:nvSpPr>
          <p:cNvPr id="46" name="Freeform 121"/>
          <p:cNvSpPr>
            <a:spLocks noEditPoints="1"/>
          </p:cNvSpPr>
          <p:nvPr/>
        </p:nvSpPr>
        <p:spPr bwMode="auto">
          <a:xfrm>
            <a:off x="4764882" y="3439542"/>
            <a:ext cx="236935" cy="323850"/>
          </a:xfrm>
          <a:custGeom>
            <a:avLst/>
            <a:gdLst>
              <a:gd name="T0" fmla="*/ 594055592 w 84"/>
              <a:gd name="T1" fmla="*/ 70492289 h 115"/>
              <a:gd name="T2" fmla="*/ 1117388042 w 84"/>
              <a:gd name="T3" fmla="*/ 592132972 h 115"/>
              <a:gd name="T4" fmla="*/ 792072869 w 84"/>
              <a:gd name="T5" fmla="*/ 1564922050 h 115"/>
              <a:gd name="T6" fmla="*/ 438468440 w 84"/>
              <a:gd name="T7" fmla="*/ 1564922050 h 115"/>
              <a:gd name="T8" fmla="*/ 56574753 w 84"/>
              <a:gd name="T9" fmla="*/ 592132972 h 115"/>
              <a:gd name="T10" fmla="*/ 594055592 w 84"/>
              <a:gd name="T11" fmla="*/ 70492289 h 115"/>
              <a:gd name="T12" fmla="*/ 594055592 w 84"/>
              <a:gd name="T13" fmla="*/ 0 h 115"/>
              <a:gd name="T14" fmla="*/ 0 w 84"/>
              <a:gd name="T15" fmla="*/ 592132972 h 115"/>
              <a:gd name="T16" fmla="*/ 410179183 w 84"/>
              <a:gd name="T17" fmla="*/ 1621315130 h 115"/>
              <a:gd name="T18" fmla="*/ 820358365 w 84"/>
              <a:gd name="T19" fmla="*/ 1621315130 h 115"/>
              <a:gd name="T20" fmla="*/ 1188107423 w 84"/>
              <a:gd name="T21" fmla="*/ 592132972 h 115"/>
              <a:gd name="T22" fmla="*/ 594055592 w 84"/>
              <a:gd name="T23" fmla="*/ 0 h 1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84" h="115">
                <a:moveTo>
                  <a:pt x="42" y="5"/>
                </a:moveTo>
                <a:cubicBezTo>
                  <a:pt x="63" y="5"/>
                  <a:pt x="79" y="22"/>
                  <a:pt x="79" y="42"/>
                </a:cubicBezTo>
                <a:cubicBezTo>
                  <a:pt x="79" y="60"/>
                  <a:pt x="60" y="101"/>
                  <a:pt x="56" y="111"/>
                </a:cubicBezTo>
                <a:cubicBezTo>
                  <a:pt x="31" y="111"/>
                  <a:pt x="31" y="111"/>
                  <a:pt x="31" y="111"/>
                </a:cubicBezTo>
                <a:cubicBezTo>
                  <a:pt x="23" y="95"/>
                  <a:pt x="4" y="58"/>
                  <a:pt x="4" y="42"/>
                </a:cubicBezTo>
                <a:cubicBezTo>
                  <a:pt x="4" y="22"/>
                  <a:pt x="21" y="5"/>
                  <a:pt x="42" y="5"/>
                </a:cubicBezTo>
                <a:moveTo>
                  <a:pt x="42" y="0"/>
                </a:moveTo>
                <a:cubicBezTo>
                  <a:pt x="19" y="0"/>
                  <a:pt x="0" y="19"/>
                  <a:pt x="0" y="42"/>
                </a:cubicBezTo>
                <a:cubicBezTo>
                  <a:pt x="0" y="63"/>
                  <a:pt x="29" y="115"/>
                  <a:pt x="29" y="115"/>
                </a:cubicBezTo>
                <a:cubicBezTo>
                  <a:pt x="58" y="115"/>
                  <a:pt x="58" y="115"/>
                  <a:pt x="58" y="115"/>
                </a:cubicBezTo>
                <a:cubicBezTo>
                  <a:pt x="58" y="115"/>
                  <a:pt x="84" y="63"/>
                  <a:pt x="84" y="42"/>
                </a:cubicBezTo>
                <a:cubicBezTo>
                  <a:pt x="84" y="19"/>
                  <a:pt x="65" y="0"/>
                  <a:pt x="4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350">
              <a:solidFill>
                <a:schemeClr val="bg1"/>
              </a:solidFill>
              <a:cs typeface="+mn-ea"/>
              <a:sym typeface="+mn-lt"/>
            </a:endParaRPr>
          </a:p>
        </p:txBody>
      </p:sp>
      <p:sp>
        <p:nvSpPr>
          <p:cNvPr id="47" name="Freeform 122"/>
          <p:cNvSpPr>
            <a:spLocks/>
          </p:cNvSpPr>
          <p:nvPr/>
        </p:nvSpPr>
        <p:spPr bwMode="auto">
          <a:xfrm>
            <a:off x="4845844" y="3843164"/>
            <a:ext cx="82154" cy="9525"/>
          </a:xfrm>
          <a:custGeom>
            <a:avLst/>
            <a:gdLst>
              <a:gd name="T0" fmla="*/ 14266380 w 29"/>
              <a:gd name="T1" fmla="*/ 53763333 h 3"/>
              <a:gd name="T2" fmla="*/ 385211151 w 29"/>
              <a:gd name="T3" fmla="*/ 53763333 h 3"/>
              <a:gd name="T4" fmla="*/ 413743912 w 29"/>
              <a:gd name="T5" fmla="*/ 0 h 3"/>
              <a:gd name="T6" fmla="*/ 0 w 29"/>
              <a:gd name="T7" fmla="*/ 0 h 3"/>
              <a:gd name="T8" fmla="*/ 14266380 w 29"/>
              <a:gd name="T9" fmla="*/ 53763333 h 3"/>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9" h="3">
                <a:moveTo>
                  <a:pt x="1" y="3"/>
                </a:moveTo>
                <a:cubicBezTo>
                  <a:pt x="27" y="3"/>
                  <a:pt x="27" y="3"/>
                  <a:pt x="27" y="3"/>
                </a:cubicBezTo>
                <a:cubicBezTo>
                  <a:pt x="28" y="2"/>
                  <a:pt x="28" y="1"/>
                  <a:pt x="29" y="0"/>
                </a:cubicBezTo>
                <a:cubicBezTo>
                  <a:pt x="0" y="0"/>
                  <a:pt x="0" y="0"/>
                  <a:pt x="0" y="0"/>
                </a:cubicBezTo>
                <a:cubicBezTo>
                  <a:pt x="0" y="1"/>
                  <a:pt x="1" y="2"/>
                  <a:pt x="1" y="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350">
              <a:solidFill>
                <a:schemeClr val="bg1"/>
              </a:solidFill>
              <a:cs typeface="+mn-ea"/>
              <a:sym typeface="+mn-lt"/>
            </a:endParaRPr>
          </a:p>
        </p:txBody>
      </p:sp>
      <p:sp>
        <p:nvSpPr>
          <p:cNvPr id="48" name="Freeform 123"/>
          <p:cNvSpPr>
            <a:spLocks/>
          </p:cNvSpPr>
          <p:nvPr/>
        </p:nvSpPr>
        <p:spPr bwMode="auto">
          <a:xfrm>
            <a:off x="4858942" y="3861024"/>
            <a:ext cx="58340" cy="10715"/>
          </a:xfrm>
          <a:custGeom>
            <a:avLst/>
            <a:gdLst>
              <a:gd name="T0" fmla="*/ 137205156 w 21"/>
              <a:gd name="T1" fmla="*/ 51029592 h 4"/>
              <a:gd name="T2" fmla="*/ 288134160 w 21"/>
              <a:gd name="T3" fmla="*/ 0 h 4"/>
              <a:gd name="T4" fmla="*/ 0 w 21"/>
              <a:gd name="T5" fmla="*/ 0 h 4"/>
              <a:gd name="T6" fmla="*/ 137205156 w 21"/>
              <a:gd name="T7" fmla="*/ 51029592 h 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 h="4">
                <a:moveTo>
                  <a:pt x="10" y="4"/>
                </a:moveTo>
                <a:cubicBezTo>
                  <a:pt x="14" y="4"/>
                  <a:pt x="18" y="2"/>
                  <a:pt x="21" y="0"/>
                </a:cubicBezTo>
                <a:cubicBezTo>
                  <a:pt x="0" y="0"/>
                  <a:pt x="0" y="0"/>
                  <a:pt x="0" y="0"/>
                </a:cubicBezTo>
                <a:cubicBezTo>
                  <a:pt x="2" y="2"/>
                  <a:pt x="6" y="4"/>
                  <a:pt x="10"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350">
              <a:solidFill>
                <a:schemeClr val="bg1"/>
              </a:solidFill>
              <a:cs typeface="+mn-ea"/>
              <a:sym typeface="+mn-lt"/>
            </a:endParaRPr>
          </a:p>
        </p:txBody>
      </p:sp>
      <p:sp>
        <p:nvSpPr>
          <p:cNvPr id="49" name="Freeform 124"/>
          <p:cNvSpPr>
            <a:spLocks/>
          </p:cNvSpPr>
          <p:nvPr/>
        </p:nvSpPr>
        <p:spPr bwMode="auto">
          <a:xfrm>
            <a:off x="4843463" y="3776489"/>
            <a:ext cx="86916" cy="58341"/>
          </a:xfrm>
          <a:custGeom>
            <a:avLst/>
            <a:gdLst>
              <a:gd name="T0" fmla="*/ 433226727 w 31"/>
              <a:gd name="T1" fmla="*/ 0 h 21"/>
              <a:gd name="T2" fmla="*/ 0 w 31"/>
              <a:gd name="T3" fmla="*/ 0 h 21"/>
              <a:gd name="T4" fmla="*/ 0 w 31"/>
              <a:gd name="T5" fmla="*/ 260700926 h 21"/>
              <a:gd name="T6" fmla="*/ 0 w 31"/>
              <a:gd name="T7" fmla="*/ 288141569 h 21"/>
              <a:gd name="T8" fmla="*/ 419252877 w 31"/>
              <a:gd name="T9" fmla="*/ 288141569 h 21"/>
              <a:gd name="T10" fmla="*/ 433226727 w 31"/>
              <a:gd name="T11" fmla="*/ 260700926 h 21"/>
              <a:gd name="T12" fmla="*/ 433226727 w 31"/>
              <a:gd name="T13" fmla="*/ 0 h 2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 h="21">
                <a:moveTo>
                  <a:pt x="31" y="0"/>
                </a:moveTo>
                <a:cubicBezTo>
                  <a:pt x="0" y="0"/>
                  <a:pt x="0" y="0"/>
                  <a:pt x="0" y="0"/>
                </a:cubicBezTo>
                <a:cubicBezTo>
                  <a:pt x="0" y="19"/>
                  <a:pt x="0" y="19"/>
                  <a:pt x="0" y="19"/>
                </a:cubicBezTo>
                <a:cubicBezTo>
                  <a:pt x="0" y="20"/>
                  <a:pt x="0" y="20"/>
                  <a:pt x="0" y="21"/>
                </a:cubicBezTo>
                <a:cubicBezTo>
                  <a:pt x="30" y="21"/>
                  <a:pt x="30" y="21"/>
                  <a:pt x="30" y="21"/>
                </a:cubicBezTo>
                <a:cubicBezTo>
                  <a:pt x="30" y="20"/>
                  <a:pt x="31" y="20"/>
                  <a:pt x="31" y="19"/>
                </a:cubicBezTo>
                <a:lnTo>
                  <a:pt x="31" y="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350">
              <a:solidFill>
                <a:schemeClr val="bg1"/>
              </a:solidFill>
              <a:cs typeface="+mn-ea"/>
              <a:sym typeface="+mn-lt"/>
            </a:endParaRPr>
          </a:p>
        </p:txBody>
      </p:sp>
      <p:sp>
        <p:nvSpPr>
          <p:cNvPr id="50" name="Freeform 125"/>
          <p:cNvSpPr>
            <a:spLocks noEditPoints="1"/>
          </p:cNvSpPr>
          <p:nvPr/>
        </p:nvSpPr>
        <p:spPr bwMode="auto">
          <a:xfrm>
            <a:off x="4841082" y="3587180"/>
            <a:ext cx="89297" cy="176213"/>
          </a:xfrm>
          <a:custGeom>
            <a:avLst/>
            <a:gdLst>
              <a:gd name="T0" fmla="*/ 337523761 w 42"/>
              <a:gd name="T1" fmla="*/ 16024722 h 83"/>
              <a:gd name="T2" fmla="*/ 337523761 w 42"/>
              <a:gd name="T3" fmla="*/ 16024722 h 83"/>
              <a:gd name="T4" fmla="*/ 337523761 w 42"/>
              <a:gd name="T5" fmla="*/ 16024722 h 83"/>
              <a:gd name="T6" fmla="*/ 297342834 w 42"/>
              <a:gd name="T7" fmla="*/ 0 h 83"/>
              <a:gd name="T8" fmla="*/ 160726546 w 42"/>
              <a:gd name="T9" fmla="*/ 48076998 h 83"/>
              <a:gd name="T10" fmla="*/ 40180928 w 42"/>
              <a:gd name="T11" fmla="*/ 0 h 83"/>
              <a:gd name="T12" fmla="*/ 0 w 42"/>
              <a:gd name="T13" fmla="*/ 8013777 h 83"/>
              <a:gd name="T14" fmla="*/ 0 w 42"/>
              <a:gd name="T15" fmla="*/ 16024722 h 83"/>
              <a:gd name="T16" fmla="*/ 0 w 42"/>
              <a:gd name="T17" fmla="*/ 16024722 h 83"/>
              <a:gd name="T18" fmla="*/ 144653041 w 42"/>
              <a:gd name="T19" fmla="*/ 665078343 h 83"/>
              <a:gd name="T20" fmla="*/ 192870721 w 42"/>
              <a:gd name="T21" fmla="*/ 665078343 h 83"/>
              <a:gd name="T22" fmla="*/ 337523761 w 42"/>
              <a:gd name="T23" fmla="*/ 16024722 h 83"/>
              <a:gd name="T24" fmla="*/ 337523761 w 42"/>
              <a:gd name="T25" fmla="*/ 16024722 h 83"/>
              <a:gd name="T26" fmla="*/ 337523761 w 42"/>
              <a:gd name="T27" fmla="*/ 16024722 h 83"/>
              <a:gd name="T28" fmla="*/ 168763298 w 42"/>
              <a:gd name="T29" fmla="*/ 584949070 h 83"/>
              <a:gd name="T30" fmla="*/ 40180928 w 42"/>
              <a:gd name="T31" fmla="*/ 32052275 h 83"/>
              <a:gd name="T32" fmla="*/ 160726546 w 42"/>
              <a:gd name="T33" fmla="*/ 72118327 h 83"/>
              <a:gd name="T34" fmla="*/ 297342834 w 42"/>
              <a:gd name="T35" fmla="*/ 32052275 h 83"/>
              <a:gd name="T36" fmla="*/ 168763298 w 42"/>
              <a:gd name="T37" fmla="*/ 584949070 h 8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42" h="83">
                <a:moveTo>
                  <a:pt x="42" y="2"/>
                </a:moveTo>
                <a:lnTo>
                  <a:pt x="42" y="2"/>
                </a:lnTo>
                <a:lnTo>
                  <a:pt x="37" y="0"/>
                </a:lnTo>
                <a:lnTo>
                  <a:pt x="20" y="6"/>
                </a:lnTo>
                <a:lnTo>
                  <a:pt x="5" y="0"/>
                </a:lnTo>
                <a:lnTo>
                  <a:pt x="0" y="1"/>
                </a:lnTo>
                <a:lnTo>
                  <a:pt x="0" y="2"/>
                </a:lnTo>
                <a:lnTo>
                  <a:pt x="18" y="83"/>
                </a:lnTo>
                <a:lnTo>
                  <a:pt x="24" y="83"/>
                </a:lnTo>
                <a:lnTo>
                  <a:pt x="42" y="2"/>
                </a:lnTo>
                <a:close/>
                <a:moveTo>
                  <a:pt x="21" y="73"/>
                </a:moveTo>
                <a:lnTo>
                  <a:pt x="5" y="4"/>
                </a:lnTo>
                <a:lnTo>
                  <a:pt x="20" y="9"/>
                </a:lnTo>
                <a:lnTo>
                  <a:pt x="37" y="4"/>
                </a:lnTo>
                <a:lnTo>
                  <a:pt x="21" y="73"/>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350">
              <a:solidFill>
                <a:schemeClr val="bg1"/>
              </a:solidFill>
              <a:cs typeface="+mn-ea"/>
              <a:sym typeface="+mn-lt"/>
            </a:endParaRPr>
          </a:p>
        </p:txBody>
      </p:sp>
      <p:sp>
        <p:nvSpPr>
          <p:cNvPr id="51" name="Freeform 101"/>
          <p:cNvSpPr>
            <a:spLocks noEditPoints="1"/>
          </p:cNvSpPr>
          <p:nvPr/>
        </p:nvSpPr>
        <p:spPr bwMode="auto">
          <a:xfrm>
            <a:off x="5001817" y="2414414"/>
            <a:ext cx="305990" cy="330994"/>
          </a:xfrm>
          <a:custGeom>
            <a:avLst/>
            <a:gdLst>
              <a:gd name="T0" fmla="*/ 1188382747 w 137"/>
              <a:gd name="T1" fmla="*/ 631324358 h 148"/>
              <a:gd name="T2" fmla="*/ 1117434701 w 137"/>
              <a:gd name="T3" fmla="*/ 337890944 h 148"/>
              <a:gd name="T4" fmla="*/ 1179514241 w 137"/>
              <a:gd name="T5" fmla="*/ 320106739 h 148"/>
              <a:gd name="T6" fmla="*/ 1117434701 w 137"/>
              <a:gd name="T7" fmla="*/ 106702246 h 148"/>
              <a:gd name="T8" fmla="*/ 904590563 w 137"/>
              <a:gd name="T9" fmla="*/ 44460512 h 148"/>
              <a:gd name="T10" fmla="*/ 877985046 w 137"/>
              <a:gd name="T11" fmla="*/ 106702246 h 148"/>
              <a:gd name="T12" fmla="*/ 594189884 w 137"/>
              <a:gd name="T13" fmla="*/ 35568409 h 148"/>
              <a:gd name="T14" fmla="*/ 337003218 w 137"/>
              <a:gd name="T15" fmla="*/ 97810144 h 148"/>
              <a:gd name="T16" fmla="*/ 319266207 w 137"/>
              <a:gd name="T17" fmla="*/ 44460512 h 148"/>
              <a:gd name="T18" fmla="*/ 106422069 w 137"/>
              <a:gd name="T19" fmla="*/ 106702246 h 148"/>
              <a:gd name="T20" fmla="*/ 44342529 w 137"/>
              <a:gd name="T21" fmla="*/ 320106739 h 148"/>
              <a:gd name="T22" fmla="*/ 79816552 w 137"/>
              <a:gd name="T23" fmla="*/ 337890944 h 148"/>
              <a:gd name="T24" fmla="*/ 0 w 137"/>
              <a:gd name="T25" fmla="*/ 631324358 h 148"/>
              <a:gd name="T26" fmla="*/ 239449655 w 137"/>
              <a:gd name="T27" fmla="*/ 1111485958 h 148"/>
              <a:gd name="T28" fmla="*/ 115290575 w 137"/>
              <a:gd name="T29" fmla="*/ 1244864512 h 148"/>
              <a:gd name="T30" fmla="*/ 186238620 w 137"/>
              <a:gd name="T31" fmla="*/ 1315998349 h 148"/>
              <a:gd name="T32" fmla="*/ 328134712 w 137"/>
              <a:gd name="T33" fmla="*/ 1173727693 h 148"/>
              <a:gd name="T34" fmla="*/ 594189884 w 137"/>
              <a:gd name="T35" fmla="*/ 1235972409 h 148"/>
              <a:gd name="T36" fmla="*/ 860248035 w 137"/>
              <a:gd name="T37" fmla="*/ 1173727693 h 148"/>
              <a:gd name="T38" fmla="*/ 1002144126 w 137"/>
              <a:gd name="T39" fmla="*/ 1315998349 h 148"/>
              <a:gd name="T40" fmla="*/ 1073092172 w 137"/>
              <a:gd name="T41" fmla="*/ 1244864512 h 148"/>
              <a:gd name="T42" fmla="*/ 948933092 w 137"/>
              <a:gd name="T43" fmla="*/ 1111485958 h 148"/>
              <a:gd name="T44" fmla="*/ 1188382747 w 137"/>
              <a:gd name="T45" fmla="*/ 631324358 h 148"/>
              <a:gd name="T46" fmla="*/ 97553563 w 137"/>
              <a:gd name="T47" fmla="*/ 658000665 h 148"/>
              <a:gd name="T48" fmla="*/ 177370115 w 137"/>
              <a:gd name="T49" fmla="*/ 658000665 h 148"/>
              <a:gd name="T50" fmla="*/ 203975632 w 137"/>
              <a:gd name="T51" fmla="*/ 631324358 h 148"/>
              <a:gd name="T52" fmla="*/ 177370115 w 137"/>
              <a:gd name="T53" fmla="*/ 613540154 h 148"/>
              <a:gd name="T54" fmla="*/ 97553563 w 137"/>
              <a:gd name="T55" fmla="*/ 613540154 h 148"/>
              <a:gd name="T56" fmla="*/ 567584367 w 137"/>
              <a:gd name="T57" fmla="*/ 133378554 h 148"/>
              <a:gd name="T58" fmla="*/ 567584367 w 137"/>
              <a:gd name="T59" fmla="*/ 133378554 h 148"/>
              <a:gd name="T60" fmla="*/ 567584367 w 137"/>
              <a:gd name="T61" fmla="*/ 231188698 h 148"/>
              <a:gd name="T62" fmla="*/ 594189884 w 137"/>
              <a:gd name="T63" fmla="*/ 257865005 h 148"/>
              <a:gd name="T64" fmla="*/ 620798380 w 137"/>
              <a:gd name="T65" fmla="*/ 231188698 h 148"/>
              <a:gd name="T66" fmla="*/ 620798380 w 137"/>
              <a:gd name="T67" fmla="*/ 133378554 h 148"/>
              <a:gd name="T68" fmla="*/ 620798380 w 137"/>
              <a:gd name="T69" fmla="*/ 133378554 h 148"/>
              <a:gd name="T70" fmla="*/ 1090829184 w 137"/>
              <a:gd name="T71" fmla="*/ 613540154 h 148"/>
              <a:gd name="T72" fmla="*/ 1011012632 w 137"/>
              <a:gd name="T73" fmla="*/ 613540154 h 148"/>
              <a:gd name="T74" fmla="*/ 984407115 w 137"/>
              <a:gd name="T75" fmla="*/ 631324358 h 148"/>
              <a:gd name="T76" fmla="*/ 1011012632 w 137"/>
              <a:gd name="T77" fmla="*/ 658000665 h 148"/>
              <a:gd name="T78" fmla="*/ 1090829184 w 137"/>
              <a:gd name="T79" fmla="*/ 658000665 h 148"/>
              <a:gd name="T80" fmla="*/ 620798380 w 137"/>
              <a:gd name="T81" fmla="*/ 1138159283 h 148"/>
              <a:gd name="T82" fmla="*/ 620798380 w 137"/>
              <a:gd name="T83" fmla="*/ 1049241242 h 148"/>
              <a:gd name="T84" fmla="*/ 594189884 w 137"/>
              <a:gd name="T85" fmla="*/ 1022564935 h 148"/>
              <a:gd name="T86" fmla="*/ 567584367 w 137"/>
              <a:gd name="T87" fmla="*/ 1049241242 h 148"/>
              <a:gd name="T88" fmla="*/ 567584367 w 137"/>
              <a:gd name="T89" fmla="*/ 1138159283 h 148"/>
              <a:gd name="T90" fmla="*/ 97553563 w 137"/>
              <a:gd name="T91" fmla="*/ 658000665 h 148"/>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37" h="148">
                <a:moveTo>
                  <a:pt x="134" y="71"/>
                </a:moveTo>
                <a:cubicBezTo>
                  <a:pt x="134" y="59"/>
                  <a:pt x="131" y="48"/>
                  <a:pt x="126" y="38"/>
                </a:cubicBezTo>
                <a:cubicBezTo>
                  <a:pt x="128" y="38"/>
                  <a:pt x="131" y="38"/>
                  <a:pt x="133" y="36"/>
                </a:cubicBezTo>
                <a:cubicBezTo>
                  <a:pt x="137" y="31"/>
                  <a:pt x="134" y="20"/>
                  <a:pt x="126" y="12"/>
                </a:cubicBezTo>
                <a:cubicBezTo>
                  <a:pt x="117" y="3"/>
                  <a:pt x="107" y="0"/>
                  <a:pt x="102" y="5"/>
                </a:cubicBezTo>
                <a:cubicBezTo>
                  <a:pt x="100" y="7"/>
                  <a:pt x="99" y="9"/>
                  <a:pt x="99" y="12"/>
                </a:cubicBezTo>
                <a:cubicBezTo>
                  <a:pt x="90" y="7"/>
                  <a:pt x="79" y="4"/>
                  <a:pt x="67" y="4"/>
                </a:cubicBezTo>
                <a:cubicBezTo>
                  <a:pt x="57" y="4"/>
                  <a:pt x="47" y="6"/>
                  <a:pt x="38" y="11"/>
                </a:cubicBezTo>
                <a:cubicBezTo>
                  <a:pt x="38" y="8"/>
                  <a:pt x="37" y="7"/>
                  <a:pt x="36" y="5"/>
                </a:cubicBezTo>
                <a:cubicBezTo>
                  <a:pt x="31" y="0"/>
                  <a:pt x="20" y="3"/>
                  <a:pt x="12" y="12"/>
                </a:cubicBezTo>
                <a:cubicBezTo>
                  <a:pt x="3" y="20"/>
                  <a:pt x="0" y="31"/>
                  <a:pt x="5" y="36"/>
                </a:cubicBezTo>
                <a:cubicBezTo>
                  <a:pt x="6" y="37"/>
                  <a:pt x="7" y="37"/>
                  <a:pt x="9" y="38"/>
                </a:cubicBezTo>
                <a:cubicBezTo>
                  <a:pt x="3" y="48"/>
                  <a:pt x="0" y="59"/>
                  <a:pt x="0" y="71"/>
                </a:cubicBezTo>
                <a:cubicBezTo>
                  <a:pt x="0" y="94"/>
                  <a:pt x="10" y="113"/>
                  <a:pt x="27" y="125"/>
                </a:cubicBezTo>
                <a:cubicBezTo>
                  <a:pt x="13" y="140"/>
                  <a:pt x="13" y="140"/>
                  <a:pt x="13" y="140"/>
                </a:cubicBezTo>
                <a:cubicBezTo>
                  <a:pt x="21" y="148"/>
                  <a:pt x="21" y="148"/>
                  <a:pt x="21" y="148"/>
                </a:cubicBezTo>
                <a:cubicBezTo>
                  <a:pt x="37" y="132"/>
                  <a:pt x="37" y="132"/>
                  <a:pt x="37" y="132"/>
                </a:cubicBezTo>
                <a:cubicBezTo>
                  <a:pt x="46" y="136"/>
                  <a:pt x="56" y="139"/>
                  <a:pt x="67" y="139"/>
                </a:cubicBezTo>
                <a:cubicBezTo>
                  <a:pt x="78" y="139"/>
                  <a:pt x="88" y="136"/>
                  <a:pt x="97" y="132"/>
                </a:cubicBezTo>
                <a:cubicBezTo>
                  <a:pt x="113" y="148"/>
                  <a:pt x="113" y="148"/>
                  <a:pt x="113" y="148"/>
                </a:cubicBezTo>
                <a:cubicBezTo>
                  <a:pt x="121" y="140"/>
                  <a:pt x="121" y="140"/>
                  <a:pt x="121" y="140"/>
                </a:cubicBezTo>
                <a:cubicBezTo>
                  <a:pt x="107" y="125"/>
                  <a:pt x="107" y="125"/>
                  <a:pt x="107" y="125"/>
                </a:cubicBezTo>
                <a:cubicBezTo>
                  <a:pt x="124" y="113"/>
                  <a:pt x="134" y="94"/>
                  <a:pt x="134" y="71"/>
                </a:cubicBezTo>
                <a:close/>
                <a:moveTo>
                  <a:pt x="11" y="74"/>
                </a:moveTo>
                <a:cubicBezTo>
                  <a:pt x="20" y="74"/>
                  <a:pt x="20" y="74"/>
                  <a:pt x="20" y="74"/>
                </a:cubicBezTo>
                <a:cubicBezTo>
                  <a:pt x="22" y="74"/>
                  <a:pt x="23" y="73"/>
                  <a:pt x="23" y="71"/>
                </a:cubicBezTo>
                <a:cubicBezTo>
                  <a:pt x="23" y="70"/>
                  <a:pt x="22" y="69"/>
                  <a:pt x="20" y="69"/>
                </a:cubicBezTo>
                <a:cubicBezTo>
                  <a:pt x="11" y="69"/>
                  <a:pt x="11" y="69"/>
                  <a:pt x="11" y="69"/>
                </a:cubicBezTo>
                <a:cubicBezTo>
                  <a:pt x="12" y="40"/>
                  <a:pt x="35" y="17"/>
                  <a:pt x="64" y="15"/>
                </a:cubicBezTo>
                <a:cubicBezTo>
                  <a:pt x="64" y="15"/>
                  <a:pt x="64" y="15"/>
                  <a:pt x="64" y="15"/>
                </a:cubicBezTo>
                <a:cubicBezTo>
                  <a:pt x="64" y="26"/>
                  <a:pt x="64" y="26"/>
                  <a:pt x="64" y="26"/>
                </a:cubicBezTo>
                <a:cubicBezTo>
                  <a:pt x="64" y="27"/>
                  <a:pt x="65" y="29"/>
                  <a:pt x="67" y="29"/>
                </a:cubicBezTo>
                <a:cubicBezTo>
                  <a:pt x="69" y="29"/>
                  <a:pt x="70" y="27"/>
                  <a:pt x="70" y="26"/>
                </a:cubicBezTo>
                <a:cubicBezTo>
                  <a:pt x="70" y="15"/>
                  <a:pt x="70" y="15"/>
                  <a:pt x="70" y="15"/>
                </a:cubicBezTo>
                <a:cubicBezTo>
                  <a:pt x="70" y="15"/>
                  <a:pt x="70" y="15"/>
                  <a:pt x="70" y="15"/>
                </a:cubicBezTo>
                <a:cubicBezTo>
                  <a:pt x="99" y="17"/>
                  <a:pt x="122" y="40"/>
                  <a:pt x="123" y="69"/>
                </a:cubicBezTo>
                <a:cubicBezTo>
                  <a:pt x="114" y="69"/>
                  <a:pt x="114" y="69"/>
                  <a:pt x="114" y="69"/>
                </a:cubicBezTo>
                <a:cubicBezTo>
                  <a:pt x="112" y="69"/>
                  <a:pt x="111" y="70"/>
                  <a:pt x="111" y="71"/>
                </a:cubicBezTo>
                <a:cubicBezTo>
                  <a:pt x="111" y="73"/>
                  <a:pt x="112" y="74"/>
                  <a:pt x="114" y="74"/>
                </a:cubicBezTo>
                <a:cubicBezTo>
                  <a:pt x="123" y="74"/>
                  <a:pt x="123" y="74"/>
                  <a:pt x="123" y="74"/>
                </a:cubicBezTo>
                <a:cubicBezTo>
                  <a:pt x="122" y="103"/>
                  <a:pt x="99" y="126"/>
                  <a:pt x="70" y="128"/>
                </a:cubicBezTo>
                <a:cubicBezTo>
                  <a:pt x="70" y="118"/>
                  <a:pt x="70" y="118"/>
                  <a:pt x="70" y="118"/>
                </a:cubicBezTo>
                <a:cubicBezTo>
                  <a:pt x="70" y="116"/>
                  <a:pt x="69" y="115"/>
                  <a:pt x="67" y="115"/>
                </a:cubicBezTo>
                <a:cubicBezTo>
                  <a:pt x="65" y="115"/>
                  <a:pt x="64" y="116"/>
                  <a:pt x="64" y="118"/>
                </a:cubicBezTo>
                <a:cubicBezTo>
                  <a:pt x="64" y="128"/>
                  <a:pt x="64" y="128"/>
                  <a:pt x="64" y="128"/>
                </a:cubicBezTo>
                <a:cubicBezTo>
                  <a:pt x="35" y="126"/>
                  <a:pt x="12" y="103"/>
                  <a:pt x="11" y="7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350">
              <a:solidFill>
                <a:schemeClr val="bg1"/>
              </a:solidFill>
              <a:cs typeface="+mn-ea"/>
              <a:sym typeface="+mn-lt"/>
            </a:endParaRPr>
          </a:p>
        </p:txBody>
      </p:sp>
      <p:sp>
        <p:nvSpPr>
          <p:cNvPr id="52" name="Freeform 102"/>
          <p:cNvSpPr>
            <a:spLocks/>
          </p:cNvSpPr>
          <p:nvPr/>
        </p:nvSpPr>
        <p:spPr bwMode="auto">
          <a:xfrm>
            <a:off x="5144691" y="2491805"/>
            <a:ext cx="95250" cy="86915"/>
          </a:xfrm>
          <a:custGeom>
            <a:avLst/>
            <a:gdLst>
              <a:gd name="T0" fmla="*/ 26167907 w 43"/>
              <a:gd name="T1" fmla="*/ 344353763 h 39"/>
              <a:gd name="T2" fmla="*/ 26167907 w 43"/>
              <a:gd name="T3" fmla="*/ 344353763 h 39"/>
              <a:gd name="T4" fmla="*/ 348925116 w 43"/>
              <a:gd name="T5" fmla="*/ 344353763 h 39"/>
              <a:gd name="T6" fmla="*/ 375093023 w 43"/>
              <a:gd name="T7" fmla="*/ 317866155 h 39"/>
              <a:gd name="T8" fmla="*/ 348925116 w 43"/>
              <a:gd name="T9" fmla="*/ 300206759 h 39"/>
              <a:gd name="T10" fmla="*/ 52338767 w 43"/>
              <a:gd name="T11" fmla="*/ 300206759 h 39"/>
              <a:gd name="T12" fmla="*/ 52338767 w 43"/>
              <a:gd name="T13" fmla="*/ 26487608 h 39"/>
              <a:gd name="T14" fmla="*/ 26167907 w 43"/>
              <a:gd name="T15" fmla="*/ 0 h 39"/>
              <a:gd name="T16" fmla="*/ 0 w 43"/>
              <a:gd name="T17" fmla="*/ 26487608 h 39"/>
              <a:gd name="T18" fmla="*/ 0 w 43"/>
              <a:gd name="T19" fmla="*/ 317866155 h 39"/>
              <a:gd name="T20" fmla="*/ 26167907 w 43"/>
              <a:gd name="T21" fmla="*/ 344353763 h 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43" h="39">
                <a:moveTo>
                  <a:pt x="3" y="39"/>
                </a:moveTo>
                <a:cubicBezTo>
                  <a:pt x="3" y="39"/>
                  <a:pt x="3" y="39"/>
                  <a:pt x="3" y="39"/>
                </a:cubicBezTo>
                <a:cubicBezTo>
                  <a:pt x="40" y="39"/>
                  <a:pt x="40" y="39"/>
                  <a:pt x="40" y="39"/>
                </a:cubicBezTo>
                <a:cubicBezTo>
                  <a:pt x="41" y="39"/>
                  <a:pt x="43" y="38"/>
                  <a:pt x="43" y="36"/>
                </a:cubicBezTo>
                <a:cubicBezTo>
                  <a:pt x="43" y="35"/>
                  <a:pt x="41" y="34"/>
                  <a:pt x="40" y="34"/>
                </a:cubicBezTo>
                <a:cubicBezTo>
                  <a:pt x="6" y="34"/>
                  <a:pt x="6" y="34"/>
                  <a:pt x="6" y="34"/>
                </a:cubicBezTo>
                <a:cubicBezTo>
                  <a:pt x="6" y="3"/>
                  <a:pt x="6" y="3"/>
                  <a:pt x="6" y="3"/>
                </a:cubicBezTo>
                <a:cubicBezTo>
                  <a:pt x="6" y="1"/>
                  <a:pt x="5" y="0"/>
                  <a:pt x="3" y="0"/>
                </a:cubicBezTo>
                <a:cubicBezTo>
                  <a:pt x="1" y="0"/>
                  <a:pt x="0" y="1"/>
                  <a:pt x="0" y="3"/>
                </a:cubicBezTo>
                <a:cubicBezTo>
                  <a:pt x="0" y="36"/>
                  <a:pt x="0" y="36"/>
                  <a:pt x="0" y="36"/>
                </a:cubicBezTo>
                <a:cubicBezTo>
                  <a:pt x="0" y="38"/>
                  <a:pt x="1" y="39"/>
                  <a:pt x="3" y="39"/>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350">
              <a:solidFill>
                <a:schemeClr val="bg1"/>
              </a:solidFill>
              <a:cs typeface="+mn-ea"/>
              <a:sym typeface="+mn-lt"/>
            </a:endParaRPr>
          </a:p>
        </p:txBody>
      </p:sp>
      <p:sp>
        <p:nvSpPr>
          <p:cNvPr id="53" name="Freeform 129"/>
          <p:cNvSpPr>
            <a:spLocks/>
          </p:cNvSpPr>
          <p:nvPr/>
        </p:nvSpPr>
        <p:spPr bwMode="auto">
          <a:xfrm>
            <a:off x="3211117" y="2529905"/>
            <a:ext cx="373856" cy="136922"/>
          </a:xfrm>
          <a:custGeom>
            <a:avLst/>
            <a:gdLst>
              <a:gd name="T0" fmla="*/ 730790586 w 171"/>
              <a:gd name="T1" fmla="*/ 302302387 h 63"/>
              <a:gd name="T2" fmla="*/ 203940406 w 171"/>
              <a:gd name="T3" fmla="*/ 0 h 63"/>
              <a:gd name="T4" fmla="*/ 0 w 171"/>
              <a:gd name="T5" fmla="*/ 125959087 h 63"/>
              <a:gd name="T6" fmla="*/ 730790586 w 171"/>
              <a:gd name="T7" fmla="*/ 529029902 h 63"/>
              <a:gd name="T8" fmla="*/ 1453083776 w 171"/>
              <a:gd name="T9" fmla="*/ 125959087 h 63"/>
              <a:gd name="T10" fmla="*/ 1249143369 w 171"/>
              <a:gd name="T11" fmla="*/ 0 h 63"/>
              <a:gd name="T12" fmla="*/ 730790586 w 171"/>
              <a:gd name="T13" fmla="*/ 302302387 h 63"/>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1" h="63">
                <a:moveTo>
                  <a:pt x="86" y="36"/>
                </a:moveTo>
                <a:lnTo>
                  <a:pt x="24" y="0"/>
                </a:lnTo>
                <a:lnTo>
                  <a:pt x="0" y="15"/>
                </a:lnTo>
                <a:lnTo>
                  <a:pt x="86" y="63"/>
                </a:lnTo>
                <a:lnTo>
                  <a:pt x="171" y="15"/>
                </a:lnTo>
                <a:lnTo>
                  <a:pt x="147" y="0"/>
                </a:lnTo>
                <a:lnTo>
                  <a:pt x="86" y="3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350">
              <a:solidFill>
                <a:schemeClr val="bg1"/>
              </a:solidFill>
              <a:cs typeface="+mn-ea"/>
              <a:sym typeface="+mn-lt"/>
            </a:endParaRPr>
          </a:p>
        </p:txBody>
      </p:sp>
      <p:sp>
        <p:nvSpPr>
          <p:cNvPr id="54" name="Freeform 130"/>
          <p:cNvSpPr>
            <a:spLocks/>
          </p:cNvSpPr>
          <p:nvPr/>
        </p:nvSpPr>
        <p:spPr bwMode="auto">
          <a:xfrm>
            <a:off x="3211117" y="2621583"/>
            <a:ext cx="373856" cy="135731"/>
          </a:xfrm>
          <a:custGeom>
            <a:avLst/>
            <a:gdLst>
              <a:gd name="T0" fmla="*/ 730790586 w 171"/>
              <a:gd name="T1" fmla="*/ 289688434 h 62"/>
              <a:gd name="T2" fmla="*/ 203940406 w 171"/>
              <a:gd name="T3" fmla="*/ 0 h 62"/>
              <a:gd name="T4" fmla="*/ 0 w 171"/>
              <a:gd name="T5" fmla="*/ 110762538 h 62"/>
              <a:gd name="T6" fmla="*/ 730790586 w 171"/>
              <a:gd name="T7" fmla="*/ 528257268 h 62"/>
              <a:gd name="T8" fmla="*/ 1453083776 w 171"/>
              <a:gd name="T9" fmla="*/ 110762538 h 62"/>
              <a:gd name="T10" fmla="*/ 1249143369 w 171"/>
              <a:gd name="T11" fmla="*/ 0 h 62"/>
              <a:gd name="T12" fmla="*/ 730790586 w 171"/>
              <a:gd name="T13" fmla="*/ 289688434 h 6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1" h="62">
                <a:moveTo>
                  <a:pt x="86" y="34"/>
                </a:moveTo>
                <a:lnTo>
                  <a:pt x="24" y="0"/>
                </a:lnTo>
                <a:lnTo>
                  <a:pt x="0" y="13"/>
                </a:lnTo>
                <a:lnTo>
                  <a:pt x="86" y="62"/>
                </a:lnTo>
                <a:lnTo>
                  <a:pt x="171" y="13"/>
                </a:lnTo>
                <a:lnTo>
                  <a:pt x="147" y="0"/>
                </a:lnTo>
                <a:lnTo>
                  <a:pt x="86" y="3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350">
              <a:solidFill>
                <a:schemeClr val="bg1"/>
              </a:solidFill>
              <a:cs typeface="+mn-ea"/>
              <a:sym typeface="+mn-lt"/>
            </a:endParaRPr>
          </a:p>
        </p:txBody>
      </p:sp>
      <p:sp>
        <p:nvSpPr>
          <p:cNvPr id="55" name="Freeform 131"/>
          <p:cNvSpPr>
            <a:spLocks/>
          </p:cNvSpPr>
          <p:nvPr/>
        </p:nvSpPr>
        <p:spPr bwMode="auto">
          <a:xfrm>
            <a:off x="3211117" y="2369171"/>
            <a:ext cx="373856" cy="213122"/>
          </a:xfrm>
          <a:custGeom>
            <a:avLst/>
            <a:gdLst>
              <a:gd name="T0" fmla="*/ 1453083776 w 171"/>
              <a:gd name="T1" fmla="*/ 411939676 h 97"/>
              <a:gd name="T2" fmla="*/ 730790586 w 171"/>
              <a:gd name="T3" fmla="*/ 0 h 97"/>
              <a:gd name="T4" fmla="*/ 0 w 171"/>
              <a:gd name="T5" fmla="*/ 411939676 h 97"/>
              <a:gd name="T6" fmla="*/ 730790586 w 171"/>
              <a:gd name="T7" fmla="*/ 832459903 h 97"/>
              <a:gd name="T8" fmla="*/ 1453083776 w 171"/>
              <a:gd name="T9" fmla="*/ 411939676 h 9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71" h="97">
                <a:moveTo>
                  <a:pt x="171" y="48"/>
                </a:moveTo>
                <a:lnTo>
                  <a:pt x="86" y="0"/>
                </a:lnTo>
                <a:lnTo>
                  <a:pt x="0" y="48"/>
                </a:lnTo>
                <a:lnTo>
                  <a:pt x="86" y="97"/>
                </a:lnTo>
                <a:lnTo>
                  <a:pt x="171" y="48"/>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350">
              <a:solidFill>
                <a:schemeClr val="bg1"/>
              </a:solidFill>
              <a:cs typeface="+mn-ea"/>
              <a:sym typeface="+mn-lt"/>
            </a:endParaRPr>
          </a:p>
        </p:txBody>
      </p:sp>
      <p:sp>
        <p:nvSpPr>
          <p:cNvPr id="56" name="Oval 57"/>
          <p:cNvSpPr>
            <a:spLocks noChangeArrowheads="1"/>
          </p:cNvSpPr>
          <p:nvPr/>
        </p:nvSpPr>
        <p:spPr bwMode="auto">
          <a:xfrm>
            <a:off x="5984081" y="2333452"/>
            <a:ext cx="472679" cy="479822"/>
          </a:xfrm>
          <a:prstGeom prst="ellipse">
            <a:avLst/>
          </a:prstGeom>
          <a:solidFill>
            <a:srgbClr val="996633"/>
          </a:solidFill>
          <a:ln>
            <a:noFill/>
          </a:ln>
          <a:extLst/>
        </p:spPr>
        <p:txBody>
          <a:bodyPr/>
          <a:lstStyle/>
          <a:p>
            <a:pPr eaLnBrk="1" hangingPunct="1"/>
            <a:endParaRPr lang="en-US" altLang="zh-CN" sz="1350">
              <a:solidFill>
                <a:schemeClr val="bg1"/>
              </a:solidFill>
              <a:cs typeface="+mn-ea"/>
              <a:sym typeface="+mn-lt"/>
            </a:endParaRPr>
          </a:p>
        </p:txBody>
      </p:sp>
      <p:sp>
        <p:nvSpPr>
          <p:cNvPr id="57" name="Oval 67"/>
          <p:cNvSpPr>
            <a:spLocks noChangeArrowheads="1"/>
          </p:cNvSpPr>
          <p:nvPr/>
        </p:nvSpPr>
        <p:spPr bwMode="auto">
          <a:xfrm>
            <a:off x="5984081" y="3438352"/>
            <a:ext cx="472679" cy="479822"/>
          </a:xfrm>
          <a:prstGeom prst="ellipse">
            <a:avLst/>
          </a:prstGeom>
          <a:solidFill>
            <a:srgbClr val="996633"/>
          </a:solidFill>
          <a:ln>
            <a:noFill/>
          </a:ln>
          <a:extLst/>
        </p:spPr>
        <p:txBody>
          <a:bodyPr/>
          <a:lstStyle/>
          <a:p>
            <a:pPr eaLnBrk="1" hangingPunct="1"/>
            <a:endParaRPr lang="en-US" altLang="zh-CN" sz="1350">
              <a:solidFill>
                <a:schemeClr val="bg1"/>
              </a:solidFill>
              <a:cs typeface="+mn-ea"/>
              <a:sym typeface="+mn-lt"/>
            </a:endParaRPr>
          </a:p>
        </p:txBody>
      </p:sp>
      <p:sp>
        <p:nvSpPr>
          <p:cNvPr id="58" name="Oval 68"/>
          <p:cNvSpPr>
            <a:spLocks noChangeArrowheads="1"/>
          </p:cNvSpPr>
          <p:nvPr/>
        </p:nvSpPr>
        <p:spPr bwMode="auto">
          <a:xfrm>
            <a:off x="5984081" y="1367855"/>
            <a:ext cx="472679" cy="479822"/>
          </a:xfrm>
          <a:prstGeom prst="ellipse">
            <a:avLst/>
          </a:prstGeom>
          <a:solidFill>
            <a:srgbClr val="996633"/>
          </a:solidFill>
          <a:ln>
            <a:noFill/>
          </a:ln>
          <a:extLst/>
        </p:spPr>
        <p:txBody>
          <a:bodyPr/>
          <a:lstStyle/>
          <a:p>
            <a:pPr eaLnBrk="1" hangingPunct="1"/>
            <a:endParaRPr lang="en-US" altLang="zh-CN" sz="1350">
              <a:solidFill>
                <a:schemeClr val="bg1"/>
              </a:solidFill>
              <a:cs typeface="+mn-ea"/>
              <a:sym typeface="+mn-lt"/>
            </a:endParaRPr>
          </a:p>
        </p:txBody>
      </p:sp>
      <p:sp>
        <p:nvSpPr>
          <p:cNvPr id="59" name="Oval 69"/>
          <p:cNvSpPr>
            <a:spLocks noChangeArrowheads="1"/>
          </p:cNvSpPr>
          <p:nvPr/>
        </p:nvSpPr>
        <p:spPr bwMode="auto">
          <a:xfrm>
            <a:off x="2165748" y="3438352"/>
            <a:ext cx="472678" cy="479822"/>
          </a:xfrm>
          <a:prstGeom prst="ellipse">
            <a:avLst/>
          </a:prstGeom>
          <a:solidFill>
            <a:srgbClr val="996633"/>
          </a:solidFill>
          <a:ln>
            <a:noFill/>
          </a:ln>
          <a:extLst/>
        </p:spPr>
        <p:txBody>
          <a:bodyPr/>
          <a:lstStyle/>
          <a:p>
            <a:pPr eaLnBrk="1" hangingPunct="1"/>
            <a:endParaRPr lang="en-US" altLang="zh-CN" sz="1350">
              <a:solidFill>
                <a:schemeClr val="bg1"/>
              </a:solidFill>
              <a:cs typeface="+mn-ea"/>
              <a:sym typeface="+mn-lt"/>
            </a:endParaRPr>
          </a:p>
        </p:txBody>
      </p:sp>
      <p:sp>
        <p:nvSpPr>
          <p:cNvPr id="60" name="Oval 70"/>
          <p:cNvSpPr>
            <a:spLocks noChangeArrowheads="1"/>
          </p:cNvSpPr>
          <p:nvPr/>
        </p:nvSpPr>
        <p:spPr bwMode="auto">
          <a:xfrm>
            <a:off x="2165748" y="2315592"/>
            <a:ext cx="472678" cy="479822"/>
          </a:xfrm>
          <a:prstGeom prst="ellipse">
            <a:avLst/>
          </a:prstGeom>
          <a:solidFill>
            <a:srgbClr val="996633"/>
          </a:solidFill>
          <a:ln>
            <a:noFill/>
          </a:ln>
          <a:extLst/>
        </p:spPr>
        <p:txBody>
          <a:bodyPr/>
          <a:lstStyle/>
          <a:p>
            <a:pPr eaLnBrk="1" hangingPunct="1"/>
            <a:endParaRPr lang="en-US" altLang="zh-CN" sz="1350">
              <a:solidFill>
                <a:schemeClr val="bg1"/>
              </a:solidFill>
              <a:cs typeface="+mn-ea"/>
              <a:sym typeface="+mn-lt"/>
            </a:endParaRPr>
          </a:p>
        </p:txBody>
      </p:sp>
      <p:sp>
        <p:nvSpPr>
          <p:cNvPr id="61" name="Text Box 10"/>
          <p:cNvSpPr txBox="1">
            <a:spLocks noChangeArrowheads="1"/>
          </p:cNvSpPr>
          <p:nvPr/>
        </p:nvSpPr>
        <p:spPr bwMode="auto">
          <a:xfrm>
            <a:off x="2218135" y="2473945"/>
            <a:ext cx="367903" cy="196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4290" tIns="17145" rIns="34290" bIns="17145">
            <a:spAutoFit/>
          </a:bodyPr>
          <a:lstStyle>
            <a:lvl1pPr defTabSz="1087438">
              <a:defRPr>
                <a:solidFill>
                  <a:schemeClr val="tx1"/>
                </a:solidFill>
                <a:latin typeface="Calibri" pitchFamily="34" charset="0"/>
                <a:ea typeface="宋体" pitchFamily="2" charset="-122"/>
              </a:defRPr>
            </a:lvl1pPr>
            <a:lvl2pPr marL="742950" indent="-285750" defTabSz="1087438">
              <a:defRPr>
                <a:solidFill>
                  <a:schemeClr val="tx1"/>
                </a:solidFill>
                <a:latin typeface="Calibri" pitchFamily="34" charset="0"/>
                <a:ea typeface="宋体" pitchFamily="2" charset="-122"/>
              </a:defRPr>
            </a:lvl2pPr>
            <a:lvl3pPr marL="1143000" indent="-228600" defTabSz="1087438">
              <a:defRPr>
                <a:solidFill>
                  <a:schemeClr val="tx1"/>
                </a:solidFill>
                <a:latin typeface="Calibri" pitchFamily="34" charset="0"/>
                <a:ea typeface="宋体" pitchFamily="2" charset="-122"/>
              </a:defRPr>
            </a:lvl3pPr>
            <a:lvl4pPr marL="1600200" indent="-228600" defTabSz="1087438">
              <a:defRPr>
                <a:solidFill>
                  <a:schemeClr val="tx1"/>
                </a:solidFill>
                <a:latin typeface="Calibri" pitchFamily="34" charset="0"/>
                <a:ea typeface="宋体" pitchFamily="2" charset="-122"/>
              </a:defRPr>
            </a:lvl4pPr>
            <a:lvl5pPr marL="2057400" indent="-228600" defTabSz="1087438">
              <a:defRPr>
                <a:solidFill>
                  <a:schemeClr val="tx1"/>
                </a:solidFill>
                <a:latin typeface="Calibri" pitchFamily="34" charset="0"/>
                <a:ea typeface="宋体" pitchFamily="2" charset="-122"/>
              </a:defRPr>
            </a:lvl5pPr>
            <a:lvl6pPr marL="25146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1050" b="1">
                <a:solidFill>
                  <a:schemeClr val="bg1"/>
                </a:solidFill>
                <a:latin typeface="+mn-lt"/>
                <a:ea typeface="+mn-ea"/>
                <a:cs typeface="+mn-ea"/>
                <a:sym typeface="+mn-lt"/>
              </a:rPr>
              <a:t>15%</a:t>
            </a:r>
            <a:endParaRPr lang="en-US" altLang="zh-CN" sz="750" b="1">
              <a:solidFill>
                <a:schemeClr val="bg1"/>
              </a:solidFill>
              <a:latin typeface="+mn-lt"/>
              <a:ea typeface="+mn-ea"/>
              <a:cs typeface="+mn-ea"/>
              <a:sym typeface="+mn-lt"/>
            </a:endParaRPr>
          </a:p>
        </p:txBody>
      </p:sp>
      <p:sp>
        <p:nvSpPr>
          <p:cNvPr id="62" name="Text Box 10"/>
          <p:cNvSpPr txBox="1">
            <a:spLocks noChangeArrowheads="1"/>
          </p:cNvSpPr>
          <p:nvPr/>
        </p:nvSpPr>
        <p:spPr bwMode="auto">
          <a:xfrm>
            <a:off x="2222898" y="3587180"/>
            <a:ext cx="369094" cy="196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4290" tIns="17145" rIns="34290" bIns="17145">
            <a:spAutoFit/>
          </a:bodyPr>
          <a:lstStyle>
            <a:lvl1pPr defTabSz="1087438">
              <a:defRPr>
                <a:solidFill>
                  <a:schemeClr val="tx1"/>
                </a:solidFill>
                <a:latin typeface="Calibri" pitchFamily="34" charset="0"/>
                <a:ea typeface="宋体" pitchFamily="2" charset="-122"/>
              </a:defRPr>
            </a:lvl1pPr>
            <a:lvl2pPr marL="742950" indent="-285750" defTabSz="1087438">
              <a:defRPr>
                <a:solidFill>
                  <a:schemeClr val="tx1"/>
                </a:solidFill>
                <a:latin typeface="Calibri" pitchFamily="34" charset="0"/>
                <a:ea typeface="宋体" pitchFamily="2" charset="-122"/>
              </a:defRPr>
            </a:lvl2pPr>
            <a:lvl3pPr marL="1143000" indent="-228600" defTabSz="1087438">
              <a:defRPr>
                <a:solidFill>
                  <a:schemeClr val="tx1"/>
                </a:solidFill>
                <a:latin typeface="Calibri" pitchFamily="34" charset="0"/>
                <a:ea typeface="宋体" pitchFamily="2" charset="-122"/>
              </a:defRPr>
            </a:lvl3pPr>
            <a:lvl4pPr marL="1600200" indent="-228600" defTabSz="1087438">
              <a:defRPr>
                <a:solidFill>
                  <a:schemeClr val="tx1"/>
                </a:solidFill>
                <a:latin typeface="Calibri" pitchFamily="34" charset="0"/>
                <a:ea typeface="宋体" pitchFamily="2" charset="-122"/>
              </a:defRPr>
            </a:lvl4pPr>
            <a:lvl5pPr marL="2057400" indent="-228600" defTabSz="1087438">
              <a:defRPr>
                <a:solidFill>
                  <a:schemeClr val="tx1"/>
                </a:solidFill>
                <a:latin typeface="Calibri" pitchFamily="34" charset="0"/>
                <a:ea typeface="宋体" pitchFamily="2" charset="-122"/>
              </a:defRPr>
            </a:lvl5pPr>
            <a:lvl6pPr marL="25146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1050" b="1">
                <a:solidFill>
                  <a:schemeClr val="bg1"/>
                </a:solidFill>
                <a:latin typeface="+mn-lt"/>
                <a:ea typeface="+mn-ea"/>
                <a:cs typeface="+mn-ea"/>
                <a:sym typeface="+mn-lt"/>
              </a:rPr>
              <a:t>15%</a:t>
            </a:r>
            <a:endParaRPr lang="en-US" altLang="zh-CN" sz="750" b="1">
              <a:solidFill>
                <a:schemeClr val="bg1"/>
              </a:solidFill>
              <a:latin typeface="+mn-lt"/>
              <a:ea typeface="+mn-ea"/>
              <a:cs typeface="+mn-ea"/>
              <a:sym typeface="+mn-lt"/>
            </a:endParaRPr>
          </a:p>
        </p:txBody>
      </p:sp>
      <p:sp>
        <p:nvSpPr>
          <p:cNvPr id="63" name="Text Box 10"/>
          <p:cNvSpPr txBox="1">
            <a:spLocks noChangeArrowheads="1"/>
          </p:cNvSpPr>
          <p:nvPr/>
        </p:nvSpPr>
        <p:spPr bwMode="auto">
          <a:xfrm>
            <a:off x="6036469" y="1505968"/>
            <a:ext cx="369094" cy="196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4290" tIns="17145" rIns="34290" bIns="17145">
            <a:spAutoFit/>
          </a:bodyPr>
          <a:lstStyle>
            <a:lvl1pPr defTabSz="1087438">
              <a:defRPr>
                <a:solidFill>
                  <a:schemeClr val="tx1"/>
                </a:solidFill>
                <a:latin typeface="Calibri" pitchFamily="34" charset="0"/>
                <a:ea typeface="宋体" pitchFamily="2" charset="-122"/>
              </a:defRPr>
            </a:lvl1pPr>
            <a:lvl2pPr marL="742950" indent="-285750" defTabSz="1087438">
              <a:defRPr>
                <a:solidFill>
                  <a:schemeClr val="tx1"/>
                </a:solidFill>
                <a:latin typeface="Calibri" pitchFamily="34" charset="0"/>
                <a:ea typeface="宋体" pitchFamily="2" charset="-122"/>
              </a:defRPr>
            </a:lvl2pPr>
            <a:lvl3pPr marL="1143000" indent="-228600" defTabSz="1087438">
              <a:defRPr>
                <a:solidFill>
                  <a:schemeClr val="tx1"/>
                </a:solidFill>
                <a:latin typeface="Calibri" pitchFamily="34" charset="0"/>
                <a:ea typeface="宋体" pitchFamily="2" charset="-122"/>
              </a:defRPr>
            </a:lvl3pPr>
            <a:lvl4pPr marL="1600200" indent="-228600" defTabSz="1087438">
              <a:defRPr>
                <a:solidFill>
                  <a:schemeClr val="tx1"/>
                </a:solidFill>
                <a:latin typeface="Calibri" pitchFamily="34" charset="0"/>
                <a:ea typeface="宋体" pitchFamily="2" charset="-122"/>
              </a:defRPr>
            </a:lvl4pPr>
            <a:lvl5pPr marL="2057400" indent="-228600" defTabSz="1087438">
              <a:defRPr>
                <a:solidFill>
                  <a:schemeClr val="tx1"/>
                </a:solidFill>
                <a:latin typeface="Calibri" pitchFamily="34" charset="0"/>
                <a:ea typeface="宋体" pitchFamily="2" charset="-122"/>
              </a:defRPr>
            </a:lvl5pPr>
            <a:lvl6pPr marL="25146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1050" b="1">
                <a:solidFill>
                  <a:schemeClr val="bg1"/>
                </a:solidFill>
                <a:latin typeface="+mn-lt"/>
                <a:ea typeface="+mn-ea"/>
                <a:cs typeface="+mn-ea"/>
                <a:sym typeface="+mn-lt"/>
              </a:rPr>
              <a:t>25%</a:t>
            </a:r>
            <a:endParaRPr lang="en-US" altLang="zh-CN" sz="750" b="1">
              <a:solidFill>
                <a:schemeClr val="bg1"/>
              </a:solidFill>
              <a:latin typeface="+mn-lt"/>
              <a:ea typeface="+mn-ea"/>
              <a:cs typeface="+mn-ea"/>
              <a:sym typeface="+mn-lt"/>
            </a:endParaRPr>
          </a:p>
        </p:txBody>
      </p:sp>
      <p:sp>
        <p:nvSpPr>
          <p:cNvPr id="64" name="Text Box 10"/>
          <p:cNvSpPr txBox="1">
            <a:spLocks noChangeArrowheads="1"/>
          </p:cNvSpPr>
          <p:nvPr/>
        </p:nvSpPr>
        <p:spPr bwMode="auto">
          <a:xfrm>
            <a:off x="6036469" y="2457277"/>
            <a:ext cx="369094" cy="196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4290" tIns="17145" rIns="34290" bIns="17145">
            <a:spAutoFit/>
          </a:bodyPr>
          <a:lstStyle>
            <a:lvl1pPr defTabSz="1087438">
              <a:defRPr>
                <a:solidFill>
                  <a:schemeClr val="tx1"/>
                </a:solidFill>
                <a:latin typeface="Calibri" pitchFamily="34" charset="0"/>
                <a:ea typeface="宋体" pitchFamily="2" charset="-122"/>
              </a:defRPr>
            </a:lvl1pPr>
            <a:lvl2pPr marL="742950" indent="-285750" defTabSz="1087438">
              <a:defRPr>
                <a:solidFill>
                  <a:schemeClr val="tx1"/>
                </a:solidFill>
                <a:latin typeface="Calibri" pitchFamily="34" charset="0"/>
                <a:ea typeface="宋体" pitchFamily="2" charset="-122"/>
              </a:defRPr>
            </a:lvl2pPr>
            <a:lvl3pPr marL="1143000" indent="-228600" defTabSz="1087438">
              <a:defRPr>
                <a:solidFill>
                  <a:schemeClr val="tx1"/>
                </a:solidFill>
                <a:latin typeface="Calibri" pitchFamily="34" charset="0"/>
                <a:ea typeface="宋体" pitchFamily="2" charset="-122"/>
              </a:defRPr>
            </a:lvl3pPr>
            <a:lvl4pPr marL="1600200" indent="-228600" defTabSz="1087438">
              <a:defRPr>
                <a:solidFill>
                  <a:schemeClr val="tx1"/>
                </a:solidFill>
                <a:latin typeface="Calibri" pitchFamily="34" charset="0"/>
                <a:ea typeface="宋体" pitchFamily="2" charset="-122"/>
              </a:defRPr>
            </a:lvl4pPr>
            <a:lvl5pPr marL="2057400" indent="-228600" defTabSz="1087438">
              <a:defRPr>
                <a:solidFill>
                  <a:schemeClr val="tx1"/>
                </a:solidFill>
                <a:latin typeface="Calibri" pitchFamily="34" charset="0"/>
                <a:ea typeface="宋体" pitchFamily="2" charset="-122"/>
              </a:defRPr>
            </a:lvl5pPr>
            <a:lvl6pPr marL="25146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1050" b="1">
                <a:solidFill>
                  <a:schemeClr val="bg1"/>
                </a:solidFill>
                <a:latin typeface="+mn-lt"/>
                <a:ea typeface="+mn-ea"/>
                <a:cs typeface="+mn-ea"/>
                <a:sym typeface="+mn-lt"/>
              </a:rPr>
              <a:t>20%</a:t>
            </a:r>
            <a:endParaRPr lang="en-US" altLang="zh-CN" sz="750" b="1">
              <a:solidFill>
                <a:schemeClr val="bg1"/>
              </a:solidFill>
              <a:latin typeface="+mn-lt"/>
              <a:ea typeface="+mn-ea"/>
              <a:cs typeface="+mn-ea"/>
              <a:sym typeface="+mn-lt"/>
            </a:endParaRPr>
          </a:p>
        </p:txBody>
      </p:sp>
      <p:sp>
        <p:nvSpPr>
          <p:cNvPr id="65" name="Text Box 10"/>
          <p:cNvSpPr txBox="1">
            <a:spLocks noChangeArrowheads="1"/>
          </p:cNvSpPr>
          <p:nvPr/>
        </p:nvSpPr>
        <p:spPr bwMode="auto">
          <a:xfrm>
            <a:off x="6036469" y="3566939"/>
            <a:ext cx="369094" cy="196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4290" tIns="17145" rIns="34290" bIns="17145">
            <a:spAutoFit/>
          </a:bodyPr>
          <a:lstStyle>
            <a:lvl1pPr defTabSz="1087438">
              <a:defRPr>
                <a:solidFill>
                  <a:schemeClr val="tx1"/>
                </a:solidFill>
                <a:latin typeface="Calibri" pitchFamily="34" charset="0"/>
                <a:ea typeface="宋体" pitchFamily="2" charset="-122"/>
              </a:defRPr>
            </a:lvl1pPr>
            <a:lvl2pPr marL="742950" indent="-285750" defTabSz="1087438">
              <a:defRPr>
                <a:solidFill>
                  <a:schemeClr val="tx1"/>
                </a:solidFill>
                <a:latin typeface="Calibri" pitchFamily="34" charset="0"/>
                <a:ea typeface="宋体" pitchFamily="2" charset="-122"/>
              </a:defRPr>
            </a:lvl2pPr>
            <a:lvl3pPr marL="1143000" indent="-228600" defTabSz="1087438">
              <a:defRPr>
                <a:solidFill>
                  <a:schemeClr val="tx1"/>
                </a:solidFill>
                <a:latin typeface="Calibri" pitchFamily="34" charset="0"/>
                <a:ea typeface="宋体" pitchFamily="2" charset="-122"/>
              </a:defRPr>
            </a:lvl3pPr>
            <a:lvl4pPr marL="1600200" indent="-228600" defTabSz="1087438">
              <a:defRPr>
                <a:solidFill>
                  <a:schemeClr val="tx1"/>
                </a:solidFill>
                <a:latin typeface="Calibri" pitchFamily="34" charset="0"/>
                <a:ea typeface="宋体" pitchFamily="2" charset="-122"/>
              </a:defRPr>
            </a:lvl4pPr>
            <a:lvl5pPr marL="2057400" indent="-228600" defTabSz="1087438">
              <a:defRPr>
                <a:solidFill>
                  <a:schemeClr val="tx1"/>
                </a:solidFill>
                <a:latin typeface="Calibri" pitchFamily="34" charset="0"/>
                <a:ea typeface="宋体" pitchFamily="2" charset="-122"/>
              </a:defRPr>
            </a:lvl5pPr>
            <a:lvl6pPr marL="25146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087438"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ctr" eaLnBrk="1" hangingPunct="1"/>
            <a:r>
              <a:rPr lang="en-US" altLang="zh-CN" sz="1050" b="1">
                <a:solidFill>
                  <a:schemeClr val="bg1"/>
                </a:solidFill>
                <a:latin typeface="+mn-lt"/>
                <a:ea typeface="+mn-ea"/>
                <a:cs typeface="+mn-ea"/>
                <a:sym typeface="+mn-lt"/>
              </a:rPr>
              <a:t>20%</a:t>
            </a:r>
            <a:endParaRPr lang="en-US" altLang="zh-CN" sz="750" b="1">
              <a:solidFill>
                <a:schemeClr val="bg1"/>
              </a:solidFill>
              <a:latin typeface="+mn-lt"/>
              <a:ea typeface="+mn-ea"/>
              <a:cs typeface="+mn-ea"/>
              <a:sym typeface="+mn-lt"/>
            </a:endParaRPr>
          </a:p>
        </p:txBody>
      </p:sp>
      <p:sp>
        <p:nvSpPr>
          <p:cNvPr id="66" name="TextBox 13"/>
          <p:cNvSpPr txBox="1">
            <a:spLocks noChangeArrowheads="1"/>
          </p:cNvSpPr>
          <p:nvPr/>
        </p:nvSpPr>
        <p:spPr bwMode="auto">
          <a:xfrm>
            <a:off x="1060847" y="2269158"/>
            <a:ext cx="971550" cy="177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auto">
              <a:lnSpc>
                <a:spcPct val="120000"/>
              </a:lnSpc>
            </a:pPr>
            <a:r>
              <a:rPr lang="zh-CN" altLang="en-US" sz="1050" dirty="0">
                <a:solidFill>
                  <a:schemeClr val="bg1"/>
                </a:solidFill>
                <a:latin typeface="+mn-lt"/>
                <a:ea typeface="+mn-ea"/>
                <a:cs typeface="+mn-ea"/>
                <a:sym typeface="+mn-lt"/>
              </a:rPr>
              <a:t>请替换文字内容</a:t>
            </a:r>
            <a:endParaRPr lang="es-ES_tradnl" altLang="zh-CN" sz="1050" dirty="0">
              <a:solidFill>
                <a:schemeClr val="bg1"/>
              </a:solidFill>
              <a:latin typeface="+mn-lt"/>
              <a:ea typeface="+mn-ea"/>
              <a:cs typeface="+mn-ea"/>
              <a:sym typeface="+mn-lt"/>
            </a:endParaRPr>
          </a:p>
        </p:txBody>
      </p:sp>
      <p:sp>
        <p:nvSpPr>
          <p:cNvPr id="67" name="TextBox 13"/>
          <p:cNvSpPr txBox="1">
            <a:spLocks noChangeArrowheads="1"/>
          </p:cNvSpPr>
          <p:nvPr/>
        </p:nvSpPr>
        <p:spPr bwMode="auto">
          <a:xfrm>
            <a:off x="540544" y="2510855"/>
            <a:ext cx="14918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eaLnBrk="1" hangingPunct="1">
              <a:spcBef>
                <a:spcPct val="20000"/>
              </a:spcBef>
            </a:pPr>
            <a:r>
              <a:rPr lang="en-US" altLang="zh-CN" sz="900" dirty="0">
                <a:solidFill>
                  <a:schemeClr val="bg1"/>
                </a:solidFill>
                <a:latin typeface="+mn-lt"/>
                <a:ea typeface="+mn-ea"/>
                <a:cs typeface="+mn-ea"/>
                <a:sym typeface="+mn-lt"/>
              </a:rPr>
              <a:t>according to your need to draw the text box size</a:t>
            </a:r>
          </a:p>
        </p:txBody>
      </p:sp>
      <p:sp>
        <p:nvSpPr>
          <p:cNvPr id="68" name="TextBox 13"/>
          <p:cNvSpPr txBox="1">
            <a:spLocks noChangeArrowheads="1"/>
          </p:cNvSpPr>
          <p:nvPr/>
        </p:nvSpPr>
        <p:spPr bwMode="auto">
          <a:xfrm>
            <a:off x="6628158" y="1347614"/>
            <a:ext cx="971550" cy="177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auto">
              <a:lnSpc>
                <a:spcPct val="120000"/>
              </a:lnSpc>
            </a:pPr>
            <a:r>
              <a:rPr lang="zh-CN" altLang="en-US" sz="1050" dirty="0">
                <a:solidFill>
                  <a:schemeClr val="bg1"/>
                </a:solidFill>
                <a:latin typeface="+mn-lt"/>
                <a:ea typeface="+mn-ea"/>
                <a:cs typeface="+mn-ea"/>
                <a:sym typeface="+mn-lt"/>
              </a:rPr>
              <a:t>请替换文字内容</a:t>
            </a:r>
            <a:endParaRPr lang="es-ES_tradnl" altLang="zh-CN" sz="1050" dirty="0">
              <a:solidFill>
                <a:schemeClr val="bg1"/>
              </a:solidFill>
              <a:latin typeface="+mn-lt"/>
              <a:ea typeface="+mn-ea"/>
              <a:cs typeface="+mn-ea"/>
              <a:sym typeface="+mn-lt"/>
            </a:endParaRPr>
          </a:p>
        </p:txBody>
      </p:sp>
      <p:sp>
        <p:nvSpPr>
          <p:cNvPr id="69" name="TextBox 13"/>
          <p:cNvSpPr txBox="1">
            <a:spLocks noChangeArrowheads="1"/>
          </p:cNvSpPr>
          <p:nvPr/>
        </p:nvSpPr>
        <p:spPr bwMode="auto">
          <a:xfrm>
            <a:off x="6631731" y="1589312"/>
            <a:ext cx="154066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900">
                <a:solidFill>
                  <a:schemeClr val="bg1"/>
                </a:solidFill>
                <a:latin typeface="+mn-lt"/>
                <a:ea typeface="+mn-ea"/>
                <a:cs typeface="+mn-ea"/>
                <a:sym typeface="+mn-lt"/>
              </a:rPr>
              <a:t>according to your need to draw the text box size</a:t>
            </a:r>
          </a:p>
        </p:txBody>
      </p:sp>
      <p:sp>
        <p:nvSpPr>
          <p:cNvPr id="70" name="TextBox 13"/>
          <p:cNvSpPr txBox="1">
            <a:spLocks noChangeArrowheads="1"/>
          </p:cNvSpPr>
          <p:nvPr/>
        </p:nvSpPr>
        <p:spPr bwMode="auto">
          <a:xfrm>
            <a:off x="1060847" y="3450258"/>
            <a:ext cx="971550" cy="177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auto">
              <a:lnSpc>
                <a:spcPct val="120000"/>
              </a:lnSpc>
            </a:pPr>
            <a:r>
              <a:rPr lang="zh-CN" altLang="en-US" sz="1050" dirty="0">
                <a:solidFill>
                  <a:schemeClr val="bg1"/>
                </a:solidFill>
                <a:latin typeface="+mn-lt"/>
                <a:ea typeface="+mn-ea"/>
                <a:cs typeface="+mn-ea"/>
                <a:sym typeface="+mn-lt"/>
              </a:rPr>
              <a:t>请替换文字内容</a:t>
            </a:r>
            <a:endParaRPr lang="es-ES_tradnl" altLang="zh-CN" sz="1050" dirty="0">
              <a:solidFill>
                <a:schemeClr val="bg1"/>
              </a:solidFill>
              <a:latin typeface="+mn-lt"/>
              <a:ea typeface="+mn-ea"/>
              <a:cs typeface="+mn-ea"/>
              <a:sym typeface="+mn-lt"/>
            </a:endParaRPr>
          </a:p>
        </p:txBody>
      </p:sp>
      <p:sp>
        <p:nvSpPr>
          <p:cNvPr id="71" name="TextBox 13"/>
          <p:cNvSpPr txBox="1">
            <a:spLocks noChangeArrowheads="1"/>
          </p:cNvSpPr>
          <p:nvPr/>
        </p:nvSpPr>
        <p:spPr bwMode="auto">
          <a:xfrm>
            <a:off x="540544" y="3690764"/>
            <a:ext cx="149185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algn="r" eaLnBrk="1" hangingPunct="1">
              <a:spcBef>
                <a:spcPct val="20000"/>
              </a:spcBef>
            </a:pPr>
            <a:r>
              <a:rPr lang="en-US" altLang="zh-CN" sz="900">
                <a:solidFill>
                  <a:schemeClr val="bg1"/>
                </a:solidFill>
                <a:latin typeface="+mn-lt"/>
                <a:ea typeface="+mn-ea"/>
                <a:cs typeface="+mn-ea"/>
                <a:sym typeface="+mn-lt"/>
              </a:rPr>
              <a:t>according to your need to draw the text box size</a:t>
            </a:r>
          </a:p>
        </p:txBody>
      </p:sp>
      <p:sp>
        <p:nvSpPr>
          <p:cNvPr id="72" name="TextBox 13"/>
          <p:cNvSpPr txBox="1">
            <a:spLocks noChangeArrowheads="1"/>
          </p:cNvSpPr>
          <p:nvPr/>
        </p:nvSpPr>
        <p:spPr bwMode="auto">
          <a:xfrm>
            <a:off x="6628158" y="2281064"/>
            <a:ext cx="971550" cy="177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auto">
              <a:lnSpc>
                <a:spcPct val="120000"/>
              </a:lnSpc>
            </a:pPr>
            <a:r>
              <a:rPr lang="zh-CN" altLang="en-US" sz="1050" dirty="0">
                <a:solidFill>
                  <a:schemeClr val="bg1"/>
                </a:solidFill>
                <a:latin typeface="+mn-lt"/>
                <a:ea typeface="+mn-ea"/>
                <a:cs typeface="+mn-ea"/>
                <a:sym typeface="+mn-lt"/>
              </a:rPr>
              <a:t>请替换文字内容</a:t>
            </a:r>
            <a:endParaRPr lang="es-ES_tradnl" altLang="zh-CN" sz="1050" dirty="0">
              <a:solidFill>
                <a:schemeClr val="bg1"/>
              </a:solidFill>
              <a:latin typeface="+mn-lt"/>
              <a:ea typeface="+mn-ea"/>
              <a:cs typeface="+mn-ea"/>
              <a:sym typeface="+mn-lt"/>
            </a:endParaRPr>
          </a:p>
        </p:txBody>
      </p:sp>
      <p:sp>
        <p:nvSpPr>
          <p:cNvPr id="73" name="TextBox 13"/>
          <p:cNvSpPr txBox="1">
            <a:spLocks noChangeArrowheads="1"/>
          </p:cNvSpPr>
          <p:nvPr/>
        </p:nvSpPr>
        <p:spPr bwMode="auto">
          <a:xfrm>
            <a:off x="6631731" y="2521571"/>
            <a:ext cx="154066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900">
                <a:solidFill>
                  <a:schemeClr val="bg1"/>
                </a:solidFill>
                <a:latin typeface="+mn-lt"/>
                <a:ea typeface="+mn-ea"/>
                <a:cs typeface="+mn-ea"/>
                <a:sym typeface="+mn-lt"/>
              </a:rPr>
              <a:t>according to your need to draw the text box size</a:t>
            </a:r>
          </a:p>
        </p:txBody>
      </p:sp>
      <p:sp>
        <p:nvSpPr>
          <p:cNvPr id="74" name="TextBox 13"/>
          <p:cNvSpPr txBox="1">
            <a:spLocks noChangeArrowheads="1"/>
          </p:cNvSpPr>
          <p:nvPr/>
        </p:nvSpPr>
        <p:spPr bwMode="auto">
          <a:xfrm>
            <a:off x="6628158" y="3415730"/>
            <a:ext cx="971550" cy="177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fontAlgn="auto">
              <a:lnSpc>
                <a:spcPct val="120000"/>
              </a:lnSpc>
            </a:pPr>
            <a:r>
              <a:rPr lang="zh-CN" altLang="en-US" sz="1050" dirty="0">
                <a:solidFill>
                  <a:schemeClr val="bg1"/>
                </a:solidFill>
                <a:latin typeface="+mn-lt"/>
                <a:ea typeface="+mn-ea"/>
                <a:cs typeface="+mn-ea"/>
                <a:sym typeface="+mn-lt"/>
              </a:rPr>
              <a:t>请替换文字内容</a:t>
            </a:r>
            <a:endParaRPr lang="es-ES_tradnl" altLang="zh-CN" sz="1050" dirty="0">
              <a:solidFill>
                <a:schemeClr val="bg1"/>
              </a:solidFill>
              <a:latin typeface="+mn-lt"/>
              <a:ea typeface="+mn-ea"/>
              <a:cs typeface="+mn-ea"/>
              <a:sym typeface="+mn-lt"/>
            </a:endParaRPr>
          </a:p>
        </p:txBody>
      </p:sp>
      <p:sp>
        <p:nvSpPr>
          <p:cNvPr id="75" name="TextBox 13"/>
          <p:cNvSpPr txBox="1">
            <a:spLocks noChangeArrowheads="1"/>
          </p:cNvSpPr>
          <p:nvPr/>
        </p:nvSpPr>
        <p:spPr bwMode="auto">
          <a:xfrm>
            <a:off x="6631731" y="3657427"/>
            <a:ext cx="154066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900" dirty="0">
                <a:solidFill>
                  <a:schemeClr val="bg1"/>
                </a:solidFill>
                <a:latin typeface="+mn-lt"/>
                <a:ea typeface="+mn-ea"/>
                <a:cs typeface="+mn-ea"/>
                <a:sym typeface="+mn-lt"/>
              </a:rPr>
              <a:t>according to your need to draw the text box size</a:t>
            </a:r>
          </a:p>
        </p:txBody>
      </p:sp>
      <p:cxnSp>
        <p:nvCxnSpPr>
          <p:cNvPr id="140" name="直接连接符 139"/>
          <p:cNvCxnSpPr/>
          <p:nvPr/>
        </p:nvCxnSpPr>
        <p:spPr>
          <a:xfrm>
            <a:off x="21121" y="627534"/>
            <a:ext cx="2564584" cy="0"/>
          </a:xfrm>
          <a:prstGeom prst="line">
            <a:avLst/>
          </a:prstGeom>
          <a:ln w="12700">
            <a:solidFill>
              <a:srgbClr val="996600"/>
            </a:solidFill>
          </a:ln>
        </p:spPr>
        <p:style>
          <a:lnRef idx="1">
            <a:schemeClr val="accent1"/>
          </a:lnRef>
          <a:fillRef idx="0">
            <a:schemeClr val="accent1"/>
          </a:fillRef>
          <a:effectRef idx="0">
            <a:schemeClr val="accent1"/>
          </a:effectRef>
          <a:fontRef idx="minor">
            <a:schemeClr val="tx1"/>
          </a:fontRef>
        </p:style>
      </p:cxnSp>
      <p:pic>
        <p:nvPicPr>
          <p:cNvPr id="141" name="Picture 4" descr="C:\Users\Administrator\Desktop\5.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193026" y="-128431"/>
            <a:ext cx="718172" cy="1043326"/>
          </a:xfrm>
          <a:prstGeom prst="rect">
            <a:avLst/>
          </a:prstGeom>
          <a:noFill/>
          <a:extLst>
            <a:ext uri="{909E8E84-426E-40DD-AFC4-6F175D3DCCD1}">
              <a14:hiddenFill xmlns:a14="http://schemas.microsoft.com/office/drawing/2010/main">
                <a:solidFill>
                  <a:srgbClr val="FFFFFF"/>
                </a:solidFill>
              </a14:hiddenFill>
            </a:ext>
          </a:extLst>
        </p:spPr>
      </p:pic>
      <p:sp>
        <p:nvSpPr>
          <p:cNvPr id="142" name="矩形 141"/>
          <p:cNvSpPr/>
          <p:nvPr/>
        </p:nvSpPr>
        <p:spPr>
          <a:xfrm>
            <a:off x="554068" y="258202"/>
            <a:ext cx="1569660" cy="369332"/>
          </a:xfrm>
          <a:prstGeom prst="rect">
            <a:avLst/>
          </a:prstGeom>
        </p:spPr>
        <p:txBody>
          <a:bodyPr wrap="none">
            <a:spAutoFit/>
          </a:bodyPr>
          <a:lstStyle/>
          <a:p>
            <a:pPr lvl="0" fontAlgn="base">
              <a:spcBef>
                <a:spcPct val="0"/>
              </a:spcBef>
              <a:spcAft>
                <a:spcPct val="0"/>
              </a:spcAft>
              <a:defRPr/>
            </a:pPr>
            <a:r>
              <a:rPr lang="zh-CN" altLang="en-US" kern="0" dirty="0">
                <a:solidFill>
                  <a:schemeClr val="bg1"/>
                </a:solidFill>
                <a:cs typeface="+mn-ea"/>
                <a:sym typeface="+mn-lt"/>
              </a:rPr>
              <a:t>输入标题文本</a:t>
            </a:r>
          </a:p>
        </p:txBody>
      </p:sp>
      <p:pic>
        <p:nvPicPr>
          <p:cNvPr id="143" name="Picture 2" descr="C:\Users\Administrator\Desktop\2.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2651" t="40984" r="30917" b="40316"/>
          <a:stretch/>
        </p:blipFill>
        <p:spPr bwMode="auto">
          <a:xfrm>
            <a:off x="2009740" y="21804"/>
            <a:ext cx="434200" cy="677738"/>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805701700"/>
      </p:ext>
    </p:extLst>
  </p:cSld>
  <p:clrMapOvr>
    <a:masterClrMapping/>
  </p:clrMapOvr>
  <mc:AlternateContent xmlns:mc="http://schemas.openxmlformats.org/markup-compatibility/2006" xmlns:p14="http://schemas.microsoft.com/office/powerpoint/2010/main">
    <mc:Choice Requires="p14">
      <p:transition spd="slow" p14:dur="1500" advTm="5631">
        <p:random/>
      </p:transition>
    </mc:Choice>
    <mc:Fallback xmlns="">
      <p:transition spd="slow" advTm="5631">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41"/>
                                        </p:tgtEl>
                                        <p:attrNameLst>
                                          <p:attrName>style.visibility</p:attrName>
                                        </p:attrNameLst>
                                      </p:cBhvr>
                                      <p:to>
                                        <p:strVal val="visible"/>
                                      </p:to>
                                    </p:set>
                                    <p:anim calcmode="lin" valueType="num">
                                      <p:cBhvr additive="base">
                                        <p:cTn id="7" dur="500" fill="hold"/>
                                        <p:tgtEl>
                                          <p:spTgt spid="141"/>
                                        </p:tgtEl>
                                        <p:attrNameLst>
                                          <p:attrName>ppt_x</p:attrName>
                                        </p:attrNameLst>
                                      </p:cBhvr>
                                      <p:tavLst>
                                        <p:tav tm="0">
                                          <p:val>
                                            <p:strVal val="0-#ppt_w/2"/>
                                          </p:val>
                                        </p:tav>
                                        <p:tav tm="100000">
                                          <p:val>
                                            <p:strVal val="#ppt_x"/>
                                          </p:val>
                                        </p:tav>
                                      </p:tavLst>
                                    </p:anim>
                                    <p:anim calcmode="lin" valueType="num">
                                      <p:cBhvr additive="base">
                                        <p:cTn id="8" dur="500" fill="hold"/>
                                        <p:tgtEl>
                                          <p:spTgt spid="14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140"/>
                                        </p:tgtEl>
                                        <p:attrNameLst>
                                          <p:attrName>style.visibility</p:attrName>
                                        </p:attrNameLst>
                                      </p:cBhvr>
                                      <p:to>
                                        <p:strVal val="visible"/>
                                      </p:to>
                                    </p:set>
                                    <p:animEffect transition="in" filter="barn(inVertical)">
                                      <p:cBhvr>
                                        <p:cTn id="13" dur="500"/>
                                        <p:tgtEl>
                                          <p:spTgt spid="140"/>
                                        </p:tgtEl>
                                      </p:cBhvr>
                                    </p:animEffect>
                                  </p:childTnLst>
                                </p:cTn>
                              </p:par>
                            </p:childTnLst>
                          </p:cTn>
                        </p:par>
                      </p:childTnLst>
                    </p:cTn>
                  </p:par>
                  <p:par>
                    <p:cTn id="14" fill="hold">
                      <p:stCondLst>
                        <p:cond delay="indefinite"/>
                      </p:stCondLst>
                      <p:childTnLst>
                        <p:par>
                          <p:cTn id="15" fill="hold">
                            <p:stCondLst>
                              <p:cond delay="0"/>
                            </p:stCondLst>
                            <p:childTnLst>
                              <p:par>
                                <p:cTn id="16" presetID="41" presetClass="entr" presetSubtype="0" fill="hold" grpId="0" nodeType="clickEffect">
                                  <p:stCondLst>
                                    <p:cond delay="0"/>
                                  </p:stCondLst>
                                  <p:iterate type="lt">
                                    <p:tmPct val="10000"/>
                                  </p:iterate>
                                  <p:childTnLst>
                                    <p:set>
                                      <p:cBhvr>
                                        <p:cTn id="17" dur="1" fill="hold">
                                          <p:stCondLst>
                                            <p:cond delay="0"/>
                                          </p:stCondLst>
                                        </p:cTn>
                                        <p:tgtEl>
                                          <p:spTgt spid="142"/>
                                        </p:tgtEl>
                                        <p:attrNameLst>
                                          <p:attrName>style.visibility</p:attrName>
                                        </p:attrNameLst>
                                      </p:cBhvr>
                                      <p:to>
                                        <p:strVal val="visible"/>
                                      </p:to>
                                    </p:set>
                                    <p:anim calcmode="lin" valueType="num">
                                      <p:cBhvr>
                                        <p:cTn id="18" dur="500" fill="hold"/>
                                        <p:tgtEl>
                                          <p:spTgt spid="142"/>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42"/>
                                        </p:tgtEl>
                                        <p:attrNameLst>
                                          <p:attrName>ppt_y</p:attrName>
                                        </p:attrNameLst>
                                      </p:cBhvr>
                                      <p:tavLst>
                                        <p:tav tm="0">
                                          <p:val>
                                            <p:strVal val="#ppt_y"/>
                                          </p:val>
                                        </p:tav>
                                        <p:tav tm="100000">
                                          <p:val>
                                            <p:strVal val="#ppt_y"/>
                                          </p:val>
                                        </p:tav>
                                      </p:tavLst>
                                    </p:anim>
                                    <p:anim calcmode="lin" valueType="num">
                                      <p:cBhvr>
                                        <p:cTn id="20" dur="500" fill="hold"/>
                                        <p:tgtEl>
                                          <p:spTgt spid="142"/>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42"/>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42"/>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nodeType="clickEffect">
                                  <p:stCondLst>
                                    <p:cond delay="0"/>
                                  </p:stCondLst>
                                  <p:childTnLst>
                                    <p:set>
                                      <p:cBhvr>
                                        <p:cTn id="26" dur="1" fill="hold">
                                          <p:stCondLst>
                                            <p:cond delay="0"/>
                                          </p:stCondLst>
                                        </p:cTn>
                                        <p:tgtEl>
                                          <p:spTgt spid="143"/>
                                        </p:tgtEl>
                                        <p:attrNameLst>
                                          <p:attrName>style.visibility</p:attrName>
                                        </p:attrNameLst>
                                      </p:cBhvr>
                                      <p:to>
                                        <p:strVal val="visible"/>
                                      </p:to>
                                    </p:set>
                                    <p:animEffect transition="in" filter="wipe(down)">
                                      <p:cBhvr>
                                        <p:cTn id="27" dur="580">
                                          <p:stCondLst>
                                            <p:cond delay="0"/>
                                          </p:stCondLst>
                                        </p:cTn>
                                        <p:tgtEl>
                                          <p:spTgt spid="143"/>
                                        </p:tgtEl>
                                      </p:cBhvr>
                                    </p:animEffect>
                                    <p:anim calcmode="lin" valueType="num">
                                      <p:cBhvr>
                                        <p:cTn id="28" dur="1822" tmFilter="0,0; 0.14,0.36; 0.43,0.73; 0.71,0.91; 1.0,1.0">
                                          <p:stCondLst>
                                            <p:cond delay="0"/>
                                          </p:stCondLst>
                                        </p:cTn>
                                        <p:tgtEl>
                                          <p:spTgt spid="143"/>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143"/>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143"/>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143"/>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143"/>
                                        </p:tgtEl>
                                        <p:attrNameLst>
                                          <p:attrName>ppt_y</p:attrName>
                                        </p:attrNameLst>
                                      </p:cBhvr>
                                      <p:tavLst>
                                        <p:tav tm="0" fmla="#ppt_y-sin(pi*$)/81">
                                          <p:val>
                                            <p:fltVal val="0"/>
                                          </p:val>
                                        </p:tav>
                                        <p:tav tm="100000">
                                          <p:val>
                                            <p:fltVal val="1"/>
                                          </p:val>
                                        </p:tav>
                                      </p:tavLst>
                                    </p:anim>
                                    <p:animScale>
                                      <p:cBhvr>
                                        <p:cTn id="33" dur="26">
                                          <p:stCondLst>
                                            <p:cond delay="650"/>
                                          </p:stCondLst>
                                        </p:cTn>
                                        <p:tgtEl>
                                          <p:spTgt spid="143"/>
                                        </p:tgtEl>
                                      </p:cBhvr>
                                      <p:to x="100000" y="60000"/>
                                    </p:animScale>
                                    <p:animScale>
                                      <p:cBhvr>
                                        <p:cTn id="34" dur="166" decel="50000">
                                          <p:stCondLst>
                                            <p:cond delay="676"/>
                                          </p:stCondLst>
                                        </p:cTn>
                                        <p:tgtEl>
                                          <p:spTgt spid="143"/>
                                        </p:tgtEl>
                                      </p:cBhvr>
                                      <p:to x="100000" y="100000"/>
                                    </p:animScale>
                                    <p:animScale>
                                      <p:cBhvr>
                                        <p:cTn id="35" dur="26">
                                          <p:stCondLst>
                                            <p:cond delay="1312"/>
                                          </p:stCondLst>
                                        </p:cTn>
                                        <p:tgtEl>
                                          <p:spTgt spid="143"/>
                                        </p:tgtEl>
                                      </p:cBhvr>
                                      <p:to x="100000" y="80000"/>
                                    </p:animScale>
                                    <p:animScale>
                                      <p:cBhvr>
                                        <p:cTn id="36" dur="166" decel="50000">
                                          <p:stCondLst>
                                            <p:cond delay="1338"/>
                                          </p:stCondLst>
                                        </p:cTn>
                                        <p:tgtEl>
                                          <p:spTgt spid="143"/>
                                        </p:tgtEl>
                                      </p:cBhvr>
                                      <p:to x="100000" y="100000"/>
                                    </p:animScale>
                                    <p:animScale>
                                      <p:cBhvr>
                                        <p:cTn id="37" dur="26">
                                          <p:stCondLst>
                                            <p:cond delay="1642"/>
                                          </p:stCondLst>
                                        </p:cTn>
                                        <p:tgtEl>
                                          <p:spTgt spid="143"/>
                                        </p:tgtEl>
                                      </p:cBhvr>
                                      <p:to x="100000" y="90000"/>
                                    </p:animScale>
                                    <p:animScale>
                                      <p:cBhvr>
                                        <p:cTn id="38" dur="166" decel="50000">
                                          <p:stCondLst>
                                            <p:cond delay="1668"/>
                                          </p:stCondLst>
                                        </p:cTn>
                                        <p:tgtEl>
                                          <p:spTgt spid="143"/>
                                        </p:tgtEl>
                                      </p:cBhvr>
                                      <p:to x="100000" y="100000"/>
                                    </p:animScale>
                                    <p:animScale>
                                      <p:cBhvr>
                                        <p:cTn id="39" dur="26">
                                          <p:stCondLst>
                                            <p:cond delay="1808"/>
                                          </p:stCondLst>
                                        </p:cTn>
                                        <p:tgtEl>
                                          <p:spTgt spid="143"/>
                                        </p:tgtEl>
                                      </p:cBhvr>
                                      <p:to x="100000" y="95000"/>
                                    </p:animScale>
                                    <p:animScale>
                                      <p:cBhvr>
                                        <p:cTn id="40" dur="166" decel="50000">
                                          <p:stCondLst>
                                            <p:cond delay="1834"/>
                                          </p:stCondLst>
                                        </p:cTn>
                                        <p:tgtEl>
                                          <p:spTgt spid="143"/>
                                        </p:tgtEl>
                                      </p:cBhvr>
                                      <p:to x="100000" y="100000"/>
                                    </p:animScale>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30"/>
                                        </p:tgtEl>
                                        <p:attrNameLst>
                                          <p:attrName>style.visibility</p:attrName>
                                        </p:attrNameLst>
                                      </p:cBhvr>
                                      <p:to>
                                        <p:strVal val="visible"/>
                                      </p:to>
                                    </p:set>
                                    <p:animEffect transition="in" filter="fade">
                                      <p:cBhvr>
                                        <p:cTn id="45" dur="1000"/>
                                        <p:tgtEl>
                                          <p:spTgt spid="30"/>
                                        </p:tgtEl>
                                      </p:cBhvr>
                                    </p:animEffect>
                                    <p:anim calcmode="lin" valueType="num">
                                      <p:cBhvr>
                                        <p:cTn id="46" dur="1000" fill="hold"/>
                                        <p:tgtEl>
                                          <p:spTgt spid="30"/>
                                        </p:tgtEl>
                                        <p:attrNameLst>
                                          <p:attrName>ppt_x</p:attrName>
                                        </p:attrNameLst>
                                      </p:cBhvr>
                                      <p:tavLst>
                                        <p:tav tm="0">
                                          <p:val>
                                            <p:strVal val="#ppt_x"/>
                                          </p:val>
                                        </p:tav>
                                        <p:tav tm="100000">
                                          <p:val>
                                            <p:strVal val="#ppt_x"/>
                                          </p:val>
                                        </p:tav>
                                      </p:tavLst>
                                    </p:anim>
                                    <p:anim calcmode="lin" valueType="num">
                                      <p:cBhvr>
                                        <p:cTn id="47" dur="1000" fill="hold"/>
                                        <p:tgtEl>
                                          <p:spTgt spid="30"/>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fade">
                                      <p:cBhvr>
                                        <p:cTn id="50" dur="1000"/>
                                        <p:tgtEl>
                                          <p:spTgt spid="31"/>
                                        </p:tgtEl>
                                      </p:cBhvr>
                                    </p:animEffect>
                                    <p:anim calcmode="lin" valueType="num">
                                      <p:cBhvr>
                                        <p:cTn id="51" dur="1000" fill="hold"/>
                                        <p:tgtEl>
                                          <p:spTgt spid="31"/>
                                        </p:tgtEl>
                                        <p:attrNameLst>
                                          <p:attrName>ppt_x</p:attrName>
                                        </p:attrNameLst>
                                      </p:cBhvr>
                                      <p:tavLst>
                                        <p:tav tm="0">
                                          <p:val>
                                            <p:strVal val="#ppt_x"/>
                                          </p:val>
                                        </p:tav>
                                        <p:tav tm="100000">
                                          <p:val>
                                            <p:strVal val="#ppt_x"/>
                                          </p:val>
                                        </p:tav>
                                      </p:tavLst>
                                    </p:anim>
                                    <p:anim calcmode="lin" valueType="num">
                                      <p:cBhvr>
                                        <p:cTn id="52" dur="1000" fill="hold"/>
                                        <p:tgtEl>
                                          <p:spTgt spid="31"/>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1000"/>
                                        <p:tgtEl>
                                          <p:spTgt spid="32"/>
                                        </p:tgtEl>
                                      </p:cBhvr>
                                    </p:animEffect>
                                    <p:anim calcmode="lin" valueType="num">
                                      <p:cBhvr>
                                        <p:cTn id="56" dur="1000" fill="hold"/>
                                        <p:tgtEl>
                                          <p:spTgt spid="32"/>
                                        </p:tgtEl>
                                        <p:attrNameLst>
                                          <p:attrName>ppt_x</p:attrName>
                                        </p:attrNameLst>
                                      </p:cBhvr>
                                      <p:tavLst>
                                        <p:tav tm="0">
                                          <p:val>
                                            <p:strVal val="#ppt_x"/>
                                          </p:val>
                                        </p:tav>
                                        <p:tav tm="100000">
                                          <p:val>
                                            <p:strVal val="#ppt_x"/>
                                          </p:val>
                                        </p:tav>
                                      </p:tavLst>
                                    </p:anim>
                                    <p:anim calcmode="lin" valueType="num">
                                      <p:cBhvr>
                                        <p:cTn id="57" dur="1000" fill="hold"/>
                                        <p:tgtEl>
                                          <p:spTgt spid="32"/>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33"/>
                                        </p:tgtEl>
                                        <p:attrNameLst>
                                          <p:attrName>style.visibility</p:attrName>
                                        </p:attrNameLst>
                                      </p:cBhvr>
                                      <p:to>
                                        <p:strVal val="visible"/>
                                      </p:to>
                                    </p:set>
                                    <p:animEffect transition="in" filter="fade">
                                      <p:cBhvr>
                                        <p:cTn id="60" dur="1000"/>
                                        <p:tgtEl>
                                          <p:spTgt spid="33"/>
                                        </p:tgtEl>
                                      </p:cBhvr>
                                    </p:animEffect>
                                    <p:anim calcmode="lin" valueType="num">
                                      <p:cBhvr>
                                        <p:cTn id="61" dur="1000" fill="hold"/>
                                        <p:tgtEl>
                                          <p:spTgt spid="33"/>
                                        </p:tgtEl>
                                        <p:attrNameLst>
                                          <p:attrName>ppt_x</p:attrName>
                                        </p:attrNameLst>
                                      </p:cBhvr>
                                      <p:tavLst>
                                        <p:tav tm="0">
                                          <p:val>
                                            <p:strVal val="#ppt_x"/>
                                          </p:val>
                                        </p:tav>
                                        <p:tav tm="100000">
                                          <p:val>
                                            <p:strVal val="#ppt_x"/>
                                          </p:val>
                                        </p:tav>
                                      </p:tavLst>
                                    </p:anim>
                                    <p:anim calcmode="lin" valueType="num">
                                      <p:cBhvr>
                                        <p:cTn id="62" dur="1000" fill="hold"/>
                                        <p:tgtEl>
                                          <p:spTgt spid="33"/>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34"/>
                                        </p:tgtEl>
                                        <p:attrNameLst>
                                          <p:attrName>style.visibility</p:attrName>
                                        </p:attrNameLst>
                                      </p:cBhvr>
                                      <p:to>
                                        <p:strVal val="visible"/>
                                      </p:to>
                                    </p:set>
                                    <p:animEffect transition="in" filter="fade">
                                      <p:cBhvr>
                                        <p:cTn id="65" dur="1000"/>
                                        <p:tgtEl>
                                          <p:spTgt spid="34"/>
                                        </p:tgtEl>
                                      </p:cBhvr>
                                    </p:animEffect>
                                    <p:anim calcmode="lin" valueType="num">
                                      <p:cBhvr>
                                        <p:cTn id="66" dur="1000" fill="hold"/>
                                        <p:tgtEl>
                                          <p:spTgt spid="34"/>
                                        </p:tgtEl>
                                        <p:attrNameLst>
                                          <p:attrName>ppt_x</p:attrName>
                                        </p:attrNameLst>
                                      </p:cBhvr>
                                      <p:tavLst>
                                        <p:tav tm="0">
                                          <p:val>
                                            <p:strVal val="#ppt_x"/>
                                          </p:val>
                                        </p:tav>
                                        <p:tav tm="100000">
                                          <p:val>
                                            <p:strVal val="#ppt_x"/>
                                          </p:val>
                                        </p:tav>
                                      </p:tavLst>
                                    </p:anim>
                                    <p:anim calcmode="lin" valueType="num">
                                      <p:cBhvr>
                                        <p:cTn id="67" dur="1000" fill="hold"/>
                                        <p:tgtEl>
                                          <p:spTgt spid="34"/>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1000"/>
                                        <p:tgtEl>
                                          <p:spTgt spid="35"/>
                                        </p:tgtEl>
                                      </p:cBhvr>
                                    </p:animEffect>
                                    <p:anim calcmode="lin" valueType="num">
                                      <p:cBhvr>
                                        <p:cTn id="71" dur="1000" fill="hold"/>
                                        <p:tgtEl>
                                          <p:spTgt spid="35"/>
                                        </p:tgtEl>
                                        <p:attrNameLst>
                                          <p:attrName>ppt_x</p:attrName>
                                        </p:attrNameLst>
                                      </p:cBhvr>
                                      <p:tavLst>
                                        <p:tav tm="0">
                                          <p:val>
                                            <p:strVal val="#ppt_x"/>
                                          </p:val>
                                        </p:tav>
                                        <p:tav tm="100000">
                                          <p:val>
                                            <p:strVal val="#ppt_x"/>
                                          </p:val>
                                        </p:tav>
                                      </p:tavLst>
                                    </p:anim>
                                    <p:anim calcmode="lin" valueType="num">
                                      <p:cBhvr>
                                        <p:cTn id="72" dur="1000" fill="hold"/>
                                        <p:tgtEl>
                                          <p:spTgt spid="35"/>
                                        </p:tgtEl>
                                        <p:attrNameLst>
                                          <p:attrName>ppt_y</p:attrName>
                                        </p:attrNameLst>
                                      </p:cBhvr>
                                      <p:tavLst>
                                        <p:tav tm="0">
                                          <p:val>
                                            <p:strVal val="#ppt_y+.1"/>
                                          </p:val>
                                        </p:tav>
                                        <p:tav tm="100000">
                                          <p:val>
                                            <p:strVal val="#ppt_y"/>
                                          </p:val>
                                        </p:tav>
                                      </p:tavLst>
                                    </p:anim>
                                  </p:childTnLst>
                                </p:cTn>
                              </p:par>
                              <p:par>
                                <p:cTn id="73" presetID="42" presetClass="entr" presetSubtype="0" fill="hold" grpId="0" nodeType="withEffect">
                                  <p:stCondLst>
                                    <p:cond delay="0"/>
                                  </p:stCondLst>
                                  <p:childTnLst>
                                    <p:set>
                                      <p:cBhvr>
                                        <p:cTn id="74" dur="1" fill="hold">
                                          <p:stCondLst>
                                            <p:cond delay="0"/>
                                          </p:stCondLst>
                                        </p:cTn>
                                        <p:tgtEl>
                                          <p:spTgt spid="36"/>
                                        </p:tgtEl>
                                        <p:attrNameLst>
                                          <p:attrName>style.visibility</p:attrName>
                                        </p:attrNameLst>
                                      </p:cBhvr>
                                      <p:to>
                                        <p:strVal val="visible"/>
                                      </p:to>
                                    </p:set>
                                    <p:animEffect transition="in" filter="fade">
                                      <p:cBhvr>
                                        <p:cTn id="75" dur="1000"/>
                                        <p:tgtEl>
                                          <p:spTgt spid="36"/>
                                        </p:tgtEl>
                                      </p:cBhvr>
                                    </p:animEffect>
                                    <p:anim calcmode="lin" valueType="num">
                                      <p:cBhvr>
                                        <p:cTn id="76" dur="1000" fill="hold"/>
                                        <p:tgtEl>
                                          <p:spTgt spid="36"/>
                                        </p:tgtEl>
                                        <p:attrNameLst>
                                          <p:attrName>ppt_x</p:attrName>
                                        </p:attrNameLst>
                                      </p:cBhvr>
                                      <p:tavLst>
                                        <p:tav tm="0">
                                          <p:val>
                                            <p:strVal val="#ppt_x"/>
                                          </p:val>
                                        </p:tav>
                                        <p:tav tm="100000">
                                          <p:val>
                                            <p:strVal val="#ppt_x"/>
                                          </p:val>
                                        </p:tav>
                                      </p:tavLst>
                                    </p:anim>
                                    <p:anim calcmode="lin" valueType="num">
                                      <p:cBhvr>
                                        <p:cTn id="77" dur="1000" fill="hold"/>
                                        <p:tgtEl>
                                          <p:spTgt spid="36"/>
                                        </p:tgtEl>
                                        <p:attrNameLst>
                                          <p:attrName>ppt_y</p:attrName>
                                        </p:attrNameLst>
                                      </p:cBhvr>
                                      <p:tavLst>
                                        <p:tav tm="0">
                                          <p:val>
                                            <p:strVal val="#ppt_y+.1"/>
                                          </p:val>
                                        </p:tav>
                                        <p:tav tm="100000">
                                          <p:val>
                                            <p:strVal val="#ppt_y"/>
                                          </p:val>
                                        </p:tav>
                                      </p:tavLst>
                                    </p:anim>
                                  </p:childTnLst>
                                </p:cTn>
                              </p:par>
                              <p:par>
                                <p:cTn id="78" presetID="42" presetClass="entr" presetSubtype="0" fill="hold" grpId="0" nodeType="withEffect">
                                  <p:stCondLst>
                                    <p:cond delay="0"/>
                                  </p:stCondLst>
                                  <p:childTnLst>
                                    <p:set>
                                      <p:cBhvr>
                                        <p:cTn id="79" dur="1" fill="hold">
                                          <p:stCondLst>
                                            <p:cond delay="0"/>
                                          </p:stCondLst>
                                        </p:cTn>
                                        <p:tgtEl>
                                          <p:spTgt spid="37"/>
                                        </p:tgtEl>
                                        <p:attrNameLst>
                                          <p:attrName>style.visibility</p:attrName>
                                        </p:attrNameLst>
                                      </p:cBhvr>
                                      <p:to>
                                        <p:strVal val="visible"/>
                                      </p:to>
                                    </p:set>
                                    <p:animEffect transition="in" filter="fade">
                                      <p:cBhvr>
                                        <p:cTn id="80" dur="1000"/>
                                        <p:tgtEl>
                                          <p:spTgt spid="37"/>
                                        </p:tgtEl>
                                      </p:cBhvr>
                                    </p:animEffect>
                                    <p:anim calcmode="lin" valueType="num">
                                      <p:cBhvr>
                                        <p:cTn id="81" dur="1000" fill="hold"/>
                                        <p:tgtEl>
                                          <p:spTgt spid="37"/>
                                        </p:tgtEl>
                                        <p:attrNameLst>
                                          <p:attrName>ppt_x</p:attrName>
                                        </p:attrNameLst>
                                      </p:cBhvr>
                                      <p:tavLst>
                                        <p:tav tm="0">
                                          <p:val>
                                            <p:strVal val="#ppt_x"/>
                                          </p:val>
                                        </p:tav>
                                        <p:tav tm="100000">
                                          <p:val>
                                            <p:strVal val="#ppt_x"/>
                                          </p:val>
                                        </p:tav>
                                      </p:tavLst>
                                    </p:anim>
                                    <p:anim calcmode="lin" valueType="num">
                                      <p:cBhvr>
                                        <p:cTn id="82" dur="1000" fill="hold"/>
                                        <p:tgtEl>
                                          <p:spTgt spid="37"/>
                                        </p:tgtEl>
                                        <p:attrNameLst>
                                          <p:attrName>ppt_y</p:attrName>
                                        </p:attrNameLst>
                                      </p:cBhvr>
                                      <p:tavLst>
                                        <p:tav tm="0">
                                          <p:val>
                                            <p:strVal val="#ppt_y+.1"/>
                                          </p:val>
                                        </p:tav>
                                        <p:tav tm="100000">
                                          <p:val>
                                            <p:strVal val="#ppt_y"/>
                                          </p:val>
                                        </p:tav>
                                      </p:tavLst>
                                    </p:anim>
                                  </p:childTnLst>
                                </p:cTn>
                              </p:par>
                              <p:par>
                                <p:cTn id="83" presetID="42" presetClass="entr" presetSubtype="0" fill="hold" grpId="0" nodeType="withEffect">
                                  <p:stCondLst>
                                    <p:cond delay="0"/>
                                  </p:stCondLst>
                                  <p:childTnLst>
                                    <p:set>
                                      <p:cBhvr>
                                        <p:cTn id="84" dur="1" fill="hold">
                                          <p:stCondLst>
                                            <p:cond delay="0"/>
                                          </p:stCondLst>
                                        </p:cTn>
                                        <p:tgtEl>
                                          <p:spTgt spid="38"/>
                                        </p:tgtEl>
                                        <p:attrNameLst>
                                          <p:attrName>style.visibility</p:attrName>
                                        </p:attrNameLst>
                                      </p:cBhvr>
                                      <p:to>
                                        <p:strVal val="visible"/>
                                      </p:to>
                                    </p:set>
                                    <p:animEffect transition="in" filter="fade">
                                      <p:cBhvr>
                                        <p:cTn id="85" dur="1000"/>
                                        <p:tgtEl>
                                          <p:spTgt spid="38"/>
                                        </p:tgtEl>
                                      </p:cBhvr>
                                    </p:animEffect>
                                    <p:anim calcmode="lin" valueType="num">
                                      <p:cBhvr>
                                        <p:cTn id="86" dur="1000" fill="hold"/>
                                        <p:tgtEl>
                                          <p:spTgt spid="38"/>
                                        </p:tgtEl>
                                        <p:attrNameLst>
                                          <p:attrName>ppt_x</p:attrName>
                                        </p:attrNameLst>
                                      </p:cBhvr>
                                      <p:tavLst>
                                        <p:tav tm="0">
                                          <p:val>
                                            <p:strVal val="#ppt_x"/>
                                          </p:val>
                                        </p:tav>
                                        <p:tav tm="100000">
                                          <p:val>
                                            <p:strVal val="#ppt_x"/>
                                          </p:val>
                                        </p:tav>
                                      </p:tavLst>
                                    </p:anim>
                                    <p:anim calcmode="lin" valueType="num">
                                      <p:cBhvr>
                                        <p:cTn id="87" dur="1000" fill="hold"/>
                                        <p:tgtEl>
                                          <p:spTgt spid="38"/>
                                        </p:tgtEl>
                                        <p:attrNameLst>
                                          <p:attrName>ppt_y</p:attrName>
                                        </p:attrNameLst>
                                      </p:cBhvr>
                                      <p:tavLst>
                                        <p:tav tm="0">
                                          <p:val>
                                            <p:strVal val="#ppt_y+.1"/>
                                          </p:val>
                                        </p:tav>
                                        <p:tav tm="100000">
                                          <p:val>
                                            <p:strVal val="#ppt_y"/>
                                          </p:val>
                                        </p:tav>
                                      </p:tavLst>
                                    </p:anim>
                                  </p:childTnLst>
                                </p:cTn>
                              </p:par>
                              <p:par>
                                <p:cTn id="88" presetID="42" presetClass="entr" presetSubtype="0" fill="hold" grpId="0" nodeType="withEffect">
                                  <p:stCondLst>
                                    <p:cond delay="0"/>
                                  </p:stCondLst>
                                  <p:childTnLst>
                                    <p:set>
                                      <p:cBhvr>
                                        <p:cTn id="89" dur="1" fill="hold">
                                          <p:stCondLst>
                                            <p:cond delay="0"/>
                                          </p:stCondLst>
                                        </p:cTn>
                                        <p:tgtEl>
                                          <p:spTgt spid="39"/>
                                        </p:tgtEl>
                                        <p:attrNameLst>
                                          <p:attrName>style.visibility</p:attrName>
                                        </p:attrNameLst>
                                      </p:cBhvr>
                                      <p:to>
                                        <p:strVal val="visible"/>
                                      </p:to>
                                    </p:set>
                                    <p:animEffect transition="in" filter="fade">
                                      <p:cBhvr>
                                        <p:cTn id="90" dur="1000"/>
                                        <p:tgtEl>
                                          <p:spTgt spid="39"/>
                                        </p:tgtEl>
                                      </p:cBhvr>
                                    </p:animEffect>
                                    <p:anim calcmode="lin" valueType="num">
                                      <p:cBhvr>
                                        <p:cTn id="91" dur="1000" fill="hold"/>
                                        <p:tgtEl>
                                          <p:spTgt spid="39"/>
                                        </p:tgtEl>
                                        <p:attrNameLst>
                                          <p:attrName>ppt_x</p:attrName>
                                        </p:attrNameLst>
                                      </p:cBhvr>
                                      <p:tavLst>
                                        <p:tav tm="0">
                                          <p:val>
                                            <p:strVal val="#ppt_x"/>
                                          </p:val>
                                        </p:tav>
                                        <p:tav tm="100000">
                                          <p:val>
                                            <p:strVal val="#ppt_x"/>
                                          </p:val>
                                        </p:tav>
                                      </p:tavLst>
                                    </p:anim>
                                    <p:anim calcmode="lin" valueType="num">
                                      <p:cBhvr>
                                        <p:cTn id="92" dur="1000" fill="hold"/>
                                        <p:tgtEl>
                                          <p:spTgt spid="39"/>
                                        </p:tgtEl>
                                        <p:attrNameLst>
                                          <p:attrName>ppt_y</p:attrName>
                                        </p:attrNameLst>
                                      </p:cBhvr>
                                      <p:tavLst>
                                        <p:tav tm="0">
                                          <p:val>
                                            <p:strVal val="#ppt_y+.1"/>
                                          </p:val>
                                        </p:tav>
                                        <p:tav tm="100000">
                                          <p:val>
                                            <p:strVal val="#ppt_y"/>
                                          </p:val>
                                        </p:tav>
                                      </p:tavLst>
                                    </p:anim>
                                  </p:childTnLst>
                                </p:cTn>
                              </p:par>
                              <p:par>
                                <p:cTn id="93" presetID="42" presetClass="entr" presetSubtype="0" fill="hold" grpId="0" nodeType="withEffect">
                                  <p:stCondLst>
                                    <p:cond delay="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1000"/>
                                        <p:tgtEl>
                                          <p:spTgt spid="40"/>
                                        </p:tgtEl>
                                      </p:cBhvr>
                                    </p:animEffect>
                                    <p:anim calcmode="lin" valueType="num">
                                      <p:cBhvr>
                                        <p:cTn id="96" dur="1000" fill="hold"/>
                                        <p:tgtEl>
                                          <p:spTgt spid="40"/>
                                        </p:tgtEl>
                                        <p:attrNameLst>
                                          <p:attrName>ppt_x</p:attrName>
                                        </p:attrNameLst>
                                      </p:cBhvr>
                                      <p:tavLst>
                                        <p:tav tm="0">
                                          <p:val>
                                            <p:strVal val="#ppt_x"/>
                                          </p:val>
                                        </p:tav>
                                        <p:tav tm="100000">
                                          <p:val>
                                            <p:strVal val="#ppt_x"/>
                                          </p:val>
                                        </p:tav>
                                      </p:tavLst>
                                    </p:anim>
                                    <p:anim calcmode="lin" valueType="num">
                                      <p:cBhvr>
                                        <p:cTn id="97" dur="1000" fill="hold"/>
                                        <p:tgtEl>
                                          <p:spTgt spid="40"/>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41"/>
                                        </p:tgtEl>
                                        <p:attrNameLst>
                                          <p:attrName>style.visibility</p:attrName>
                                        </p:attrNameLst>
                                      </p:cBhvr>
                                      <p:to>
                                        <p:strVal val="visible"/>
                                      </p:to>
                                    </p:set>
                                    <p:animEffect transition="in" filter="fade">
                                      <p:cBhvr>
                                        <p:cTn id="100" dur="1000"/>
                                        <p:tgtEl>
                                          <p:spTgt spid="41"/>
                                        </p:tgtEl>
                                      </p:cBhvr>
                                    </p:animEffect>
                                    <p:anim calcmode="lin" valueType="num">
                                      <p:cBhvr>
                                        <p:cTn id="101" dur="1000" fill="hold"/>
                                        <p:tgtEl>
                                          <p:spTgt spid="41"/>
                                        </p:tgtEl>
                                        <p:attrNameLst>
                                          <p:attrName>ppt_x</p:attrName>
                                        </p:attrNameLst>
                                      </p:cBhvr>
                                      <p:tavLst>
                                        <p:tav tm="0">
                                          <p:val>
                                            <p:strVal val="#ppt_x"/>
                                          </p:val>
                                        </p:tav>
                                        <p:tav tm="100000">
                                          <p:val>
                                            <p:strVal val="#ppt_x"/>
                                          </p:val>
                                        </p:tav>
                                      </p:tavLst>
                                    </p:anim>
                                    <p:anim calcmode="lin" valueType="num">
                                      <p:cBhvr>
                                        <p:cTn id="102" dur="1000" fill="hold"/>
                                        <p:tgtEl>
                                          <p:spTgt spid="41"/>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42"/>
                                        </p:tgtEl>
                                        <p:attrNameLst>
                                          <p:attrName>style.visibility</p:attrName>
                                        </p:attrNameLst>
                                      </p:cBhvr>
                                      <p:to>
                                        <p:strVal val="visible"/>
                                      </p:to>
                                    </p:set>
                                    <p:animEffect transition="in" filter="fade">
                                      <p:cBhvr>
                                        <p:cTn id="105" dur="1000"/>
                                        <p:tgtEl>
                                          <p:spTgt spid="42"/>
                                        </p:tgtEl>
                                      </p:cBhvr>
                                    </p:animEffect>
                                    <p:anim calcmode="lin" valueType="num">
                                      <p:cBhvr>
                                        <p:cTn id="106" dur="1000" fill="hold"/>
                                        <p:tgtEl>
                                          <p:spTgt spid="42"/>
                                        </p:tgtEl>
                                        <p:attrNameLst>
                                          <p:attrName>ppt_x</p:attrName>
                                        </p:attrNameLst>
                                      </p:cBhvr>
                                      <p:tavLst>
                                        <p:tav tm="0">
                                          <p:val>
                                            <p:strVal val="#ppt_x"/>
                                          </p:val>
                                        </p:tav>
                                        <p:tav tm="100000">
                                          <p:val>
                                            <p:strVal val="#ppt_x"/>
                                          </p:val>
                                        </p:tav>
                                      </p:tavLst>
                                    </p:anim>
                                    <p:anim calcmode="lin" valueType="num">
                                      <p:cBhvr>
                                        <p:cTn id="107" dur="1000" fill="hold"/>
                                        <p:tgtEl>
                                          <p:spTgt spid="42"/>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43"/>
                                        </p:tgtEl>
                                        <p:attrNameLst>
                                          <p:attrName>style.visibility</p:attrName>
                                        </p:attrNameLst>
                                      </p:cBhvr>
                                      <p:to>
                                        <p:strVal val="visible"/>
                                      </p:to>
                                    </p:set>
                                    <p:animEffect transition="in" filter="fade">
                                      <p:cBhvr>
                                        <p:cTn id="110" dur="1000"/>
                                        <p:tgtEl>
                                          <p:spTgt spid="43"/>
                                        </p:tgtEl>
                                      </p:cBhvr>
                                    </p:animEffect>
                                    <p:anim calcmode="lin" valueType="num">
                                      <p:cBhvr>
                                        <p:cTn id="111" dur="1000" fill="hold"/>
                                        <p:tgtEl>
                                          <p:spTgt spid="43"/>
                                        </p:tgtEl>
                                        <p:attrNameLst>
                                          <p:attrName>ppt_x</p:attrName>
                                        </p:attrNameLst>
                                      </p:cBhvr>
                                      <p:tavLst>
                                        <p:tav tm="0">
                                          <p:val>
                                            <p:strVal val="#ppt_x"/>
                                          </p:val>
                                        </p:tav>
                                        <p:tav tm="100000">
                                          <p:val>
                                            <p:strVal val="#ppt_x"/>
                                          </p:val>
                                        </p:tav>
                                      </p:tavLst>
                                    </p:anim>
                                    <p:anim calcmode="lin" valueType="num">
                                      <p:cBhvr>
                                        <p:cTn id="112" dur="1000" fill="hold"/>
                                        <p:tgtEl>
                                          <p:spTgt spid="43"/>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44"/>
                                        </p:tgtEl>
                                        <p:attrNameLst>
                                          <p:attrName>style.visibility</p:attrName>
                                        </p:attrNameLst>
                                      </p:cBhvr>
                                      <p:to>
                                        <p:strVal val="visible"/>
                                      </p:to>
                                    </p:set>
                                    <p:animEffect transition="in" filter="fade">
                                      <p:cBhvr>
                                        <p:cTn id="115" dur="1000"/>
                                        <p:tgtEl>
                                          <p:spTgt spid="44"/>
                                        </p:tgtEl>
                                      </p:cBhvr>
                                    </p:animEffect>
                                    <p:anim calcmode="lin" valueType="num">
                                      <p:cBhvr>
                                        <p:cTn id="116" dur="1000" fill="hold"/>
                                        <p:tgtEl>
                                          <p:spTgt spid="44"/>
                                        </p:tgtEl>
                                        <p:attrNameLst>
                                          <p:attrName>ppt_x</p:attrName>
                                        </p:attrNameLst>
                                      </p:cBhvr>
                                      <p:tavLst>
                                        <p:tav tm="0">
                                          <p:val>
                                            <p:strVal val="#ppt_x"/>
                                          </p:val>
                                        </p:tav>
                                        <p:tav tm="100000">
                                          <p:val>
                                            <p:strVal val="#ppt_x"/>
                                          </p:val>
                                        </p:tav>
                                      </p:tavLst>
                                    </p:anim>
                                    <p:anim calcmode="lin" valueType="num">
                                      <p:cBhvr>
                                        <p:cTn id="117" dur="1000" fill="hold"/>
                                        <p:tgtEl>
                                          <p:spTgt spid="44"/>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45"/>
                                        </p:tgtEl>
                                        <p:attrNameLst>
                                          <p:attrName>style.visibility</p:attrName>
                                        </p:attrNameLst>
                                      </p:cBhvr>
                                      <p:to>
                                        <p:strVal val="visible"/>
                                      </p:to>
                                    </p:set>
                                    <p:animEffect transition="in" filter="fade">
                                      <p:cBhvr>
                                        <p:cTn id="120" dur="1000"/>
                                        <p:tgtEl>
                                          <p:spTgt spid="45"/>
                                        </p:tgtEl>
                                      </p:cBhvr>
                                    </p:animEffect>
                                    <p:anim calcmode="lin" valueType="num">
                                      <p:cBhvr>
                                        <p:cTn id="121" dur="1000" fill="hold"/>
                                        <p:tgtEl>
                                          <p:spTgt spid="45"/>
                                        </p:tgtEl>
                                        <p:attrNameLst>
                                          <p:attrName>ppt_x</p:attrName>
                                        </p:attrNameLst>
                                      </p:cBhvr>
                                      <p:tavLst>
                                        <p:tav tm="0">
                                          <p:val>
                                            <p:strVal val="#ppt_x"/>
                                          </p:val>
                                        </p:tav>
                                        <p:tav tm="100000">
                                          <p:val>
                                            <p:strVal val="#ppt_x"/>
                                          </p:val>
                                        </p:tav>
                                      </p:tavLst>
                                    </p:anim>
                                    <p:anim calcmode="lin" valueType="num">
                                      <p:cBhvr>
                                        <p:cTn id="122" dur="1000" fill="hold"/>
                                        <p:tgtEl>
                                          <p:spTgt spid="45"/>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46"/>
                                        </p:tgtEl>
                                        <p:attrNameLst>
                                          <p:attrName>style.visibility</p:attrName>
                                        </p:attrNameLst>
                                      </p:cBhvr>
                                      <p:to>
                                        <p:strVal val="visible"/>
                                      </p:to>
                                    </p:set>
                                    <p:animEffect transition="in" filter="fade">
                                      <p:cBhvr>
                                        <p:cTn id="125" dur="1000"/>
                                        <p:tgtEl>
                                          <p:spTgt spid="46"/>
                                        </p:tgtEl>
                                      </p:cBhvr>
                                    </p:animEffect>
                                    <p:anim calcmode="lin" valueType="num">
                                      <p:cBhvr>
                                        <p:cTn id="126" dur="1000" fill="hold"/>
                                        <p:tgtEl>
                                          <p:spTgt spid="46"/>
                                        </p:tgtEl>
                                        <p:attrNameLst>
                                          <p:attrName>ppt_x</p:attrName>
                                        </p:attrNameLst>
                                      </p:cBhvr>
                                      <p:tavLst>
                                        <p:tav tm="0">
                                          <p:val>
                                            <p:strVal val="#ppt_x"/>
                                          </p:val>
                                        </p:tav>
                                        <p:tav tm="100000">
                                          <p:val>
                                            <p:strVal val="#ppt_x"/>
                                          </p:val>
                                        </p:tav>
                                      </p:tavLst>
                                    </p:anim>
                                    <p:anim calcmode="lin" valueType="num">
                                      <p:cBhvr>
                                        <p:cTn id="127" dur="1000" fill="hold"/>
                                        <p:tgtEl>
                                          <p:spTgt spid="46"/>
                                        </p:tgtEl>
                                        <p:attrNameLst>
                                          <p:attrName>ppt_y</p:attrName>
                                        </p:attrNameLst>
                                      </p:cBhvr>
                                      <p:tavLst>
                                        <p:tav tm="0">
                                          <p:val>
                                            <p:strVal val="#ppt_y+.1"/>
                                          </p:val>
                                        </p:tav>
                                        <p:tav tm="100000">
                                          <p:val>
                                            <p:strVal val="#ppt_y"/>
                                          </p:val>
                                        </p:tav>
                                      </p:tavLst>
                                    </p:anim>
                                  </p:childTnLst>
                                </p:cTn>
                              </p:par>
                              <p:par>
                                <p:cTn id="128" presetID="42" presetClass="entr" presetSubtype="0" fill="hold" grpId="0" nodeType="withEffect">
                                  <p:stCondLst>
                                    <p:cond delay="0"/>
                                  </p:stCondLst>
                                  <p:childTnLst>
                                    <p:set>
                                      <p:cBhvr>
                                        <p:cTn id="129" dur="1" fill="hold">
                                          <p:stCondLst>
                                            <p:cond delay="0"/>
                                          </p:stCondLst>
                                        </p:cTn>
                                        <p:tgtEl>
                                          <p:spTgt spid="47"/>
                                        </p:tgtEl>
                                        <p:attrNameLst>
                                          <p:attrName>style.visibility</p:attrName>
                                        </p:attrNameLst>
                                      </p:cBhvr>
                                      <p:to>
                                        <p:strVal val="visible"/>
                                      </p:to>
                                    </p:set>
                                    <p:animEffect transition="in" filter="fade">
                                      <p:cBhvr>
                                        <p:cTn id="130" dur="1000"/>
                                        <p:tgtEl>
                                          <p:spTgt spid="47"/>
                                        </p:tgtEl>
                                      </p:cBhvr>
                                    </p:animEffect>
                                    <p:anim calcmode="lin" valueType="num">
                                      <p:cBhvr>
                                        <p:cTn id="131" dur="1000" fill="hold"/>
                                        <p:tgtEl>
                                          <p:spTgt spid="47"/>
                                        </p:tgtEl>
                                        <p:attrNameLst>
                                          <p:attrName>ppt_x</p:attrName>
                                        </p:attrNameLst>
                                      </p:cBhvr>
                                      <p:tavLst>
                                        <p:tav tm="0">
                                          <p:val>
                                            <p:strVal val="#ppt_x"/>
                                          </p:val>
                                        </p:tav>
                                        <p:tav tm="100000">
                                          <p:val>
                                            <p:strVal val="#ppt_x"/>
                                          </p:val>
                                        </p:tav>
                                      </p:tavLst>
                                    </p:anim>
                                    <p:anim calcmode="lin" valueType="num">
                                      <p:cBhvr>
                                        <p:cTn id="132" dur="1000" fill="hold"/>
                                        <p:tgtEl>
                                          <p:spTgt spid="47"/>
                                        </p:tgtEl>
                                        <p:attrNameLst>
                                          <p:attrName>ppt_y</p:attrName>
                                        </p:attrNameLst>
                                      </p:cBhvr>
                                      <p:tavLst>
                                        <p:tav tm="0">
                                          <p:val>
                                            <p:strVal val="#ppt_y+.1"/>
                                          </p:val>
                                        </p:tav>
                                        <p:tav tm="100000">
                                          <p:val>
                                            <p:strVal val="#ppt_y"/>
                                          </p:val>
                                        </p:tav>
                                      </p:tavLst>
                                    </p:anim>
                                  </p:childTnLst>
                                </p:cTn>
                              </p:par>
                              <p:par>
                                <p:cTn id="133" presetID="42" presetClass="entr" presetSubtype="0" fill="hold" grpId="0" nodeType="withEffect">
                                  <p:stCondLst>
                                    <p:cond delay="0"/>
                                  </p:stCondLst>
                                  <p:childTnLst>
                                    <p:set>
                                      <p:cBhvr>
                                        <p:cTn id="134" dur="1" fill="hold">
                                          <p:stCondLst>
                                            <p:cond delay="0"/>
                                          </p:stCondLst>
                                        </p:cTn>
                                        <p:tgtEl>
                                          <p:spTgt spid="48"/>
                                        </p:tgtEl>
                                        <p:attrNameLst>
                                          <p:attrName>style.visibility</p:attrName>
                                        </p:attrNameLst>
                                      </p:cBhvr>
                                      <p:to>
                                        <p:strVal val="visible"/>
                                      </p:to>
                                    </p:set>
                                    <p:animEffect transition="in" filter="fade">
                                      <p:cBhvr>
                                        <p:cTn id="135" dur="1000"/>
                                        <p:tgtEl>
                                          <p:spTgt spid="48"/>
                                        </p:tgtEl>
                                      </p:cBhvr>
                                    </p:animEffect>
                                    <p:anim calcmode="lin" valueType="num">
                                      <p:cBhvr>
                                        <p:cTn id="136" dur="1000" fill="hold"/>
                                        <p:tgtEl>
                                          <p:spTgt spid="48"/>
                                        </p:tgtEl>
                                        <p:attrNameLst>
                                          <p:attrName>ppt_x</p:attrName>
                                        </p:attrNameLst>
                                      </p:cBhvr>
                                      <p:tavLst>
                                        <p:tav tm="0">
                                          <p:val>
                                            <p:strVal val="#ppt_x"/>
                                          </p:val>
                                        </p:tav>
                                        <p:tav tm="100000">
                                          <p:val>
                                            <p:strVal val="#ppt_x"/>
                                          </p:val>
                                        </p:tav>
                                      </p:tavLst>
                                    </p:anim>
                                    <p:anim calcmode="lin" valueType="num">
                                      <p:cBhvr>
                                        <p:cTn id="137" dur="1000" fill="hold"/>
                                        <p:tgtEl>
                                          <p:spTgt spid="48"/>
                                        </p:tgtEl>
                                        <p:attrNameLst>
                                          <p:attrName>ppt_y</p:attrName>
                                        </p:attrNameLst>
                                      </p:cBhvr>
                                      <p:tavLst>
                                        <p:tav tm="0">
                                          <p:val>
                                            <p:strVal val="#ppt_y+.1"/>
                                          </p:val>
                                        </p:tav>
                                        <p:tav tm="100000">
                                          <p:val>
                                            <p:strVal val="#ppt_y"/>
                                          </p:val>
                                        </p:tav>
                                      </p:tavLst>
                                    </p:anim>
                                  </p:childTnLst>
                                </p:cTn>
                              </p:par>
                              <p:par>
                                <p:cTn id="138" presetID="42" presetClass="entr" presetSubtype="0" fill="hold" grpId="0" nodeType="withEffect">
                                  <p:stCondLst>
                                    <p:cond delay="0"/>
                                  </p:stCondLst>
                                  <p:childTnLst>
                                    <p:set>
                                      <p:cBhvr>
                                        <p:cTn id="139" dur="1" fill="hold">
                                          <p:stCondLst>
                                            <p:cond delay="0"/>
                                          </p:stCondLst>
                                        </p:cTn>
                                        <p:tgtEl>
                                          <p:spTgt spid="49"/>
                                        </p:tgtEl>
                                        <p:attrNameLst>
                                          <p:attrName>style.visibility</p:attrName>
                                        </p:attrNameLst>
                                      </p:cBhvr>
                                      <p:to>
                                        <p:strVal val="visible"/>
                                      </p:to>
                                    </p:set>
                                    <p:animEffect transition="in" filter="fade">
                                      <p:cBhvr>
                                        <p:cTn id="140" dur="1000"/>
                                        <p:tgtEl>
                                          <p:spTgt spid="49"/>
                                        </p:tgtEl>
                                      </p:cBhvr>
                                    </p:animEffect>
                                    <p:anim calcmode="lin" valueType="num">
                                      <p:cBhvr>
                                        <p:cTn id="141" dur="1000" fill="hold"/>
                                        <p:tgtEl>
                                          <p:spTgt spid="49"/>
                                        </p:tgtEl>
                                        <p:attrNameLst>
                                          <p:attrName>ppt_x</p:attrName>
                                        </p:attrNameLst>
                                      </p:cBhvr>
                                      <p:tavLst>
                                        <p:tav tm="0">
                                          <p:val>
                                            <p:strVal val="#ppt_x"/>
                                          </p:val>
                                        </p:tav>
                                        <p:tav tm="100000">
                                          <p:val>
                                            <p:strVal val="#ppt_x"/>
                                          </p:val>
                                        </p:tav>
                                      </p:tavLst>
                                    </p:anim>
                                    <p:anim calcmode="lin" valueType="num">
                                      <p:cBhvr>
                                        <p:cTn id="142" dur="1000" fill="hold"/>
                                        <p:tgtEl>
                                          <p:spTgt spid="49"/>
                                        </p:tgtEl>
                                        <p:attrNameLst>
                                          <p:attrName>ppt_y</p:attrName>
                                        </p:attrNameLst>
                                      </p:cBhvr>
                                      <p:tavLst>
                                        <p:tav tm="0">
                                          <p:val>
                                            <p:strVal val="#ppt_y+.1"/>
                                          </p:val>
                                        </p:tav>
                                        <p:tav tm="100000">
                                          <p:val>
                                            <p:strVal val="#ppt_y"/>
                                          </p:val>
                                        </p:tav>
                                      </p:tavLst>
                                    </p:anim>
                                  </p:childTnLst>
                                </p:cTn>
                              </p:par>
                              <p:par>
                                <p:cTn id="143" presetID="42" presetClass="entr" presetSubtype="0" fill="hold" grpId="0" nodeType="withEffect">
                                  <p:stCondLst>
                                    <p:cond delay="0"/>
                                  </p:stCondLst>
                                  <p:childTnLst>
                                    <p:set>
                                      <p:cBhvr>
                                        <p:cTn id="144" dur="1" fill="hold">
                                          <p:stCondLst>
                                            <p:cond delay="0"/>
                                          </p:stCondLst>
                                        </p:cTn>
                                        <p:tgtEl>
                                          <p:spTgt spid="50"/>
                                        </p:tgtEl>
                                        <p:attrNameLst>
                                          <p:attrName>style.visibility</p:attrName>
                                        </p:attrNameLst>
                                      </p:cBhvr>
                                      <p:to>
                                        <p:strVal val="visible"/>
                                      </p:to>
                                    </p:set>
                                    <p:animEffect transition="in" filter="fade">
                                      <p:cBhvr>
                                        <p:cTn id="145" dur="1000"/>
                                        <p:tgtEl>
                                          <p:spTgt spid="50"/>
                                        </p:tgtEl>
                                      </p:cBhvr>
                                    </p:animEffect>
                                    <p:anim calcmode="lin" valueType="num">
                                      <p:cBhvr>
                                        <p:cTn id="146" dur="1000" fill="hold"/>
                                        <p:tgtEl>
                                          <p:spTgt spid="50"/>
                                        </p:tgtEl>
                                        <p:attrNameLst>
                                          <p:attrName>ppt_x</p:attrName>
                                        </p:attrNameLst>
                                      </p:cBhvr>
                                      <p:tavLst>
                                        <p:tav tm="0">
                                          <p:val>
                                            <p:strVal val="#ppt_x"/>
                                          </p:val>
                                        </p:tav>
                                        <p:tav tm="100000">
                                          <p:val>
                                            <p:strVal val="#ppt_x"/>
                                          </p:val>
                                        </p:tav>
                                      </p:tavLst>
                                    </p:anim>
                                    <p:anim calcmode="lin" valueType="num">
                                      <p:cBhvr>
                                        <p:cTn id="147" dur="1000" fill="hold"/>
                                        <p:tgtEl>
                                          <p:spTgt spid="50"/>
                                        </p:tgtEl>
                                        <p:attrNameLst>
                                          <p:attrName>ppt_y</p:attrName>
                                        </p:attrNameLst>
                                      </p:cBhvr>
                                      <p:tavLst>
                                        <p:tav tm="0">
                                          <p:val>
                                            <p:strVal val="#ppt_y+.1"/>
                                          </p:val>
                                        </p:tav>
                                        <p:tav tm="100000">
                                          <p:val>
                                            <p:strVal val="#ppt_y"/>
                                          </p:val>
                                        </p:tav>
                                      </p:tavLst>
                                    </p:anim>
                                  </p:childTnLst>
                                </p:cTn>
                              </p:par>
                              <p:par>
                                <p:cTn id="148" presetID="42" presetClass="entr" presetSubtype="0" fill="hold" grpId="0" nodeType="withEffect">
                                  <p:stCondLst>
                                    <p:cond delay="0"/>
                                  </p:stCondLst>
                                  <p:childTnLst>
                                    <p:set>
                                      <p:cBhvr>
                                        <p:cTn id="149" dur="1" fill="hold">
                                          <p:stCondLst>
                                            <p:cond delay="0"/>
                                          </p:stCondLst>
                                        </p:cTn>
                                        <p:tgtEl>
                                          <p:spTgt spid="51"/>
                                        </p:tgtEl>
                                        <p:attrNameLst>
                                          <p:attrName>style.visibility</p:attrName>
                                        </p:attrNameLst>
                                      </p:cBhvr>
                                      <p:to>
                                        <p:strVal val="visible"/>
                                      </p:to>
                                    </p:set>
                                    <p:animEffect transition="in" filter="fade">
                                      <p:cBhvr>
                                        <p:cTn id="150" dur="1000"/>
                                        <p:tgtEl>
                                          <p:spTgt spid="51"/>
                                        </p:tgtEl>
                                      </p:cBhvr>
                                    </p:animEffect>
                                    <p:anim calcmode="lin" valueType="num">
                                      <p:cBhvr>
                                        <p:cTn id="151" dur="1000" fill="hold"/>
                                        <p:tgtEl>
                                          <p:spTgt spid="51"/>
                                        </p:tgtEl>
                                        <p:attrNameLst>
                                          <p:attrName>ppt_x</p:attrName>
                                        </p:attrNameLst>
                                      </p:cBhvr>
                                      <p:tavLst>
                                        <p:tav tm="0">
                                          <p:val>
                                            <p:strVal val="#ppt_x"/>
                                          </p:val>
                                        </p:tav>
                                        <p:tav tm="100000">
                                          <p:val>
                                            <p:strVal val="#ppt_x"/>
                                          </p:val>
                                        </p:tav>
                                      </p:tavLst>
                                    </p:anim>
                                    <p:anim calcmode="lin" valueType="num">
                                      <p:cBhvr>
                                        <p:cTn id="152" dur="1000" fill="hold"/>
                                        <p:tgtEl>
                                          <p:spTgt spid="51"/>
                                        </p:tgtEl>
                                        <p:attrNameLst>
                                          <p:attrName>ppt_y</p:attrName>
                                        </p:attrNameLst>
                                      </p:cBhvr>
                                      <p:tavLst>
                                        <p:tav tm="0">
                                          <p:val>
                                            <p:strVal val="#ppt_y+.1"/>
                                          </p:val>
                                        </p:tav>
                                        <p:tav tm="100000">
                                          <p:val>
                                            <p:strVal val="#ppt_y"/>
                                          </p:val>
                                        </p:tav>
                                      </p:tavLst>
                                    </p:anim>
                                  </p:childTnLst>
                                </p:cTn>
                              </p:par>
                              <p:par>
                                <p:cTn id="153" presetID="42" presetClass="entr" presetSubtype="0" fill="hold" grpId="0" nodeType="withEffect">
                                  <p:stCondLst>
                                    <p:cond delay="0"/>
                                  </p:stCondLst>
                                  <p:childTnLst>
                                    <p:set>
                                      <p:cBhvr>
                                        <p:cTn id="154" dur="1" fill="hold">
                                          <p:stCondLst>
                                            <p:cond delay="0"/>
                                          </p:stCondLst>
                                        </p:cTn>
                                        <p:tgtEl>
                                          <p:spTgt spid="52"/>
                                        </p:tgtEl>
                                        <p:attrNameLst>
                                          <p:attrName>style.visibility</p:attrName>
                                        </p:attrNameLst>
                                      </p:cBhvr>
                                      <p:to>
                                        <p:strVal val="visible"/>
                                      </p:to>
                                    </p:set>
                                    <p:animEffect transition="in" filter="fade">
                                      <p:cBhvr>
                                        <p:cTn id="155" dur="1000"/>
                                        <p:tgtEl>
                                          <p:spTgt spid="52"/>
                                        </p:tgtEl>
                                      </p:cBhvr>
                                    </p:animEffect>
                                    <p:anim calcmode="lin" valueType="num">
                                      <p:cBhvr>
                                        <p:cTn id="156" dur="1000" fill="hold"/>
                                        <p:tgtEl>
                                          <p:spTgt spid="52"/>
                                        </p:tgtEl>
                                        <p:attrNameLst>
                                          <p:attrName>ppt_x</p:attrName>
                                        </p:attrNameLst>
                                      </p:cBhvr>
                                      <p:tavLst>
                                        <p:tav tm="0">
                                          <p:val>
                                            <p:strVal val="#ppt_x"/>
                                          </p:val>
                                        </p:tav>
                                        <p:tav tm="100000">
                                          <p:val>
                                            <p:strVal val="#ppt_x"/>
                                          </p:val>
                                        </p:tav>
                                      </p:tavLst>
                                    </p:anim>
                                    <p:anim calcmode="lin" valueType="num">
                                      <p:cBhvr>
                                        <p:cTn id="157" dur="1000" fill="hold"/>
                                        <p:tgtEl>
                                          <p:spTgt spid="52"/>
                                        </p:tgtEl>
                                        <p:attrNameLst>
                                          <p:attrName>ppt_y</p:attrName>
                                        </p:attrNameLst>
                                      </p:cBhvr>
                                      <p:tavLst>
                                        <p:tav tm="0">
                                          <p:val>
                                            <p:strVal val="#ppt_y+.1"/>
                                          </p:val>
                                        </p:tav>
                                        <p:tav tm="100000">
                                          <p:val>
                                            <p:strVal val="#ppt_y"/>
                                          </p:val>
                                        </p:tav>
                                      </p:tavLst>
                                    </p:anim>
                                  </p:childTnLst>
                                </p:cTn>
                              </p:par>
                              <p:par>
                                <p:cTn id="158" presetID="42" presetClass="entr" presetSubtype="0" fill="hold" grpId="0" nodeType="withEffect">
                                  <p:stCondLst>
                                    <p:cond delay="0"/>
                                  </p:stCondLst>
                                  <p:childTnLst>
                                    <p:set>
                                      <p:cBhvr>
                                        <p:cTn id="159" dur="1" fill="hold">
                                          <p:stCondLst>
                                            <p:cond delay="0"/>
                                          </p:stCondLst>
                                        </p:cTn>
                                        <p:tgtEl>
                                          <p:spTgt spid="53"/>
                                        </p:tgtEl>
                                        <p:attrNameLst>
                                          <p:attrName>style.visibility</p:attrName>
                                        </p:attrNameLst>
                                      </p:cBhvr>
                                      <p:to>
                                        <p:strVal val="visible"/>
                                      </p:to>
                                    </p:set>
                                    <p:animEffect transition="in" filter="fade">
                                      <p:cBhvr>
                                        <p:cTn id="160" dur="1000"/>
                                        <p:tgtEl>
                                          <p:spTgt spid="53"/>
                                        </p:tgtEl>
                                      </p:cBhvr>
                                    </p:animEffect>
                                    <p:anim calcmode="lin" valueType="num">
                                      <p:cBhvr>
                                        <p:cTn id="161" dur="1000" fill="hold"/>
                                        <p:tgtEl>
                                          <p:spTgt spid="53"/>
                                        </p:tgtEl>
                                        <p:attrNameLst>
                                          <p:attrName>ppt_x</p:attrName>
                                        </p:attrNameLst>
                                      </p:cBhvr>
                                      <p:tavLst>
                                        <p:tav tm="0">
                                          <p:val>
                                            <p:strVal val="#ppt_x"/>
                                          </p:val>
                                        </p:tav>
                                        <p:tav tm="100000">
                                          <p:val>
                                            <p:strVal val="#ppt_x"/>
                                          </p:val>
                                        </p:tav>
                                      </p:tavLst>
                                    </p:anim>
                                    <p:anim calcmode="lin" valueType="num">
                                      <p:cBhvr>
                                        <p:cTn id="162" dur="1000" fill="hold"/>
                                        <p:tgtEl>
                                          <p:spTgt spid="53"/>
                                        </p:tgtEl>
                                        <p:attrNameLst>
                                          <p:attrName>ppt_y</p:attrName>
                                        </p:attrNameLst>
                                      </p:cBhvr>
                                      <p:tavLst>
                                        <p:tav tm="0">
                                          <p:val>
                                            <p:strVal val="#ppt_y+.1"/>
                                          </p:val>
                                        </p:tav>
                                        <p:tav tm="100000">
                                          <p:val>
                                            <p:strVal val="#ppt_y"/>
                                          </p:val>
                                        </p:tav>
                                      </p:tavLst>
                                    </p:anim>
                                  </p:childTnLst>
                                </p:cTn>
                              </p:par>
                              <p:par>
                                <p:cTn id="163" presetID="42" presetClass="entr" presetSubtype="0" fill="hold" grpId="0" nodeType="withEffect">
                                  <p:stCondLst>
                                    <p:cond delay="0"/>
                                  </p:stCondLst>
                                  <p:childTnLst>
                                    <p:set>
                                      <p:cBhvr>
                                        <p:cTn id="164" dur="1" fill="hold">
                                          <p:stCondLst>
                                            <p:cond delay="0"/>
                                          </p:stCondLst>
                                        </p:cTn>
                                        <p:tgtEl>
                                          <p:spTgt spid="54"/>
                                        </p:tgtEl>
                                        <p:attrNameLst>
                                          <p:attrName>style.visibility</p:attrName>
                                        </p:attrNameLst>
                                      </p:cBhvr>
                                      <p:to>
                                        <p:strVal val="visible"/>
                                      </p:to>
                                    </p:set>
                                    <p:animEffect transition="in" filter="fade">
                                      <p:cBhvr>
                                        <p:cTn id="165" dur="1000"/>
                                        <p:tgtEl>
                                          <p:spTgt spid="54"/>
                                        </p:tgtEl>
                                      </p:cBhvr>
                                    </p:animEffect>
                                    <p:anim calcmode="lin" valueType="num">
                                      <p:cBhvr>
                                        <p:cTn id="166" dur="1000" fill="hold"/>
                                        <p:tgtEl>
                                          <p:spTgt spid="54"/>
                                        </p:tgtEl>
                                        <p:attrNameLst>
                                          <p:attrName>ppt_x</p:attrName>
                                        </p:attrNameLst>
                                      </p:cBhvr>
                                      <p:tavLst>
                                        <p:tav tm="0">
                                          <p:val>
                                            <p:strVal val="#ppt_x"/>
                                          </p:val>
                                        </p:tav>
                                        <p:tav tm="100000">
                                          <p:val>
                                            <p:strVal val="#ppt_x"/>
                                          </p:val>
                                        </p:tav>
                                      </p:tavLst>
                                    </p:anim>
                                    <p:anim calcmode="lin" valueType="num">
                                      <p:cBhvr>
                                        <p:cTn id="167" dur="1000" fill="hold"/>
                                        <p:tgtEl>
                                          <p:spTgt spid="54"/>
                                        </p:tgtEl>
                                        <p:attrNameLst>
                                          <p:attrName>ppt_y</p:attrName>
                                        </p:attrNameLst>
                                      </p:cBhvr>
                                      <p:tavLst>
                                        <p:tav tm="0">
                                          <p:val>
                                            <p:strVal val="#ppt_y+.1"/>
                                          </p:val>
                                        </p:tav>
                                        <p:tav tm="100000">
                                          <p:val>
                                            <p:strVal val="#ppt_y"/>
                                          </p:val>
                                        </p:tav>
                                      </p:tavLst>
                                    </p:anim>
                                  </p:childTnLst>
                                </p:cTn>
                              </p:par>
                              <p:par>
                                <p:cTn id="168" presetID="42" presetClass="entr" presetSubtype="0" fill="hold" grpId="0" nodeType="withEffect">
                                  <p:stCondLst>
                                    <p:cond delay="0"/>
                                  </p:stCondLst>
                                  <p:childTnLst>
                                    <p:set>
                                      <p:cBhvr>
                                        <p:cTn id="169" dur="1" fill="hold">
                                          <p:stCondLst>
                                            <p:cond delay="0"/>
                                          </p:stCondLst>
                                        </p:cTn>
                                        <p:tgtEl>
                                          <p:spTgt spid="55"/>
                                        </p:tgtEl>
                                        <p:attrNameLst>
                                          <p:attrName>style.visibility</p:attrName>
                                        </p:attrNameLst>
                                      </p:cBhvr>
                                      <p:to>
                                        <p:strVal val="visible"/>
                                      </p:to>
                                    </p:set>
                                    <p:animEffect transition="in" filter="fade">
                                      <p:cBhvr>
                                        <p:cTn id="170" dur="1000"/>
                                        <p:tgtEl>
                                          <p:spTgt spid="55"/>
                                        </p:tgtEl>
                                      </p:cBhvr>
                                    </p:animEffect>
                                    <p:anim calcmode="lin" valueType="num">
                                      <p:cBhvr>
                                        <p:cTn id="171" dur="1000" fill="hold"/>
                                        <p:tgtEl>
                                          <p:spTgt spid="55"/>
                                        </p:tgtEl>
                                        <p:attrNameLst>
                                          <p:attrName>ppt_x</p:attrName>
                                        </p:attrNameLst>
                                      </p:cBhvr>
                                      <p:tavLst>
                                        <p:tav tm="0">
                                          <p:val>
                                            <p:strVal val="#ppt_x"/>
                                          </p:val>
                                        </p:tav>
                                        <p:tav tm="100000">
                                          <p:val>
                                            <p:strVal val="#ppt_x"/>
                                          </p:val>
                                        </p:tav>
                                      </p:tavLst>
                                    </p:anim>
                                    <p:anim calcmode="lin" valueType="num">
                                      <p:cBhvr>
                                        <p:cTn id="172" dur="1000" fill="hold"/>
                                        <p:tgtEl>
                                          <p:spTgt spid="55"/>
                                        </p:tgtEl>
                                        <p:attrNameLst>
                                          <p:attrName>ppt_y</p:attrName>
                                        </p:attrNameLst>
                                      </p:cBhvr>
                                      <p:tavLst>
                                        <p:tav tm="0">
                                          <p:val>
                                            <p:strVal val="#ppt_y+.1"/>
                                          </p:val>
                                        </p:tav>
                                        <p:tav tm="100000">
                                          <p:val>
                                            <p:strVal val="#ppt_y"/>
                                          </p:val>
                                        </p:tav>
                                      </p:tavLst>
                                    </p:anim>
                                  </p:childTnLst>
                                </p:cTn>
                              </p:par>
                              <p:par>
                                <p:cTn id="173" presetID="42" presetClass="entr" presetSubtype="0" fill="hold" grpId="0" nodeType="withEffect">
                                  <p:stCondLst>
                                    <p:cond delay="0"/>
                                  </p:stCondLst>
                                  <p:childTnLst>
                                    <p:set>
                                      <p:cBhvr>
                                        <p:cTn id="174" dur="1" fill="hold">
                                          <p:stCondLst>
                                            <p:cond delay="0"/>
                                          </p:stCondLst>
                                        </p:cTn>
                                        <p:tgtEl>
                                          <p:spTgt spid="56"/>
                                        </p:tgtEl>
                                        <p:attrNameLst>
                                          <p:attrName>style.visibility</p:attrName>
                                        </p:attrNameLst>
                                      </p:cBhvr>
                                      <p:to>
                                        <p:strVal val="visible"/>
                                      </p:to>
                                    </p:set>
                                    <p:animEffect transition="in" filter="fade">
                                      <p:cBhvr>
                                        <p:cTn id="175" dur="1000"/>
                                        <p:tgtEl>
                                          <p:spTgt spid="56"/>
                                        </p:tgtEl>
                                      </p:cBhvr>
                                    </p:animEffect>
                                    <p:anim calcmode="lin" valueType="num">
                                      <p:cBhvr>
                                        <p:cTn id="176" dur="1000" fill="hold"/>
                                        <p:tgtEl>
                                          <p:spTgt spid="56"/>
                                        </p:tgtEl>
                                        <p:attrNameLst>
                                          <p:attrName>ppt_x</p:attrName>
                                        </p:attrNameLst>
                                      </p:cBhvr>
                                      <p:tavLst>
                                        <p:tav tm="0">
                                          <p:val>
                                            <p:strVal val="#ppt_x"/>
                                          </p:val>
                                        </p:tav>
                                        <p:tav tm="100000">
                                          <p:val>
                                            <p:strVal val="#ppt_x"/>
                                          </p:val>
                                        </p:tav>
                                      </p:tavLst>
                                    </p:anim>
                                    <p:anim calcmode="lin" valueType="num">
                                      <p:cBhvr>
                                        <p:cTn id="177" dur="1000" fill="hold"/>
                                        <p:tgtEl>
                                          <p:spTgt spid="56"/>
                                        </p:tgtEl>
                                        <p:attrNameLst>
                                          <p:attrName>ppt_y</p:attrName>
                                        </p:attrNameLst>
                                      </p:cBhvr>
                                      <p:tavLst>
                                        <p:tav tm="0">
                                          <p:val>
                                            <p:strVal val="#ppt_y+.1"/>
                                          </p:val>
                                        </p:tav>
                                        <p:tav tm="100000">
                                          <p:val>
                                            <p:strVal val="#ppt_y"/>
                                          </p:val>
                                        </p:tav>
                                      </p:tavLst>
                                    </p:anim>
                                  </p:childTnLst>
                                </p:cTn>
                              </p:par>
                              <p:par>
                                <p:cTn id="178" presetID="42" presetClass="entr" presetSubtype="0" fill="hold" grpId="0" nodeType="withEffect">
                                  <p:stCondLst>
                                    <p:cond delay="0"/>
                                  </p:stCondLst>
                                  <p:childTnLst>
                                    <p:set>
                                      <p:cBhvr>
                                        <p:cTn id="179" dur="1" fill="hold">
                                          <p:stCondLst>
                                            <p:cond delay="0"/>
                                          </p:stCondLst>
                                        </p:cTn>
                                        <p:tgtEl>
                                          <p:spTgt spid="57"/>
                                        </p:tgtEl>
                                        <p:attrNameLst>
                                          <p:attrName>style.visibility</p:attrName>
                                        </p:attrNameLst>
                                      </p:cBhvr>
                                      <p:to>
                                        <p:strVal val="visible"/>
                                      </p:to>
                                    </p:set>
                                    <p:animEffect transition="in" filter="fade">
                                      <p:cBhvr>
                                        <p:cTn id="180" dur="1000"/>
                                        <p:tgtEl>
                                          <p:spTgt spid="57"/>
                                        </p:tgtEl>
                                      </p:cBhvr>
                                    </p:animEffect>
                                    <p:anim calcmode="lin" valueType="num">
                                      <p:cBhvr>
                                        <p:cTn id="181" dur="1000" fill="hold"/>
                                        <p:tgtEl>
                                          <p:spTgt spid="57"/>
                                        </p:tgtEl>
                                        <p:attrNameLst>
                                          <p:attrName>ppt_x</p:attrName>
                                        </p:attrNameLst>
                                      </p:cBhvr>
                                      <p:tavLst>
                                        <p:tav tm="0">
                                          <p:val>
                                            <p:strVal val="#ppt_x"/>
                                          </p:val>
                                        </p:tav>
                                        <p:tav tm="100000">
                                          <p:val>
                                            <p:strVal val="#ppt_x"/>
                                          </p:val>
                                        </p:tav>
                                      </p:tavLst>
                                    </p:anim>
                                    <p:anim calcmode="lin" valueType="num">
                                      <p:cBhvr>
                                        <p:cTn id="182" dur="1000" fill="hold"/>
                                        <p:tgtEl>
                                          <p:spTgt spid="57"/>
                                        </p:tgtEl>
                                        <p:attrNameLst>
                                          <p:attrName>ppt_y</p:attrName>
                                        </p:attrNameLst>
                                      </p:cBhvr>
                                      <p:tavLst>
                                        <p:tav tm="0">
                                          <p:val>
                                            <p:strVal val="#ppt_y+.1"/>
                                          </p:val>
                                        </p:tav>
                                        <p:tav tm="100000">
                                          <p:val>
                                            <p:strVal val="#ppt_y"/>
                                          </p:val>
                                        </p:tav>
                                      </p:tavLst>
                                    </p:anim>
                                  </p:childTnLst>
                                </p:cTn>
                              </p:par>
                              <p:par>
                                <p:cTn id="183" presetID="42" presetClass="entr" presetSubtype="0" fill="hold" grpId="0" nodeType="withEffect">
                                  <p:stCondLst>
                                    <p:cond delay="0"/>
                                  </p:stCondLst>
                                  <p:childTnLst>
                                    <p:set>
                                      <p:cBhvr>
                                        <p:cTn id="184" dur="1" fill="hold">
                                          <p:stCondLst>
                                            <p:cond delay="0"/>
                                          </p:stCondLst>
                                        </p:cTn>
                                        <p:tgtEl>
                                          <p:spTgt spid="58"/>
                                        </p:tgtEl>
                                        <p:attrNameLst>
                                          <p:attrName>style.visibility</p:attrName>
                                        </p:attrNameLst>
                                      </p:cBhvr>
                                      <p:to>
                                        <p:strVal val="visible"/>
                                      </p:to>
                                    </p:set>
                                    <p:animEffect transition="in" filter="fade">
                                      <p:cBhvr>
                                        <p:cTn id="185" dur="1000"/>
                                        <p:tgtEl>
                                          <p:spTgt spid="58"/>
                                        </p:tgtEl>
                                      </p:cBhvr>
                                    </p:animEffect>
                                    <p:anim calcmode="lin" valueType="num">
                                      <p:cBhvr>
                                        <p:cTn id="186" dur="1000" fill="hold"/>
                                        <p:tgtEl>
                                          <p:spTgt spid="58"/>
                                        </p:tgtEl>
                                        <p:attrNameLst>
                                          <p:attrName>ppt_x</p:attrName>
                                        </p:attrNameLst>
                                      </p:cBhvr>
                                      <p:tavLst>
                                        <p:tav tm="0">
                                          <p:val>
                                            <p:strVal val="#ppt_x"/>
                                          </p:val>
                                        </p:tav>
                                        <p:tav tm="100000">
                                          <p:val>
                                            <p:strVal val="#ppt_x"/>
                                          </p:val>
                                        </p:tav>
                                      </p:tavLst>
                                    </p:anim>
                                    <p:anim calcmode="lin" valueType="num">
                                      <p:cBhvr>
                                        <p:cTn id="187" dur="1000" fill="hold"/>
                                        <p:tgtEl>
                                          <p:spTgt spid="58"/>
                                        </p:tgtEl>
                                        <p:attrNameLst>
                                          <p:attrName>ppt_y</p:attrName>
                                        </p:attrNameLst>
                                      </p:cBhvr>
                                      <p:tavLst>
                                        <p:tav tm="0">
                                          <p:val>
                                            <p:strVal val="#ppt_y+.1"/>
                                          </p:val>
                                        </p:tav>
                                        <p:tav tm="100000">
                                          <p:val>
                                            <p:strVal val="#ppt_y"/>
                                          </p:val>
                                        </p:tav>
                                      </p:tavLst>
                                    </p:anim>
                                  </p:childTnLst>
                                </p:cTn>
                              </p:par>
                              <p:par>
                                <p:cTn id="188" presetID="42" presetClass="entr" presetSubtype="0" fill="hold" grpId="0" nodeType="withEffect">
                                  <p:stCondLst>
                                    <p:cond delay="0"/>
                                  </p:stCondLst>
                                  <p:childTnLst>
                                    <p:set>
                                      <p:cBhvr>
                                        <p:cTn id="189" dur="1" fill="hold">
                                          <p:stCondLst>
                                            <p:cond delay="0"/>
                                          </p:stCondLst>
                                        </p:cTn>
                                        <p:tgtEl>
                                          <p:spTgt spid="59"/>
                                        </p:tgtEl>
                                        <p:attrNameLst>
                                          <p:attrName>style.visibility</p:attrName>
                                        </p:attrNameLst>
                                      </p:cBhvr>
                                      <p:to>
                                        <p:strVal val="visible"/>
                                      </p:to>
                                    </p:set>
                                    <p:animEffect transition="in" filter="fade">
                                      <p:cBhvr>
                                        <p:cTn id="190" dur="1000"/>
                                        <p:tgtEl>
                                          <p:spTgt spid="59"/>
                                        </p:tgtEl>
                                      </p:cBhvr>
                                    </p:animEffect>
                                    <p:anim calcmode="lin" valueType="num">
                                      <p:cBhvr>
                                        <p:cTn id="191" dur="1000" fill="hold"/>
                                        <p:tgtEl>
                                          <p:spTgt spid="59"/>
                                        </p:tgtEl>
                                        <p:attrNameLst>
                                          <p:attrName>ppt_x</p:attrName>
                                        </p:attrNameLst>
                                      </p:cBhvr>
                                      <p:tavLst>
                                        <p:tav tm="0">
                                          <p:val>
                                            <p:strVal val="#ppt_x"/>
                                          </p:val>
                                        </p:tav>
                                        <p:tav tm="100000">
                                          <p:val>
                                            <p:strVal val="#ppt_x"/>
                                          </p:val>
                                        </p:tav>
                                      </p:tavLst>
                                    </p:anim>
                                    <p:anim calcmode="lin" valueType="num">
                                      <p:cBhvr>
                                        <p:cTn id="192" dur="1000" fill="hold"/>
                                        <p:tgtEl>
                                          <p:spTgt spid="59"/>
                                        </p:tgtEl>
                                        <p:attrNameLst>
                                          <p:attrName>ppt_y</p:attrName>
                                        </p:attrNameLst>
                                      </p:cBhvr>
                                      <p:tavLst>
                                        <p:tav tm="0">
                                          <p:val>
                                            <p:strVal val="#ppt_y+.1"/>
                                          </p:val>
                                        </p:tav>
                                        <p:tav tm="100000">
                                          <p:val>
                                            <p:strVal val="#ppt_y"/>
                                          </p:val>
                                        </p:tav>
                                      </p:tavLst>
                                    </p:anim>
                                  </p:childTnLst>
                                </p:cTn>
                              </p:par>
                              <p:par>
                                <p:cTn id="193" presetID="42" presetClass="entr" presetSubtype="0" fill="hold" grpId="0" nodeType="withEffect">
                                  <p:stCondLst>
                                    <p:cond delay="0"/>
                                  </p:stCondLst>
                                  <p:childTnLst>
                                    <p:set>
                                      <p:cBhvr>
                                        <p:cTn id="194" dur="1" fill="hold">
                                          <p:stCondLst>
                                            <p:cond delay="0"/>
                                          </p:stCondLst>
                                        </p:cTn>
                                        <p:tgtEl>
                                          <p:spTgt spid="60"/>
                                        </p:tgtEl>
                                        <p:attrNameLst>
                                          <p:attrName>style.visibility</p:attrName>
                                        </p:attrNameLst>
                                      </p:cBhvr>
                                      <p:to>
                                        <p:strVal val="visible"/>
                                      </p:to>
                                    </p:set>
                                    <p:animEffect transition="in" filter="fade">
                                      <p:cBhvr>
                                        <p:cTn id="195" dur="1000"/>
                                        <p:tgtEl>
                                          <p:spTgt spid="60"/>
                                        </p:tgtEl>
                                      </p:cBhvr>
                                    </p:animEffect>
                                    <p:anim calcmode="lin" valueType="num">
                                      <p:cBhvr>
                                        <p:cTn id="196" dur="1000" fill="hold"/>
                                        <p:tgtEl>
                                          <p:spTgt spid="60"/>
                                        </p:tgtEl>
                                        <p:attrNameLst>
                                          <p:attrName>ppt_x</p:attrName>
                                        </p:attrNameLst>
                                      </p:cBhvr>
                                      <p:tavLst>
                                        <p:tav tm="0">
                                          <p:val>
                                            <p:strVal val="#ppt_x"/>
                                          </p:val>
                                        </p:tav>
                                        <p:tav tm="100000">
                                          <p:val>
                                            <p:strVal val="#ppt_x"/>
                                          </p:val>
                                        </p:tav>
                                      </p:tavLst>
                                    </p:anim>
                                    <p:anim calcmode="lin" valueType="num">
                                      <p:cBhvr>
                                        <p:cTn id="197" dur="1000" fill="hold"/>
                                        <p:tgtEl>
                                          <p:spTgt spid="60"/>
                                        </p:tgtEl>
                                        <p:attrNameLst>
                                          <p:attrName>ppt_y</p:attrName>
                                        </p:attrNameLst>
                                      </p:cBhvr>
                                      <p:tavLst>
                                        <p:tav tm="0">
                                          <p:val>
                                            <p:strVal val="#ppt_y+.1"/>
                                          </p:val>
                                        </p:tav>
                                        <p:tav tm="100000">
                                          <p:val>
                                            <p:strVal val="#ppt_y"/>
                                          </p:val>
                                        </p:tav>
                                      </p:tavLst>
                                    </p:anim>
                                  </p:childTnLst>
                                </p:cTn>
                              </p:par>
                              <p:par>
                                <p:cTn id="198" presetID="42" presetClass="entr" presetSubtype="0" fill="hold" grpId="0" nodeType="withEffect">
                                  <p:stCondLst>
                                    <p:cond delay="0"/>
                                  </p:stCondLst>
                                  <p:childTnLst>
                                    <p:set>
                                      <p:cBhvr>
                                        <p:cTn id="199" dur="1" fill="hold">
                                          <p:stCondLst>
                                            <p:cond delay="0"/>
                                          </p:stCondLst>
                                        </p:cTn>
                                        <p:tgtEl>
                                          <p:spTgt spid="61"/>
                                        </p:tgtEl>
                                        <p:attrNameLst>
                                          <p:attrName>style.visibility</p:attrName>
                                        </p:attrNameLst>
                                      </p:cBhvr>
                                      <p:to>
                                        <p:strVal val="visible"/>
                                      </p:to>
                                    </p:set>
                                    <p:animEffect transition="in" filter="fade">
                                      <p:cBhvr>
                                        <p:cTn id="200" dur="1000"/>
                                        <p:tgtEl>
                                          <p:spTgt spid="61"/>
                                        </p:tgtEl>
                                      </p:cBhvr>
                                    </p:animEffect>
                                    <p:anim calcmode="lin" valueType="num">
                                      <p:cBhvr>
                                        <p:cTn id="201" dur="1000" fill="hold"/>
                                        <p:tgtEl>
                                          <p:spTgt spid="61"/>
                                        </p:tgtEl>
                                        <p:attrNameLst>
                                          <p:attrName>ppt_x</p:attrName>
                                        </p:attrNameLst>
                                      </p:cBhvr>
                                      <p:tavLst>
                                        <p:tav tm="0">
                                          <p:val>
                                            <p:strVal val="#ppt_x"/>
                                          </p:val>
                                        </p:tav>
                                        <p:tav tm="100000">
                                          <p:val>
                                            <p:strVal val="#ppt_x"/>
                                          </p:val>
                                        </p:tav>
                                      </p:tavLst>
                                    </p:anim>
                                    <p:anim calcmode="lin" valueType="num">
                                      <p:cBhvr>
                                        <p:cTn id="202" dur="1000" fill="hold"/>
                                        <p:tgtEl>
                                          <p:spTgt spid="61"/>
                                        </p:tgtEl>
                                        <p:attrNameLst>
                                          <p:attrName>ppt_y</p:attrName>
                                        </p:attrNameLst>
                                      </p:cBhvr>
                                      <p:tavLst>
                                        <p:tav tm="0">
                                          <p:val>
                                            <p:strVal val="#ppt_y+.1"/>
                                          </p:val>
                                        </p:tav>
                                        <p:tav tm="100000">
                                          <p:val>
                                            <p:strVal val="#ppt_y"/>
                                          </p:val>
                                        </p:tav>
                                      </p:tavLst>
                                    </p:anim>
                                  </p:childTnLst>
                                </p:cTn>
                              </p:par>
                              <p:par>
                                <p:cTn id="203" presetID="42" presetClass="entr" presetSubtype="0" fill="hold" grpId="0" nodeType="withEffect">
                                  <p:stCondLst>
                                    <p:cond delay="0"/>
                                  </p:stCondLst>
                                  <p:childTnLst>
                                    <p:set>
                                      <p:cBhvr>
                                        <p:cTn id="204" dur="1" fill="hold">
                                          <p:stCondLst>
                                            <p:cond delay="0"/>
                                          </p:stCondLst>
                                        </p:cTn>
                                        <p:tgtEl>
                                          <p:spTgt spid="62"/>
                                        </p:tgtEl>
                                        <p:attrNameLst>
                                          <p:attrName>style.visibility</p:attrName>
                                        </p:attrNameLst>
                                      </p:cBhvr>
                                      <p:to>
                                        <p:strVal val="visible"/>
                                      </p:to>
                                    </p:set>
                                    <p:animEffect transition="in" filter="fade">
                                      <p:cBhvr>
                                        <p:cTn id="205" dur="1000"/>
                                        <p:tgtEl>
                                          <p:spTgt spid="62"/>
                                        </p:tgtEl>
                                      </p:cBhvr>
                                    </p:animEffect>
                                    <p:anim calcmode="lin" valueType="num">
                                      <p:cBhvr>
                                        <p:cTn id="206" dur="1000" fill="hold"/>
                                        <p:tgtEl>
                                          <p:spTgt spid="62"/>
                                        </p:tgtEl>
                                        <p:attrNameLst>
                                          <p:attrName>ppt_x</p:attrName>
                                        </p:attrNameLst>
                                      </p:cBhvr>
                                      <p:tavLst>
                                        <p:tav tm="0">
                                          <p:val>
                                            <p:strVal val="#ppt_x"/>
                                          </p:val>
                                        </p:tav>
                                        <p:tav tm="100000">
                                          <p:val>
                                            <p:strVal val="#ppt_x"/>
                                          </p:val>
                                        </p:tav>
                                      </p:tavLst>
                                    </p:anim>
                                    <p:anim calcmode="lin" valueType="num">
                                      <p:cBhvr>
                                        <p:cTn id="207" dur="1000" fill="hold"/>
                                        <p:tgtEl>
                                          <p:spTgt spid="62"/>
                                        </p:tgtEl>
                                        <p:attrNameLst>
                                          <p:attrName>ppt_y</p:attrName>
                                        </p:attrNameLst>
                                      </p:cBhvr>
                                      <p:tavLst>
                                        <p:tav tm="0">
                                          <p:val>
                                            <p:strVal val="#ppt_y+.1"/>
                                          </p:val>
                                        </p:tav>
                                        <p:tav tm="100000">
                                          <p:val>
                                            <p:strVal val="#ppt_y"/>
                                          </p:val>
                                        </p:tav>
                                      </p:tavLst>
                                    </p:anim>
                                  </p:childTnLst>
                                </p:cTn>
                              </p:par>
                              <p:par>
                                <p:cTn id="208" presetID="42" presetClass="entr" presetSubtype="0" fill="hold" grpId="0" nodeType="withEffect">
                                  <p:stCondLst>
                                    <p:cond delay="0"/>
                                  </p:stCondLst>
                                  <p:childTnLst>
                                    <p:set>
                                      <p:cBhvr>
                                        <p:cTn id="209" dur="1" fill="hold">
                                          <p:stCondLst>
                                            <p:cond delay="0"/>
                                          </p:stCondLst>
                                        </p:cTn>
                                        <p:tgtEl>
                                          <p:spTgt spid="63"/>
                                        </p:tgtEl>
                                        <p:attrNameLst>
                                          <p:attrName>style.visibility</p:attrName>
                                        </p:attrNameLst>
                                      </p:cBhvr>
                                      <p:to>
                                        <p:strVal val="visible"/>
                                      </p:to>
                                    </p:set>
                                    <p:animEffect transition="in" filter="fade">
                                      <p:cBhvr>
                                        <p:cTn id="210" dur="1000"/>
                                        <p:tgtEl>
                                          <p:spTgt spid="63"/>
                                        </p:tgtEl>
                                      </p:cBhvr>
                                    </p:animEffect>
                                    <p:anim calcmode="lin" valueType="num">
                                      <p:cBhvr>
                                        <p:cTn id="211" dur="1000" fill="hold"/>
                                        <p:tgtEl>
                                          <p:spTgt spid="63"/>
                                        </p:tgtEl>
                                        <p:attrNameLst>
                                          <p:attrName>ppt_x</p:attrName>
                                        </p:attrNameLst>
                                      </p:cBhvr>
                                      <p:tavLst>
                                        <p:tav tm="0">
                                          <p:val>
                                            <p:strVal val="#ppt_x"/>
                                          </p:val>
                                        </p:tav>
                                        <p:tav tm="100000">
                                          <p:val>
                                            <p:strVal val="#ppt_x"/>
                                          </p:val>
                                        </p:tav>
                                      </p:tavLst>
                                    </p:anim>
                                    <p:anim calcmode="lin" valueType="num">
                                      <p:cBhvr>
                                        <p:cTn id="212" dur="1000" fill="hold"/>
                                        <p:tgtEl>
                                          <p:spTgt spid="63"/>
                                        </p:tgtEl>
                                        <p:attrNameLst>
                                          <p:attrName>ppt_y</p:attrName>
                                        </p:attrNameLst>
                                      </p:cBhvr>
                                      <p:tavLst>
                                        <p:tav tm="0">
                                          <p:val>
                                            <p:strVal val="#ppt_y+.1"/>
                                          </p:val>
                                        </p:tav>
                                        <p:tav tm="100000">
                                          <p:val>
                                            <p:strVal val="#ppt_y"/>
                                          </p:val>
                                        </p:tav>
                                      </p:tavLst>
                                    </p:anim>
                                  </p:childTnLst>
                                </p:cTn>
                              </p:par>
                              <p:par>
                                <p:cTn id="213" presetID="42" presetClass="entr" presetSubtype="0" fill="hold" grpId="0" nodeType="withEffect">
                                  <p:stCondLst>
                                    <p:cond delay="0"/>
                                  </p:stCondLst>
                                  <p:childTnLst>
                                    <p:set>
                                      <p:cBhvr>
                                        <p:cTn id="214" dur="1" fill="hold">
                                          <p:stCondLst>
                                            <p:cond delay="0"/>
                                          </p:stCondLst>
                                        </p:cTn>
                                        <p:tgtEl>
                                          <p:spTgt spid="64"/>
                                        </p:tgtEl>
                                        <p:attrNameLst>
                                          <p:attrName>style.visibility</p:attrName>
                                        </p:attrNameLst>
                                      </p:cBhvr>
                                      <p:to>
                                        <p:strVal val="visible"/>
                                      </p:to>
                                    </p:set>
                                    <p:animEffect transition="in" filter="fade">
                                      <p:cBhvr>
                                        <p:cTn id="215" dur="1000"/>
                                        <p:tgtEl>
                                          <p:spTgt spid="64"/>
                                        </p:tgtEl>
                                      </p:cBhvr>
                                    </p:animEffect>
                                    <p:anim calcmode="lin" valueType="num">
                                      <p:cBhvr>
                                        <p:cTn id="216" dur="1000" fill="hold"/>
                                        <p:tgtEl>
                                          <p:spTgt spid="64"/>
                                        </p:tgtEl>
                                        <p:attrNameLst>
                                          <p:attrName>ppt_x</p:attrName>
                                        </p:attrNameLst>
                                      </p:cBhvr>
                                      <p:tavLst>
                                        <p:tav tm="0">
                                          <p:val>
                                            <p:strVal val="#ppt_x"/>
                                          </p:val>
                                        </p:tav>
                                        <p:tav tm="100000">
                                          <p:val>
                                            <p:strVal val="#ppt_x"/>
                                          </p:val>
                                        </p:tav>
                                      </p:tavLst>
                                    </p:anim>
                                    <p:anim calcmode="lin" valueType="num">
                                      <p:cBhvr>
                                        <p:cTn id="217" dur="1000" fill="hold"/>
                                        <p:tgtEl>
                                          <p:spTgt spid="64"/>
                                        </p:tgtEl>
                                        <p:attrNameLst>
                                          <p:attrName>ppt_y</p:attrName>
                                        </p:attrNameLst>
                                      </p:cBhvr>
                                      <p:tavLst>
                                        <p:tav tm="0">
                                          <p:val>
                                            <p:strVal val="#ppt_y+.1"/>
                                          </p:val>
                                        </p:tav>
                                        <p:tav tm="100000">
                                          <p:val>
                                            <p:strVal val="#ppt_y"/>
                                          </p:val>
                                        </p:tav>
                                      </p:tavLst>
                                    </p:anim>
                                  </p:childTnLst>
                                </p:cTn>
                              </p:par>
                              <p:par>
                                <p:cTn id="218" presetID="42" presetClass="entr" presetSubtype="0" fill="hold" grpId="0" nodeType="withEffect">
                                  <p:stCondLst>
                                    <p:cond delay="0"/>
                                  </p:stCondLst>
                                  <p:childTnLst>
                                    <p:set>
                                      <p:cBhvr>
                                        <p:cTn id="219" dur="1" fill="hold">
                                          <p:stCondLst>
                                            <p:cond delay="0"/>
                                          </p:stCondLst>
                                        </p:cTn>
                                        <p:tgtEl>
                                          <p:spTgt spid="65"/>
                                        </p:tgtEl>
                                        <p:attrNameLst>
                                          <p:attrName>style.visibility</p:attrName>
                                        </p:attrNameLst>
                                      </p:cBhvr>
                                      <p:to>
                                        <p:strVal val="visible"/>
                                      </p:to>
                                    </p:set>
                                    <p:animEffect transition="in" filter="fade">
                                      <p:cBhvr>
                                        <p:cTn id="220" dur="1000"/>
                                        <p:tgtEl>
                                          <p:spTgt spid="65"/>
                                        </p:tgtEl>
                                      </p:cBhvr>
                                    </p:animEffect>
                                    <p:anim calcmode="lin" valueType="num">
                                      <p:cBhvr>
                                        <p:cTn id="221" dur="1000" fill="hold"/>
                                        <p:tgtEl>
                                          <p:spTgt spid="65"/>
                                        </p:tgtEl>
                                        <p:attrNameLst>
                                          <p:attrName>ppt_x</p:attrName>
                                        </p:attrNameLst>
                                      </p:cBhvr>
                                      <p:tavLst>
                                        <p:tav tm="0">
                                          <p:val>
                                            <p:strVal val="#ppt_x"/>
                                          </p:val>
                                        </p:tav>
                                        <p:tav tm="100000">
                                          <p:val>
                                            <p:strVal val="#ppt_x"/>
                                          </p:val>
                                        </p:tav>
                                      </p:tavLst>
                                    </p:anim>
                                    <p:anim calcmode="lin" valueType="num">
                                      <p:cBhvr>
                                        <p:cTn id="222" dur="1000" fill="hold"/>
                                        <p:tgtEl>
                                          <p:spTgt spid="65"/>
                                        </p:tgtEl>
                                        <p:attrNameLst>
                                          <p:attrName>ppt_y</p:attrName>
                                        </p:attrNameLst>
                                      </p:cBhvr>
                                      <p:tavLst>
                                        <p:tav tm="0">
                                          <p:val>
                                            <p:strVal val="#ppt_y+.1"/>
                                          </p:val>
                                        </p:tav>
                                        <p:tav tm="100000">
                                          <p:val>
                                            <p:strVal val="#ppt_y"/>
                                          </p:val>
                                        </p:tav>
                                      </p:tavLst>
                                    </p:anim>
                                  </p:childTnLst>
                                </p:cTn>
                              </p:par>
                              <p:par>
                                <p:cTn id="223" presetID="42" presetClass="entr" presetSubtype="0" fill="hold" grpId="0" nodeType="withEffect">
                                  <p:stCondLst>
                                    <p:cond delay="0"/>
                                  </p:stCondLst>
                                  <p:childTnLst>
                                    <p:set>
                                      <p:cBhvr>
                                        <p:cTn id="224" dur="1" fill="hold">
                                          <p:stCondLst>
                                            <p:cond delay="0"/>
                                          </p:stCondLst>
                                        </p:cTn>
                                        <p:tgtEl>
                                          <p:spTgt spid="66"/>
                                        </p:tgtEl>
                                        <p:attrNameLst>
                                          <p:attrName>style.visibility</p:attrName>
                                        </p:attrNameLst>
                                      </p:cBhvr>
                                      <p:to>
                                        <p:strVal val="visible"/>
                                      </p:to>
                                    </p:set>
                                    <p:animEffect transition="in" filter="fade">
                                      <p:cBhvr>
                                        <p:cTn id="225" dur="1000"/>
                                        <p:tgtEl>
                                          <p:spTgt spid="66"/>
                                        </p:tgtEl>
                                      </p:cBhvr>
                                    </p:animEffect>
                                    <p:anim calcmode="lin" valueType="num">
                                      <p:cBhvr>
                                        <p:cTn id="226" dur="1000" fill="hold"/>
                                        <p:tgtEl>
                                          <p:spTgt spid="66"/>
                                        </p:tgtEl>
                                        <p:attrNameLst>
                                          <p:attrName>ppt_x</p:attrName>
                                        </p:attrNameLst>
                                      </p:cBhvr>
                                      <p:tavLst>
                                        <p:tav tm="0">
                                          <p:val>
                                            <p:strVal val="#ppt_x"/>
                                          </p:val>
                                        </p:tav>
                                        <p:tav tm="100000">
                                          <p:val>
                                            <p:strVal val="#ppt_x"/>
                                          </p:val>
                                        </p:tav>
                                      </p:tavLst>
                                    </p:anim>
                                    <p:anim calcmode="lin" valueType="num">
                                      <p:cBhvr>
                                        <p:cTn id="227" dur="1000" fill="hold"/>
                                        <p:tgtEl>
                                          <p:spTgt spid="66"/>
                                        </p:tgtEl>
                                        <p:attrNameLst>
                                          <p:attrName>ppt_y</p:attrName>
                                        </p:attrNameLst>
                                      </p:cBhvr>
                                      <p:tavLst>
                                        <p:tav tm="0">
                                          <p:val>
                                            <p:strVal val="#ppt_y+.1"/>
                                          </p:val>
                                        </p:tav>
                                        <p:tav tm="100000">
                                          <p:val>
                                            <p:strVal val="#ppt_y"/>
                                          </p:val>
                                        </p:tav>
                                      </p:tavLst>
                                    </p:anim>
                                  </p:childTnLst>
                                </p:cTn>
                              </p:par>
                              <p:par>
                                <p:cTn id="228" presetID="42" presetClass="entr" presetSubtype="0" fill="hold" grpId="0" nodeType="withEffect">
                                  <p:stCondLst>
                                    <p:cond delay="0"/>
                                  </p:stCondLst>
                                  <p:childTnLst>
                                    <p:set>
                                      <p:cBhvr>
                                        <p:cTn id="229" dur="1" fill="hold">
                                          <p:stCondLst>
                                            <p:cond delay="0"/>
                                          </p:stCondLst>
                                        </p:cTn>
                                        <p:tgtEl>
                                          <p:spTgt spid="67"/>
                                        </p:tgtEl>
                                        <p:attrNameLst>
                                          <p:attrName>style.visibility</p:attrName>
                                        </p:attrNameLst>
                                      </p:cBhvr>
                                      <p:to>
                                        <p:strVal val="visible"/>
                                      </p:to>
                                    </p:set>
                                    <p:animEffect transition="in" filter="fade">
                                      <p:cBhvr>
                                        <p:cTn id="230" dur="1000"/>
                                        <p:tgtEl>
                                          <p:spTgt spid="67"/>
                                        </p:tgtEl>
                                      </p:cBhvr>
                                    </p:animEffect>
                                    <p:anim calcmode="lin" valueType="num">
                                      <p:cBhvr>
                                        <p:cTn id="231" dur="1000" fill="hold"/>
                                        <p:tgtEl>
                                          <p:spTgt spid="67"/>
                                        </p:tgtEl>
                                        <p:attrNameLst>
                                          <p:attrName>ppt_x</p:attrName>
                                        </p:attrNameLst>
                                      </p:cBhvr>
                                      <p:tavLst>
                                        <p:tav tm="0">
                                          <p:val>
                                            <p:strVal val="#ppt_x"/>
                                          </p:val>
                                        </p:tav>
                                        <p:tav tm="100000">
                                          <p:val>
                                            <p:strVal val="#ppt_x"/>
                                          </p:val>
                                        </p:tav>
                                      </p:tavLst>
                                    </p:anim>
                                    <p:anim calcmode="lin" valueType="num">
                                      <p:cBhvr>
                                        <p:cTn id="232" dur="1000" fill="hold"/>
                                        <p:tgtEl>
                                          <p:spTgt spid="67"/>
                                        </p:tgtEl>
                                        <p:attrNameLst>
                                          <p:attrName>ppt_y</p:attrName>
                                        </p:attrNameLst>
                                      </p:cBhvr>
                                      <p:tavLst>
                                        <p:tav tm="0">
                                          <p:val>
                                            <p:strVal val="#ppt_y+.1"/>
                                          </p:val>
                                        </p:tav>
                                        <p:tav tm="100000">
                                          <p:val>
                                            <p:strVal val="#ppt_y"/>
                                          </p:val>
                                        </p:tav>
                                      </p:tavLst>
                                    </p:anim>
                                  </p:childTnLst>
                                </p:cTn>
                              </p:par>
                              <p:par>
                                <p:cTn id="233" presetID="42" presetClass="entr" presetSubtype="0" fill="hold" grpId="0" nodeType="withEffect">
                                  <p:stCondLst>
                                    <p:cond delay="0"/>
                                  </p:stCondLst>
                                  <p:childTnLst>
                                    <p:set>
                                      <p:cBhvr>
                                        <p:cTn id="234" dur="1" fill="hold">
                                          <p:stCondLst>
                                            <p:cond delay="0"/>
                                          </p:stCondLst>
                                        </p:cTn>
                                        <p:tgtEl>
                                          <p:spTgt spid="68"/>
                                        </p:tgtEl>
                                        <p:attrNameLst>
                                          <p:attrName>style.visibility</p:attrName>
                                        </p:attrNameLst>
                                      </p:cBhvr>
                                      <p:to>
                                        <p:strVal val="visible"/>
                                      </p:to>
                                    </p:set>
                                    <p:animEffect transition="in" filter="fade">
                                      <p:cBhvr>
                                        <p:cTn id="235" dur="1000"/>
                                        <p:tgtEl>
                                          <p:spTgt spid="68"/>
                                        </p:tgtEl>
                                      </p:cBhvr>
                                    </p:animEffect>
                                    <p:anim calcmode="lin" valueType="num">
                                      <p:cBhvr>
                                        <p:cTn id="236" dur="1000" fill="hold"/>
                                        <p:tgtEl>
                                          <p:spTgt spid="68"/>
                                        </p:tgtEl>
                                        <p:attrNameLst>
                                          <p:attrName>ppt_x</p:attrName>
                                        </p:attrNameLst>
                                      </p:cBhvr>
                                      <p:tavLst>
                                        <p:tav tm="0">
                                          <p:val>
                                            <p:strVal val="#ppt_x"/>
                                          </p:val>
                                        </p:tav>
                                        <p:tav tm="100000">
                                          <p:val>
                                            <p:strVal val="#ppt_x"/>
                                          </p:val>
                                        </p:tav>
                                      </p:tavLst>
                                    </p:anim>
                                    <p:anim calcmode="lin" valueType="num">
                                      <p:cBhvr>
                                        <p:cTn id="237" dur="1000" fill="hold"/>
                                        <p:tgtEl>
                                          <p:spTgt spid="68"/>
                                        </p:tgtEl>
                                        <p:attrNameLst>
                                          <p:attrName>ppt_y</p:attrName>
                                        </p:attrNameLst>
                                      </p:cBhvr>
                                      <p:tavLst>
                                        <p:tav tm="0">
                                          <p:val>
                                            <p:strVal val="#ppt_y+.1"/>
                                          </p:val>
                                        </p:tav>
                                        <p:tav tm="100000">
                                          <p:val>
                                            <p:strVal val="#ppt_y"/>
                                          </p:val>
                                        </p:tav>
                                      </p:tavLst>
                                    </p:anim>
                                  </p:childTnLst>
                                </p:cTn>
                              </p:par>
                              <p:par>
                                <p:cTn id="238" presetID="42" presetClass="entr" presetSubtype="0" fill="hold" grpId="0" nodeType="withEffect">
                                  <p:stCondLst>
                                    <p:cond delay="0"/>
                                  </p:stCondLst>
                                  <p:childTnLst>
                                    <p:set>
                                      <p:cBhvr>
                                        <p:cTn id="239" dur="1" fill="hold">
                                          <p:stCondLst>
                                            <p:cond delay="0"/>
                                          </p:stCondLst>
                                        </p:cTn>
                                        <p:tgtEl>
                                          <p:spTgt spid="69"/>
                                        </p:tgtEl>
                                        <p:attrNameLst>
                                          <p:attrName>style.visibility</p:attrName>
                                        </p:attrNameLst>
                                      </p:cBhvr>
                                      <p:to>
                                        <p:strVal val="visible"/>
                                      </p:to>
                                    </p:set>
                                    <p:animEffect transition="in" filter="fade">
                                      <p:cBhvr>
                                        <p:cTn id="240" dur="1000"/>
                                        <p:tgtEl>
                                          <p:spTgt spid="69"/>
                                        </p:tgtEl>
                                      </p:cBhvr>
                                    </p:animEffect>
                                    <p:anim calcmode="lin" valueType="num">
                                      <p:cBhvr>
                                        <p:cTn id="241" dur="1000" fill="hold"/>
                                        <p:tgtEl>
                                          <p:spTgt spid="69"/>
                                        </p:tgtEl>
                                        <p:attrNameLst>
                                          <p:attrName>ppt_x</p:attrName>
                                        </p:attrNameLst>
                                      </p:cBhvr>
                                      <p:tavLst>
                                        <p:tav tm="0">
                                          <p:val>
                                            <p:strVal val="#ppt_x"/>
                                          </p:val>
                                        </p:tav>
                                        <p:tav tm="100000">
                                          <p:val>
                                            <p:strVal val="#ppt_x"/>
                                          </p:val>
                                        </p:tav>
                                      </p:tavLst>
                                    </p:anim>
                                    <p:anim calcmode="lin" valueType="num">
                                      <p:cBhvr>
                                        <p:cTn id="242" dur="1000" fill="hold"/>
                                        <p:tgtEl>
                                          <p:spTgt spid="69"/>
                                        </p:tgtEl>
                                        <p:attrNameLst>
                                          <p:attrName>ppt_y</p:attrName>
                                        </p:attrNameLst>
                                      </p:cBhvr>
                                      <p:tavLst>
                                        <p:tav tm="0">
                                          <p:val>
                                            <p:strVal val="#ppt_y+.1"/>
                                          </p:val>
                                        </p:tav>
                                        <p:tav tm="100000">
                                          <p:val>
                                            <p:strVal val="#ppt_y"/>
                                          </p:val>
                                        </p:tav>
                                      </p:tavLst>
                                    </p:anim>
                                  </p:childTnLst>
                                </p:cTn>
                              </p:par>
                              <p:par>
                                <p:cTn id="243" presetID="42" presetClass="entr" presetSubtype="0" fill="hold" grpId="0" nodeType="withEffect">
                                  <p:stCondLst>
                                    <p:cond delay="0"/>
                                  </p:stCondLst>
                                  <p:childTnLst>
                                    <p:set>
                                      <p:cBhvr>
                                        <p:cTn id="244" dur="1" fill="hold">
                                          <p:stCondLst>
                                            <p:cond delay="0"/>
                                          </p:stCondLst>
                                        </p:cTn>
                                        <p:tgtEl>
                                          <p:spTgt spid="70"/>
                                        </p:tgtEl>
                                        <p:attrNameLst>
                                          <p:attrName>style.visibility</p:attrName>
                                        </p:attrNameLst>
                                      </p:cBhvr>
                                      <p:to>
                                        <p:strVal val="visible"/>
                                      </p:to>
                                    </p:set>
                                    <p:animEffect transition="in" filter="fade">
                                      <p:cBhvr>
                                        <p:cTn id="245" dur="1000"/>
                                        <p:tgtEl>
                                          <p:spTgt spid="70"/>
                                        </p:tgtEl>
                                      </p:cBhvr>
                                    </p:animEffect>
                                    <p:anim calcmode="lin" valueType="num">
                                      <p:cBhvr>
                                        <p:cTn id="246" dur="1000" fill="hold"/>
                                        <p:tgtEl>
                                          <p:spTgt spid="70"/>
                                        </p:tgtEl>
                                        <p:attrNameLst>
                                          <p:attrName>ppt_x</p:attrName>
                                        </p:attrNameLst>
                                      </p:cBhvr>
                                      <p:tavLst>
                                        <p:tav tm="0">
                                          <p:val>
                                            <p:strVal val="#ppt_x"/>
                                          </p:val>
                                        </p:tav>
                                        <p:tav tm="100000">
                                          <p:val>
                                            <p:strVal val="#ppt_x"/>
                                          </p:val>
                                        </p:tav>
                                      </p:tavLst>
                                    </p:anim>
                                    <p:anim calcmode="lin" valueType="num">
                                      <p:cBhvr>
                                        <p:cTn id="247" dur="1000" fill="hold"/>
                                        <p:tgtEl>
                                          <p:spTgt spid="70"/>
                                        </p:tgtEl>
                                        <p:attrNameLst>
                                          <p:attrName>ppt_y</p:attrName>
                                        </p:attrNameLst>
                                      </p:cBhvr>
                                      <p:tavLst>
                                        <p:tav tm="0">
                                          <p:val>
                                            <p:strVal val="#ppt_y+.1"/>
                                          </p:val>
                                        </p:tav>
                                        <p:tav tm="100000">
                                          <p:val>
                                            <p:strVal val="#ppt_y"/>
                                          </p:val>
                                        </p:tav>
                                      </p:tavLst>
                                    </p:anim>
                                  </p:childTnLst>
                                </p:cTn>
                              </p:par>
                              <p:par>
                                <p:cTn id="248" presetID="42" presetClass="entr" presetSubtype="0" fill="hold" grpId="0" nodeType="withEffect">
                                  <p:stCondLst>
                                    <p:cond delay="0"/>
                                  </p:stCondLst>
                                  <p:childTnLst>
                                    <p:set>
                                      <p:cBhvr>
                                        <p:cTn id="249" dur="1" fill="hold">
                                          <p:stCondLst>
                                            <p:cond delay="0"/>
                                          </p:stCondLst>
                                        </p:cTn>
                                        <p:tgtEl>
                                          <p:spTgt spid="71"/>
                                        </p:tgtEl>
                                        <p:attrNameLst>
                                          <p:attrName>style.visibility</p:attrName>
                                        </p:attrNameLst>
                                      </p:cBhvr>
                                      <p:to>
                                        <p:strVal val="visible"/>
                                      </p:to>
                                    </p:set>
                                    <p:animEffect transition="in" filter="fade">
                                      <p:cBhvr>
                                        <p:cTn id="250" dur="1000"/>
                                        <p:tgtEl>
                                          <p:spTgt spid="71"/>
                                        </p:tgtEl>
                                      </p:cBhvr>
                                    </p:animEffect>
                                    <p:anim calcmode="lin" valueType="num">
                                      <p:cBhvr>
                                        <p:cTn id="251" dur="1000" fill="hold"/>
                                        <p:tgtEl>
                                          <p:spTgt spid="71"/>
                                        </p:tgtEl>
                                        <p:attrNameLst>
                                          <p:attrName>ppt_x</p:attrName>
                                        </p:attrNameLst>
                                      </p:cBhvr>
                                      <p:tavLst>
                                        <p:tav tm="0">
                                          <p:val>
                                            <p:strVal val="#ppt_x"/>
                                          </p:val>
                                        </p:tav>
                                        <p:tav tm="100000">
                                          <p:val>
                                            <p:strVal val="#ppt_x"/>
                                          </p:val>
                                        </p:tav>
                                      </p:tavLst>
                                    </p:anim>
                                    <p:anim calcmode="lin" valueType="num">
                                      <p:cBhvr>
                                        <p:cTn id="252" dur="1000" fill="hold"/>
                                        <p:tgtEl>
                                          <p:spTgt spid="71"/>
                                        </p:tgtEl>
                                        <p:attrNameLst>
                                          <p:attrName>ppt_y</p:attrName>
                                        </p:attrNameLst>
                                      </p:cBhvr>
                                      <p:tavLst>
                                        <p:tav tm="0">
                                          <p:val>
                                            <p:strVal val="#ppt_y+.1"/>
                                          </p:val>
                                        </p:tav>
                                        <p:tav tm="100000">
                                          <p:val>
                                            <p:strVal val="#ppt_y"/>
                                          </p:val>
                                        </p:tav>
                                      </p:tavLst>
                                    </p:anim>
                                  </p:childTnLst>
                                </p:cTn>
                              </p:par>
                              <p:par>
                                <p:cTn id="253" presetID="42" presetClass="entr" presetSubtype="0" fill="hold" grpId="0" nodeType="withEffect">
                                  <p:stCondLst>
                                    <p:cond delay="0"/>
                                  </p:stCondLst>
                                  <p:childTnLst>
                                    <p:set>
                                      <p:cBhvr>
                                        <p:cTn id="254" dur="1" fill="hold">
                                          <p:stCondLst>
                                            <p:cond delay="0"/>
                                          </p:stCondLst>
                                        </p:cTn>
                                        <p:tgtEl>
                                          <p:spTgt spid="72"/>
                                        </p:tgtEl>
                                        <p:attrNameLst>
                                          <p:attrName>style.visibility</p:attrName>
                                        </p:attrNameLst>
                                      </p:cBhvr>
                                      <p:to>
                                        <p:strVal val="visible"/>
                                      </p:to>
                                    </p:set>
                                    <p:animEffect transition="in" filter="fade">
                                      <p:cBhvr>
                                        <p:cTn id="255" dur="1000"/>
                                        <p:tgtEl>
                                          <p:spTgt spid="72"/>
                                        </p:tgtEl>
                                      </p:cBhvr>
                                    </p:animEffect>
                                    <p:anim calcmode="lin" valueType="num">
                                      <p:cBhvr>
                                        <p:cTn id="256" dur="1000" fill="hold"/>
                                        <p:tgtEl>
                                          <p:spTgt spid="72"/>
                                        </p:tgtEl>
                                        <p:attrNameLst>
                                          <p:attrName>ppt_x</p:attrName>
                                        </p:attrNameLst>
                                      </p:cBhvr>
                                      <p:tavLst>
                                        <p:tav tm="0">
                                          <p:val>
                                            <p:strVal val="#ppt_x"/>
                                          </p:val>
                                        </p:tav>
                                        <p:tav tm="100000">
                                          <p:val>
                                            <p:strVal val="#ppt_x"/>
                                          </p:val>
                                        </p:tav>
                                      </p:tavLst>
                                    </p:anim>
                                    <p:anim calcmode="lin" valueType="num">
                                      <p:cBhvr>
                                        <p:cTn id="257" dur="1000" fill="hold"/>
                                        <p:tgtEl>
                                          <p:spTgt spid="72"/>
                                        </p:tgtEl>
                                        <p:attrNameLst>
                                          <p:attrName>ppt_y</p:attrName>
                                        </p:attrNameLst>
                                      </p:cBhvr>
                                      <p:tavLst>
                                        <p:tav tm="0">
                                          <p:val>
                                            <p:strVal val="#ppt_y+.1"/>
                                          </p:val>
                                        </p:tav>
                                        <p:tav tm="100000">
                                          <p:val>
                                            <p:strVal val="#ppt_y"/>
                                          </p:val>
                                        </p:tav>
                                      </p:tavLst>
                                    </p:anim>
                                  </p:childTnLst>
                                </p:cTn>
                              </p:par>
                              <p:par>
                                <p:cTn id="258" presetID="42" presetClass="entr" presetSubtype="0" fill="hold" grpId="0" nodeType="withEffect">
                                  <p:stCondLst>
                                    <p:cond delay="0"/>
                                  </p:stCondLst>
                                  <p:childTnLst>
                                    <p:set>
                                      <p:cBhvr>
                                        <p:cTn id="259" dur="1" fill="hold">
                                          <p:stCondLst>
                                            <p:cond delay="0"/>
                                          </p:stCondLst>
                                        </p:cTn>
                                        <p:tgtEl>
                                          <p:spTgt spid="73"/>
                                        </p:tgtEl>
                                        <p:attrNameLst>
                                          <p:attrName>style.visibility</p:attrName>
                                        </p:attrNameLst>
                                      </p:cBhvr>
                                      <p:to>
                                        <p:strVal val="visible"/>
                                      </p:to>
                                    </p:set>
                                    <p:animEffect transition="in" filter="fade">
                                      <p:cBhvr>
                                        <p:cTn id="260" dur="1000"/>
                                        <p:tgtEl>
                                          <p:spTgt spid="73"/>
                                        </p:tgtEl>
                                      </p:cBhvr>
                                    </p:animEffect>
                                    <p:anim calcmode="lin" valueType="num">
                                      <p:cBhvr>
                                        <p:cTn id="261" dur="1000" fill="hold"/>
                                        <p:tgtEl>
                                          <p:spTgt spid="73"/>
                                        </p:tgtEl>
                                        <p:attrNameLst>
                                          <p:attrName>ppt_x</p:attrName>
                                        </p:attrNameLst>
                                      </p:cBhvr>
                                      <p:tavLst>
                                        <p:tav tm="0">
                                          <p:val>
                                            <p:strVal val="#ppt_x"/>
                                          </p:val>
                                        </p:tav>
                                        <p:tav tm="100000">
                                          <p:val>
                                            <p:strVal val="#ppt_x"/>
                                          </p:val>
                                        </p:tav>
                                      </p:tavLst>
                                    </p:anim>
                                    <p:anim calcmode="lin" valueType="num">
                                      <p:cBhvr>
                                        <p:cTn id="262" dur="1000" fill="hold"/>
                                        <p:tgtEl>
                                          <p:spTgt spid="73"/>
                                        </p:tgtEl>
                                        <p:attrNameLst>
                                          <p:attrName>ppt_y</p:attrName>
                                        </p:attrNameLst>
                                      </p:cBhvr>
                                      <p:tavLst>
                                        <p:tav tm="0">
                                          <p:val>
                                            <p:strVal val="#ppt_y+.1"/>
                                          </p:val>
                                        </p:tav>
                                        <p:tav tm="100000">
                                          <p:val>
                                            <p:strVal val="#ppt_y"/>
                                          </p:val>
                                        </p:tav>
                                      </p:tavLst>
                                    </p:anim>
                                  </p:childTnLst>
                                </p:cTn>
                              </p:par>
                              <p:par>
                                <p:cTn id="263" presetID="42" presetClass="entr" presetSubtype="0" fill="hold" grpId="0" nodeType="withEffect">
                                  <p:stCondLst>
                                    <p:cond delay="0"/>
                                  </p:stCondLst>
                                  <p:childTnLst>
                                    <p:set>
                                      <p:cBhvr>
                                        <p:cTn id="264" dur="1" fill="hold">
                                          <p:stCondLst>
                                            <p:cond delay="0"/>
                                          </p:stCondLst>
                                        </p:cTn>
                                        <p:tgtEl>
                                          <p:spTgt spid="74"/>
                                        </p:tgtEl>
                                        <p:attrNameLst>
                                          <p:attrName>style.visibility</p:attrName>
                                        </p:attrNameLst>
                                      </p:cBhvr>
                                      <p:to>
                                        <p:strVal val="visible"/>
                                      </p:to>
                                    </p:set>
                                    <p:animEffect transition="in" filter="fade">
                                      <p:cBhvr>
                                        <p:cTn id="265" dur="1000"/>
                                        <p:tgtEl>
                                          <p:spTgt spid="74"/>
                                        </p:tgtEl>
                                      </p:cBhvr>
                                    </p:animEffect>
                                    <p:anim calcmode="lin" valueType="num">
                                      <p:cBhvr>
                                        <p:cTn id="266" dur="1000" fill="hold"/>
                                        <p:tgtEl>
                                          <p:spTgt spid="74"/>
                                        </p:tgtEl>
                                        <p:attrNameLst>
                                          <p:attrName>ppt_x</p:attrName>
                                        </p:attrNameLst>
                                      </p:cBhvr>
                                      <p:tavLst>
                                        <p:tav tm="0">
                                          <p:val>
                                            <p:strVal val="#ppt_x"/>
                                          </p:val>
                                        </p:tav>
                                        <p:tav tm="100000">
                                          <p:val>
                                            <p:strVal val="#ppt_x"/>
                                          </p:val>
                                        </p:tav>
                                      </p:tavLst>
                                    </p:anim>
                                    <p:anim calcmode="lin" valueType="num">
                                      <p:cBhvr>
                                        <p:cTn id="267" dur="1000" fill="hold"/>
                                        <p:tgtEl>
                                          <p:spTgt spid="74"/>
                                        </p:tgtEl>
                                        <p:attrNameLst>
                                          <p:attrName>ppt_y</p:attrName>
                                        </p:attrNameLst>
                                      </p:cBhvr>
                                      <p:tavLst>
                                        <p:tav tm="0">
                                          <p:val>
                                            <p:strVal val="#ppt_y+.1"/>
                                          </p:val>
                                        </p:tav>
                                        <p:tav tm="100000">
                                          <p:val>
                                            <p:strVal val="#ppt_y"/>
                                          </p:val>
                                        </p:tav>
                                      </p:tavLst>
                                    </p:anim>
                                  </p:childTnLst>
                                </p:cTn>
                              </p:par>
                              <p:par>
                                <p:cTn id="268" presetID="42" presetClass="entr" presetSubtype="0" fill="hold" grpId="0" nodeType="withEffect">
                                  <p:stCondLst>
                                    <p:cond delay="0"/>
                                  </p:stCondLst>
                                  <p:childTnLst>
                                    <p:set>
                                      <p:cBhvr>
                                        <p:cTn id="269" dur="1" fill="hold">
                                          <p:stCondLst>
                                            <p:cond delay="0"/>
                                          </p:stCondLst>
                                        </p:cTn>
                                        <p:tgtEl>
                                          <p:spTgt spid="75"/>
                                        </p:tgtEl>
                                        <p:attrNameLst>
                                          <p:attrName>style.visibility</p:attrName>
                                        </p:attrNameLst>
                                      </p:cBhvr>
                                      <p:to>
                                        <p:strVal val="visible"/>
                                      </p:to>
                                    </p:set>
                                    <p:animEffect transition="in" filter="fade">
                                      <p:cBhvr>
                                        <p:cTn id="270" dur="1000"/>
                                        <p:tgtEl>
                                          <p:spTgt spid="75"/>
                                        </p:tgtEl>
                                      </p:cBhvr>
                                    </p:animEffect>
                                    <p:anim calcmode="lin" valueType="num">
                                      <p:cBhvr>
                                        <p:cTn id="271" dur="1000" fill="hold"/>
                                        <p:tgtEl>
                                          <p:spTgt spid="75"/>
                                        </p:tgtEl>
                                        <p:attrNameLst>
                                          <p:attrName>ppt_x</p:attrName>
                                        </p:attrNameLst>
                                      </p:cBhvr>
                                      <p:tavLst>
                                        <p:tav tm="0">
                                          <p:val>
                                            <p:strVal val="#ppt_x"/>
                                          </p:val>
                                        </p:tav>
                                        <p:tav tm="100000">
                                          <p:val>
                                            <p:strVal val="#ppt_x"/>
                                          </p:val>
                                        </p:tav>
                                      </p:tavLst>
                                    </p:anim>
                                    <p:anim calcmode="lin" valueType="num">
                                      <p:cBhvr>
                                        <p:cTn id="272" dur="1000" fill="hold"/>
                                        <p:tgtEl>
                                          <p:spTgt spid="7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p:bldP spid="62" grpId="0"/>
      <p:bldP spid="63" grpId="0"/>
      <p:bldP spid="64" grpId="0"/>
      <p:bldP spid="65" grpId="0"/>
      <p:bldP spid="66" grpId="0"/>
      <p:bldP spid="67" grpId="0"/>
      <p:bldP spid="68" grpId="0"/>
      <p:bldP spid="69" grpId="0"/>
      <p:bldP spid="70" grpId="0"/>
      <p:bldP spid="71" grpId="0"/>
      <p:bldP spid="72" grpId="0"/>
      <p:bldP spid="73" grpId="0"/>
      <p:bldP spid="74" grpId="0"/>
      <p:bldP spid="75" grpId="0"/>
      <p:bldP spid="14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椭圆 6"/>
          <p:cNvSpPr>
            <a:spLocks noChangeArrowheads="1"/>
          </p:cNvSpPr>
          <p:nvPr/>
        </p:nvSpPr>
        <p:spPr bwMode="auto">
          <a:xfrm>
            <a:off x="5149885" y="1361150"/>
            <a:ext cx="494109" cy="494110"/>
          </a:xfrm>
          <a:prstGeom prst="ellipse">
            <a:avLst/>
          </a:prstGeom>
          <a:solidFill>
            <a:srgbClr val="996633"/>
          </a:solid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zh-CN" sz="1350">
              <a:solidFill>
                <a:srgbClr val="CBA76B"/>
              </a:solidFill>
              <a:latin typeface="+mn-lt"/>
              <a:ea typeface="+mn-ea"/>
              <a:cs typeface="+mn-ea"/>
              <a:sym typeface="+mn-lt"/>
            </a:endParaRPr>
          </a:p>
        </p:txBody>
      </p:sp>
      <p:sp>
        <p:nvSpPr>
          <p:cNvPr id="40" name="椭圆 7"/>
          <p:cNvSpPr>
            <a:spLocks noChangeArrowheads="1"/>
          </p:cNvSpPr>
          <p:nvPr/>
        </p:nvSpPr>
        <p:spPr bwMode="auto">
          <a:xfrm>
            <a:off x="5149885" y="2270813"/>
            <a:ext cx="494109" cy="494110"/>
          </a:xfrm>
          <a:prstGeom prst="ellipse">
            <a:avLst/>
          </a:prstGeom>
          <a:solidFill>
            <a:srgbClr val="996633"/>
          </a:solid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zh-CN" sz="1350">
              <a:solidFill>
                <a:srgbClr val="CBA76B"/>
              </a:solidFill>
              <a:latin typeface="+mn-lt"/>
              <a:ea typeface="+mn-ea"/>
              <a:cs typeface="+mn-ea"/>
              <a:sym typeface="+mn-lt"/>
            </a:endParaRPr>
          </a:p>
        </p:txBody>
      </p:sp>
      <p:sp>
        <p:nvSpPr>
          <p:cNvPr id="42" name="椭圆 8"/>
          <p:cNvSpPr>
            <a:spLocks noChangeArrowheads="1"/>
          </p:cNvSpPr>
          <p:nvPr/>
        </p:nvSpPr>
        <p:spPr bwMode="auto">
          <a:xfrm>
            <a:off x="5149885" y="3252344"/>
            <a:ext cx="494109" cy="494110"/>
          </a:xfrm>
          <a:prstGeom prst="ellipse">
            <a:avLst/>
          </a:prstGeom>
          <a:solidFill>
            <a:srgbClr val="996633"/>
          </a:solidFill>
          <a:ln>
            <a:noFill/>
          </a:ln>
        </p:spPr>
        <p:txBody>
          <a:bodyPr anchor="ct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endParaRPr lang="zh-CN" altLang="zh-CN" sz="1350">
              <a:solidFill>
                <a:srgbClr val="CBA76B"/>
              </a:solidFill>
              <a:latin typeface="+mn-lt"/>
              <a:ea typeface="+mn-ea"/>
              <a:cs typeface="+mn-ea"/>
              <a:sym typeface="+mn-lt"/>
            </a:endParaRPr>
          </a:p>
        </p:txBody>
      </p:sp>
      <p:sp>
        <p:nvSpPr>
          <p:cNvPr id="44" name="TextBox 4"/>
          <p:cNvSpPr>
            <a:spLocks noChangeArrowheads="1"/>
          </p:cNvSpPr>
          <p:nvPr/>
        </p:nvSpPr>
        <p:spPr bwMode="auto">
          <a:xfrm>
            <a:off x="2754073" y="3597770"/>
            <a:ext cx="1287066" cy="336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50000"/>
              </a:lnSpc>
            </a:pPr>
            <a:r>
              <a:rPr lang="zh-CN" altLang="en-US" sz="1200" dirty="0">
                <a:solidFill>
                  <a:schemeClr val="bg1"/>
                </a:solidFill>
                <a:latin typeface="+mn-lt"/>
                <a:ea typeface="+mn-ea"/>
                <a:cs typeface="+mn-ea"/>
                <a:sym typeface="+mn-lt"/>
              </a:rPr>
              <a:t>点击添加标题</a:t>
            </a:r>
            <a:endParaRPr lang="en-US" altLang="zh-CN" sz="1200" dirty="0">
              <a:solidFill>
                <a:schemeClr val="bg1"/>
              </a:solidFill>
              <a:latin typeface="+mn-lt"/>
              <a:ea typeface="+mn-ea"/>
              <a:cs typeface="+mn-ea"/>
              <a:sym typeface="+mn-lt"/>
            </a:endParaRPr>
          </a:p>
        </p:txBody>
      </p:sp>
      <p:sp>
        <p:nvSpPr>
          <p:cNvPr id="45" name="TextBox 15"/>
          <p:cNvSpPr>
            <a:spLocks noChangeArrowheads="1"/>
          </p:cNvSpPr>
          <p:nvPr/>
        </p:nvSpPr>
        <p:spPr bwMode="auto">
          <a:xfrm>
            <a:off x="2261750" y="3900189"/>
            <a:ext cx="2271713" cy="275588"/>
          </a:xfrm>
          <a:prstGeom prst="rect">
            <a:avLst/>
          </a:prstGeom>
          <a:noFill/>
          <a:ln>
            <a:noFill/>
          </a:ln>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50000"/>
              </a:lnSpc>
            </a:pPr>
            <a:r>
              <a:rPr lang="zh-CN" altLang="en-US" sz="900" dirty="0">
                <a:solidFill>
                  <a:schemeClr val="bg1"/>
                </a:solidFill>
                <a:latin typeface="+mn-lt"/>
                <a:ea typeface="+mn-ea"/>
                <a:cs typeface="+mn-ea"/>
                <a:sym typeface="+mn-lt"/>
              </a:rPr>
              <a:t>这里输入简单的文字概述这里输入</a:t>
            </a:r>
          </a:p>
        </p:txBody>
      </p:sp>
      <p:sp>
        <p:nvSpPr>
          <p:cNvPr id="46" name="矩形 10"/>
          <p:cNvSpPr>
            <a:spLocks noChangeArrowheads="1"/>
          </p:cNvSpPr>
          <p:nvPr/>
        </p:nvSpPr>
        <p:spPr bwMode="auto">
          <a:xfrm>
            <a:off x="5780087" y="1573059"/>
            <a:ext cx="3400425" cy="346249"/>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825" dirty="0">
                <a:solidFill>
                  <a:schemeClr val="bg1"/>
                </a:solidFill>
                <a:latin typeface="+mn-lt"/>
                <a:ea typeface="+mn-ea"/>
                <a:cs typeface="+mn-ea"/>
                <a:sym typeface="+mn-lt"/>
              </a:rPr>
              <a:t>这里输入简单字概述这里输入简单简单的文字概述这里</a:t>
            </a:r>
            <a:endParaRPr lang="en-US" altLang="zh-CN" sz="825" dirty="0">
              <a:solidFill>
                <a:schemeClr val="bg1"/>
              </a:solidFill>
              <a:latin typeface="+mn-lt"/>
              <a:ea typeface="+mn-ea"/>
              <a:cs typeface="+mn-ea"/>
              <a:sym typeface="+mn-lt"/>
            </a:endParaRPr>
          </a:p>
          <a:p>
            <a:r>
              <a:rPr lang="zh-CN" altLang="en-US" sz="825" dirty="0">
                <a:solidFill>
                  <a:schemeClr val="bg1"/>
                </a:solidFill>
                <a:latin typeface="+mn-lt"/>
                <a:ea typeface="+mn-ea"/>
                <a:cs typeface="+mn-ea"/>
                <a:sym typeface="+mn-lt"/>
              </a:rPr>
              <a:t>输入简单的文字概述简单的文字</a:t>
            </a:r>
          </a:p>
        </p:txBody>
      </p:sp>
      <p:sp>
        <p:nvSpPr>
          <p:cNvPr id="47" name="矩形 11"/>
          <p:cNvSpPr>
            <a:spLocks noChangeArrowheads="1"/>
          </p:cNvSpPr>
          <p:nvPr/>
        </p:nvSpPr>
        <p:spPr bwMode="auto">
          <a:xfrm>
            <a:off x="5780087" y="2482722"/>
            <a:ext cx="3400425" cy="346249"/>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825">
                <a:solidFill>
                  <a:schemeClr val="bg1"/>
                </a:solidFill>
                <a:latin typeface="+mn-lt"/>
                <a:ea typeface="+mn-ea"/>
                <a:cs typeface="+mn-ea"/>
                <a:sym typeface="+mn-lt"/>
              </a:rPr>
              <a:t>这里输入简单字概述这里输入简单简单的文字概述这里</a:t>
            </a:r>
            <a:endParaRPr lang="en-US" altLang="zh-CN" sz="825">
              <a:solidFill>
                <a:schemeClr val="bg1"/>
              </a:solidFill>
              <a:latin typeface="+mn-lt"/>
              <a:ea typeface="+mn-ea"/>
              <a:cs typeface="+mn-ea"/>
              <a:sym typeface="+mn-lt"/>
            </a:endParaRPr>
          </a:p>
          <a:p>
            <a:r>
              <a:rPr lang="zh-CN" altLang="en-US" sz="825">
                <a:solidFill>
                  <a:schemeClr val="bg1"/>
                </a:solidFill>
                <a:latin typeface="+mn-lt"/>
                <a:ea typeface="+mn-ea"/>
                <a:cs typeface="+mn-ea"/>
                <a:sym typeface="+mn-lt"/>
              </a:rPr>
              <a:t>输入简单的文字概述简单的文字</a:t>
            </a:r>
          </a:p>
        </p:txBody>
      </p:sp>
      <p:sp>
        <p:nvSpPr>
          <p:cNvPr id="48" name="矩形 12"/>
          <p:cNvSpPr>
            <a:spLocks noChangeArrowheads="1"/>
          </p:cNvSpPr>
          <p:nvPr/>
        </p:nvSpPr>
        <p:spPr bwMode="auto">
          <a:xfrm>
            <a:off x="5780087" y="3435679"/>
            <a:ext cx="3400425" cy="346249"/>
          </a:xfrm>
          <a:prstGeom prst="rect">
            <a:avLst/>
          </a:prstGeom>
          <a:noFill/>
          <a:ln>
            <a:noFill/>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825">
                <a:solidFill>
                  <a:schemeClr val="bg1"/>
                </a:solidFill>
                <a:latin typeface="+mn-lt"/>
                <a:ea typeface="+mn-ea"/>
                <a:cs typeface="+mn-ea"/>
                <a:sym typeface="+mn-lt"/>
              </a:rPr>
              <a:t>这里输入简单字概述这里输入简单简单的文字概述这里</a:t>
            </a:r>
            <a:endParaRPr lang="en-US" altLang="zh-CN" sz="825">
              <a:solidFill>
                <a:schemeClr val="bg1"/>
              </a:solidFill>
              <a:latin typeface="+mn-lt"/>
              <a:ea typeface="+mn-ea"/>
              <a:cs typeface="+mn-ea"/>
              <a:sym typeface="+mn-lt"/>
            </a:endParaRPr>
          </a:p>
          <a:p>
            <a:r>
              <a:rPr lang="zh-CN" altLang="en-US" sz="825">
                <a:solidFill>
                  <a:schemeClr val="bg1"/>
                </a:solidFill>
                <a:latin typeface="+mn-lt"/>
                <a:ea typeface="+mn-ea"/>
                <a:cs typeface="+mn-ea"/>
                <a:sym typeface="+mn-lt"/>
              </a:rPr>
              <a:t>输入简单的文字概述简单的文字</a:t>
            </a:r>
          </a:p>
        </p:txBody>
      </p:sp>
      <p:sp>
        <p:nvSpPr>
          <p:cNvPr id="49" name="TextBox 4"/>
          <p:cNvSpPr>
            <a:spLocks noChangeArrowheads="1"/>
          </p:cNvSpPr>
          <p:nvPr/>
        </p:nvSpPr>
        <p:spPr bwMode="auto">
          <a:xfrm>
            <a:off x="5680074" y="1283737"/>
            <a:ext cx="1287066" cy="336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50000"/>
              </a:lnSpc>
            </a:pPr>
            <a:r>
              <a:rPr lang="zh-CN" altLang="en-US" sz="1200">
                <a:solidFill>
                  <a:schemeClr val="bg1"/>
                </a:solidFill>
                <a:latin typeface="+mn-lt"/>
                <a:ea typeface="+mn-ea"/>
                <a:cs typeface="+mn-ea"/>
                <a:sym typeface="+mn-lt"/>
              </a:rPr>
              <a:t>点击添加标题</a:t>
            </a:r>
            <a:endParaRPr lang="en-US" altLang="zh-CN" sz="1200">
              <a:solidFill>
                <a:schemeClr val="bg1"/>
              </a:solidFill>
              <a:latin typeface="+mn-lt"/>
              <a:ea typeface="+mn-ea"/>
              <a:cs typeface="+mn-ea"/>
              <a:sym typeface="+mn-lt"/>
            </a:endParaRPr>
          </a:p>
        </p:txBody>
      </p:sp>
      <p:sp>
        <p:nvSpPr>
          <p:cNvPr id="50" name="TextBox 4"/>
          <p:cNvSpPr>
            <a:spLocks noChangeArrowheads="1"/>
          </p:cNvSpPr>
          <p:nvPr/>
        </p:nvSpPr>
        <p:spPr bwMode="auto">
          <a:xfrm>
            <a:off x="5680074" y="2171969"/>
            <a:ext cx="1287066" cy="336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50000"/>
              </a:lnSpc>
            </a:pPr>
            <a:r>
              <a:rPr lang="zh-CN" altLang="en-US" sz="1200">
                <a:solidFill>
                  <a:schemeClr val="bg1"/>
                </a:solidFill>
                <a:latin typeface="+mn-lt"/>
                <a:ea typeface="+mn-ea"/>
                <a:cs typeface="+mn-ea"/>
                <a:sym typeface="+mn-lt"/>
              </a:rPr>
              <a:t>点击添加标题</a:t>
            </a:r>
            <a:endParaRPr lang="en-US" altLang="zh-CN" sz="1200">
              <a:solidFill>
                <a:schemeClr val="bg1"/>
              </a:solidFill>
              <a:latin typeface="+mn-lt"/>
              <a:ea typeface="+mn-ea"/>
              <a:cs typeface="+mn-ea"/>
              <a:sym typeface="+mn-lt"/>
            </a:endParaRPr>
          </a:p>
        </p:txBody>
      </p:sp>
      <p:sp>
        <p:nvSpPr>
          <p:cNvPr id="51" name="TextBox 4"/>
          <p:cNvSpPr>
            <a:spLocks noChangeArrowheads="1"/>
          </p:cNvSpPr>
          <p:nvPr/>
        </p:nvSpPr>
        <p:spPr bwMode="auto">
          <a:xfrm>
            <a:off x="5680074" y="3122544"/>
            <a:ext cx="1287066" cy="336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50000"/>
              </a:lnSpc>
            </a:pPr>
            <a:r>
              <a:rPr lang="zh-CN" altLang="en-US" sz="1200" dirty="0">
                <a:solidFill>
                  <a:schemeClr val="bg1"/>
                </a:solidFill>
                <a:latin typeface="+mn-lt"/>
                <a:ea typeface="+mn-ea"/>
                <a:cs typeface="+mn-ea"/>
                <a:sym typeface="+mn-lt"/>
              </a:rPr>
              <a:t>点击添加标题</a:t>
            </a:r>
            <a:endParaRPr lang="en-US" altLang="zh-CN" sz="1200" dirty="0">
              <a:solidFill>
                <a:schemeClr val="bg1"/>
              </a:solidFill>
              <a:latin typeface="+mn-lt"/>
              <a:ea typeface="+mn-ea"/>
              <a:cs typeface="+mn-ea"/>
              <a:sym typeface="+mn-lt"/>
            </a:endParaRPr>
          </a:p>
        </p:txBody>
      </p:sp>
      <p:sp>
        <p:nvSpPr>
          <p:cNvPr id="52" name="矩形 20"/>
          <p:cNvSpPr>
            <a:spLocks noChangeArrowheads="1"/>
          </p:cNvSpPr>
          <p:nvPr/>
        </p:nvSpPr>
        <p:spPr bwMode="auto">
          <a:xfrm>
            <a:off x="5123467" y="1384962"/>
            <a:ext cx="546945" cy="461665"/>
          </a:xfrm>
          <a:prstGeom prst="rect">
            <a:avLst/>
          </a:prstGeom>
          <a:noFill/>
          <a:ln>
            <a:noFill/>
          </a:ln>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dirty="0">
                <a:solidFill>
                  <a:schemeClr val="bg1"/>
                </a:solidFill>
                <a:latin typeface="+mn-lt"/>
                <a:ea typeface="+mn-ea"/>
                <a:cs typeface="+mn-ea"/>
                <a:sym typeface="+mn-lt"/>
              </a:rPr>
              <a:t>01</a:t>
            </a:r>
            <a:endParaRPr lang="zh-CN" altLang="en-US" sz="2400" dirty="0">
              <a:solidFill>
                <a:schemeClr val="bg1"/>
              </a:solidFill>
              <a:latin typeface="+mn-lt"/>
              <a:ea typeface="+mn-ea"/>
              <a:cs typeface="+mn-ea"/>
              <a:sym typeface="+mn-lt"/>
            </a:endParaRPr>
          </a:p>
        </p:txBody>
      </p:sp>
      <p:sp>
        <p:nvSpPr>
          <p:cNvPr id="53" name="矩形 21"/>
          <p:cNvSpPr>
            <a:spLocks noChangeArrowheads="1"/>
          </p:cNvSpPr>
          <p:nvPr/>
        </p:nvSpPr>
        <p:spPr bwMode="auto">
          <a:xfrm>
            <a:off x="5123467" y="2301769"/>
            <a:ext cx="546945" cy="461665"/>
          </a:xfrm>
          <a:prstGeom prst="rect">
            <a:avLst/>
          </a:prstGeom>
          <a:noFill/>
          <a:ln>
            <a:noFill/>
          </a:ln>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dirty="0">
                <a:solidFill>
                  <a:schemeClr val="bg1"/>
                </a:solidFill>
                <a:latin typeface="+mn-lt"/>
                <a:ea typeface="+mn-ea"/>
                <a:cs typeface="+mn-ea"/>
                <a:sym typeface="+mn-lt"/>
              </a:rPr>
              <a:t>02</a:t>
            </a:r>
            <a:endParaRPr lang="zh-CN" altLang="en-US" sz="2400" dirty="0">
              <a:solidFill>
                <a:schemeClr val="bg1"/>
              </a:solidFill>
              <a:latin typeface="+mn-lt"/>
              <a:ea typeface="+mn-ea"/>
              <a:cs typeface="+mn-ea"/>
              <a:sym typeface="+mn-lt"/>
            </a:endParaRPr>
          </a:p>
        </p:txBody>
      </p:sp>
      <p:sp>
        <p:nvSpPr>
          <p:cNvPr id="54" name="矩形 22"/>
          <p:cNvSpPr>
            <a:spLocks noChangeArrowheads="1"/>
          </p:cNvSpPr>
          <p:nvPr/>
        </p:nvSpPr>
        <p:spPr bwMode="auto">
          <a:xfrm>
            <a:off x="5123467" y="3274967"/>
            <a:ext cx="546945" cy="461665"/>
          </a:xfrm>
          <a:prstGeom prst="rect">
            <a:avLst/>
          </a:prstGeom>
          <a:noFill/>
          <a:ln>
            <a:noFill/>
          </a:ln>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en-US" altLang="zh-CN" sz="2400" dirty="0">
                <a:solidFill>
                  <a:schemeClr val="bg1"/>
                </a:solidFill>
                <a:latin typeface="+mn-lt"/>
                <a:ea typeface="+mn-ea"/>
                <a:cs typeface="+mn-ea"/>
                <a:sym typeface="+mn-lt"/>
              </a:rPr>
              <a:t>03</a:t>
            </a:r>
            <a:endParaRPr lang="zh-CN" altLang="en-US" sz="2400" dirty="0">
              <a:solidFill>
                <a:schemeClr val="bg1"/>
              </a:solidFill>
              <a:latin typeface="+mn-lt"/>
              <a:ea typeface="+mn-ea"/>
              <a:cs typeface="+mn-ea"/>
              <a:sym typeface="+mn-lt"/>
            </a:endParaRPr>
          </a:p>
        </p:txBody>
      </p:sp>
      <p:sp>
        <p:nvSpPr>
          <p:cNvPr id="55" name="Rectangle 4"/>
          <p:cNvSpPr>
            <a:spLocks noChangeArrowheads="1"/>
          </p:cNvSpPr>
          <p:nvPr/>
        </p:nvSpPr>
        <p:spPr bwMode="auto">
          <a:xfrm>
            <a:off x="1907704" y="1527351"/>
            <a:ext cx="2979804" cy="2052511"/>
          </a:xfrm>
          <a:prstGeom prst="rect">
            <a:avLst/>
          </a:prstGeom>
          <a:blipFill dpi="0" rotWithShape="1">
            <a:blip r:embed="rId4" cstate="print"/>
            <a:srcRect/>
            <a:stretch>
              <a:fillRect/>
            </a:stretch>
          </a:blipFill>
          <a:ln>
            <a:noFill/>
          </a:ln>
          <a:extLst/>
        </p:spPr>
        <p:txBody>
          <a:bodyPr anchor="ctr"/>
          <a:lstStyle>
            <a:lvl1pPr>
              <a:lnSpc>
                <a:spcPct val="90000"/>
              </a:lnSpc>
              <a:spcBef>
                <a:spcPts val="1000"/>
              </a:spcBef>
              <a:buFont typeface="Arial" panose="020B0604020202020204" pitchFamily="34" charset="0"/>
              <a:buChar char="•"/>
              <a:defRPr sz="28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1pPr>
            <a:lvl2pPr marL="742950" indent="-285750">
              <a:lnSpc>
                <a:spcPct val="90000"/>
              </a:lnSpc>
              <a:spcBef>
                <a:spcPts val="500"/>
              </a:spcBef>
              <a:buFont typeface="Arial" panose="020B0604020202020204" pitchFamily="34" charset="0"/>
              <a:buChar char="•"/>
              <a:defRPr sz="24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2pPr>
            <a:lvl3pPr marL="1143000" indent="-228600">
              <a:lnSpc>
                <a:spcPct val="90000"/>
              </a:lnSpc>
              <a:spcBef>
                <a:spcPts val="500"/>
              </a:spcBef>
              <a:buFont typeface="Arial" panose="020B0604020202020204" pitchFamily="34" charset="0"/>
              <a:buChar char="•"/>
              <a:defRPr sz="2000">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3pPr>
            <a:lvl4pPr marL="16002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4pPr>
            <a:lvl5pPr marL="2057400" indent="-228600">
              <a:lnSpc>
                <a:spcPct val="90000"/>
              </a:lnSpc>
              <a:spcBef>
                <a:spcPts val="500"/>
              </a:spcBef>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方正兰亭黑_GBK" panose="02000000000000000000" pitchFamily="2" charset="-122"/>
                <a:ea typeface="方正兰亭黑_GBK" panose="02000000000000000000" pitchFamily="2" charset="-122"/>
                <a:sym typeface="Calibri" panose="020F0502020204030204" pitchFamily="34" charset="0"/>
              </a:defRPr>
            </a:lvl9pPr>
          </a:lstStyle>
          <a:p>
            <a:pPr algn="ctr" eaLnBrk="1" hangingPunct="1">
              <a:lnSpc>
                <a:spcPct val="100000"/>
              </a:lnSpc>
              <a:spcBef>
                <a:spcPct val="0"/>
              </a:spcBef>
              <a:buFont typeface="Arial" panose="020B0604020202020204" pitchFamily="34" charset="0"/>
              <a:buNone/>
            </a:pPr>
            <a:endParaRPr lang="zh-CN" altLang="zh-CN" sz="1800">
              <a:solidFill>
                <a:srgbClr val="CBA76B"/>
              </a:solidFill>
              <a:latin typeface="+mn-lt"/>
              <a:ea typeface="+mn-ea"/>
              <a:cs typeface="+mn-ea"/>
              <a:sym typeface="+mn-lt"/>
            </a:endParaRPr>
          </a:p>
        </p:txBody>
      </p:sp>
      <p:grpSp>
        <p:nvGrpSpPr>
          <p:cNvPr id="24" name="组合 23"/>
          <p:cNvGrpSpPr/>
          <p:nvPr/>
        </p:nvGrpSpPr>
        <p:grpSpPr>
          <a:xfrm>
            <a:off x="0" y="1609788"/>
            <a:ext cx="1778441" cy="1778441"/>
            <a:chOff x="0" y="1131590"/>
            <a:chExt cx="3053456" cy="3053456"/>
          </a:xfrm>
        </p:grpSpPr>
        <p:pic>
          <p:nvPicPr>
            <p:cNvPr id="25" name="Picture 2" descr="C:\Users\Administrator\Desktop\77da3b27c53b38128a0cfcde2dae21af.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1131590"/>
              <a:ext cx="3053456" cy="305345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3" descr="C:\Users\Administrator\Desktop\1fce01b532a012d44cb9f5a458feeded.png"/>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5000" t="16361" r="50000" b="37743"/>
            <a:stretch/>
          </p:blipFill>
          <p:spPr bwMode="auto">
            <a:xfrm>
              <a:off x="2051720" y="1635522"/>
              <a:ext cx="659128" cy="1150640"/>
            </a:xfrm>
            <a:prstGeom prst="rect">
              <a:avLst/>
            </a:prstGeom>
            <a:noFill/>
            <a:extLst>
              <a:ext uri="{909E8E84-426E-40DD-AFC4-6F175D3DCCD1}">
                <a14:hiddenFill xmlns:a14="http://schemas.microsoft.com/office/drawing/2010/main">
                  <a:solidFill>
                    <a:srgbClr val="FFFFFF"/>
                  </a:solidFill>
                </a14:hiddenFill>
              </a:ext>
            </a:extLst>
          </p:spPr>
        </p:pic>
      </p:grpSp>
      <p:pic>
        <p:nvPicPr>
          <p:cNvPr id="27" name="Picture 4" descr="C:\Users\Administrator\Desktop\5.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388424" y="-188670"/>
            <a:ext cx="1039709" cy="1805243"/>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662208212"/>
      </p:ext>
    </p:extLst>
  </p:cSld>
  <p:clrMapOvr>
    <a:masterClrMapping/>
  </p:clrMapOvr>
  <mc:AlternateContent xmlns:mc="http://schemas.openxmlformats.org/markup-compatibility/2006" xmlns:p14="http://schemas.microsoft.com/office/powerpoint/2010/main">
    <mc:Choice Requires="p14">
      <p:transition spd="slow" p14:dur="1500" advTm="3981">
        <p:random/>
      </p:transition>
    </mc:Choice>
    <mc:Fallback xmlns="">
      <p:transition spd="slow" advTm="3981">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ppt_x"/>
                                          </p:val>
                                        </p:tav>
                                        <p:tav tm="100000">
                                          <p:val>
                                            <p:strVal val="#ppt_x"/>
                                          </p:val>
                                        </p:tav>
                                      </p:tavLst>
                                    </p:anim>
                                    <p:anim calcmode="lin" valueType="num">
                                      <p:cBhvr additive="base">
                                        <p:cTn id="8" dur="500" fill="hold"/>
                                        <p:tgtEl>
                                          <p:spTgt spid="2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ppt_x"/>
                                          </p:val>
                                        </p:tav>
                                        <p:tav tm="100000">
                                          <p:val>
                                            <p:strVal val="#ppt_x"/>
                                          </p:val>
                                        </p:tav>
                                      </p:tavLst>
                                    </p:anim>
                                    <p:anim calcmode="lin" valueType="num">
                                      <p:cBhvr additive="base">
                                        <p:cTn id="12" dur="500" fill="hold"/>
                                        <p:tgtEl>
                                          <p:spTgt spid="40"/>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500" fill="hold"/>
                                        <p:tgtEl>
                                          <p:spTgt spid="42"/>
                                        </p:tgtEl>
                                        <p:attrNameLst>
                                          <p:attrName>ppt_x</p:attrName>
                                        </p:attrNameLst>
                                      </p:cBhvr>
                                      <p:tavLst>
                                        <p:tav tm="0">
                                          <p:val>
                                            <p:strVal val="#ppt_x"/>
                                          </p:val>
                                        </p:tav>
                                        <p:tav tm="100000">
                                          <p:val>
                                            <p:strVal val="#ppt_x"/>
                                          </p:val>
                                        </p:tav>
                                      </p:tavLst>
                                    </p:anim>
                                    <p:anim calcmode="lin" valueType="num">
                                      <p:cBhvr additive="base">
                                        <p:cTn id="16" dur="500" fill="hold"/>
                                        <p:tgtEl>
                                          <p:spTgt spid="42"/>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anim calcmode="lin" valueType="num">
                                      <p:cBhvr additive="base">
                                        <p:cTn id="19" dur="500" fill="hold"/>
                                        <p:tgtEl>
                                          <p:spTgt spid="44"/>
                                        </p:tgtEl>
                                        <p:attrNameLst>
                                          <p:attrName>ppt_x</p:attrName>
                                        </p:attrNameLst>
                                      </p:cBhvr>
                                      <p:tavLst>
                                        <p:tav tm="0">
                                          <p:val>
                                            <p:strVal val="#ppt_x"/>
                                          </p:val>
                                        </p:tav>
                                        <p:tav tm="100000">
                                          <p:val>
                                            <p:strVal val="#ppt_x"/>
                                          </p:val>
                                        </p:tav>
                                      </p:tavLst>
                                    </p:anim>
                                    <p:anim calcmode="lin" valueType="num">
                                      <p:cBhvr additive="base">
                                        <p:cTn id="20" dur="500" fill="hold"/>
                                        <p:tgtEl>
                                          <p:spTgt spid="44"/>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45"/>
                                        </p:tgtEl>
                                        <p:attrNameLst>
                                          <p:attrName>style.visibility</p:attrName>
                                        </p:attrNameLst>
                                      </p:cBhvr>
                                      <p:to>
                                        <p:strVal val="visible"/>
                                      </p:to>
                                    </p:set>
                                    <p:anim calcmode="lin" valueType="num">
                                      <p:cBhvr additive="base">
                                        <p:cTn id="23" dur="500" fill="hold"/>
                                        <p:tgtEl>
                                          <p:spTgt spid="45"/>
                                        </p:tgtEl>
                                        <p:attrNameLst>
                                          <p:attrName>ppt_x</p:attrName>
                                        </p:attrNameLst>
                                      </p:cBhvr>
                                      <p:tavLst>
                                        <p:tav tm="0">
                                          <p:val>
                                            <p:strVal val="#ppt_x"/>
                                          </p:val>
                                        </p:tav>
                                        <p:tav tm="100000">
                                          <p:val>
                                            <p:strVal val="#ppt_x"/>
                                          </p:val>
                                        </p:tav>
                                      </p:tavLst>
                                    </p:anim>
                                    <p:anim calcmode="lin" valueType="num">
                                      <p:cBhvr additive="base">
                                        <p:cTn id="24" dur="500" fill="hold"/>
                                        <p:tgtEl>
                                          <p:spTgt spid="45"/>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500" fill="hold"/>
                                        <p:tgtEl>
                                          <p:spTgt spid="46"/>
                                        </p:tgtEl>
                                        <p:attrNameLst>
                                          <p:attrName>ppt_x</p:attrName>
                                        </p:attrNameLst>
                                      </p:cBhvr>
                                      <p:tavLst>
                                        <p:tav tm="0">
                                          <p:val>
                                            <p:strVal val="#ppt_x"/>
                                          </p:val>
                                        </p:tav>
                                        <p:tav tm="100000">
                                          <p:val>
                                            <p:strVal val="#ppt_x"/>
                                          </p:val>
                                        </p:tav>
                                      </p:tavLst>
                                    </p:anim>
                                    <p:anim calcmode="lin" valueType="num">
                                      <p:cBhvr additive="base">
                                        <p:cTn id="28" dur="500" fill="hold"/>
                                        <p:tgtEl>
                                          <p:spTgt spid="4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47"/>
                                        </p:tgtEl>
                                        <p:attrNameLst>
                                          <p:attrName>style.visibility</p:attrName>
                                        </p:attrNameLst>
                                      </p:cBhvr>
                                      <p:to>
                                        <p:strVal val="visible"/>
                                      </p:to>
                                    </p:set>
                                    <p:anim calcmode="lin" valueType="num">
                                      <p:cBhvr additive="base">
                                        <p:cTn id="31" dur="500" fill="hold"/>
                                        <p:tgtEl>
                                          <p:spTgt spid="47"/>
                                        </p:tgtEl>
                                        <p:attrNameLst>
                                          <p:attrName>ppt_x</p:attrName>
                                        </p:attrNameLst>
                                      </p:cBhvr>
                                      <p:tavLst>
                                        <p:tav tm="0">
                                          <p:val>
                                            <p:strVal val="#ppt_x"/>
                                          </p:val>
                                        </p:tav>
                                        <p:tav tm="100000">
                                          <p:val>
                                            <p:strVal val="#ppt_x"/>
                                          </p:val>
                                        </p:tav>
                                      </p:tavLst>
                                    </p:anim>
                                    <p:anim calcmode="lin" valueType="num">
                                      <p:cBhvr additive="base">
                                        <p:cTn id="32" dur="500" fill="hold"/>
                                        <p:tgtEl>
                                          <p:spTgt spid="4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48"/>
                                        </p:tgtEl>
                                        <p:attrNameLst>
                                          <p:attrName>style.visibility</p:attrName>
                                        </p:attrNameLst>
                                      </p:cBhvr>
                                      <p:to>
                                        <p:strVal val="visible"/>
                                      </p:to>
                                    </p:set>
                                    <p:anim calcmode="lin" valueType="num">
                                      <p:cBhvr additive="base">
                                        <p:cTn id="35" dur="500" fill="hold"/>
                                        <p:tgtEl>
                                          <p:spTgt spid="48"/>
                                        </p:tgtEl>
                                        <p:attrNameLst>
                                          <p:attrName>ppt_x</p:attrName>
                                        </p:attrNameLst>
                                      </p:cBhvr>
                                      <p:tavLst>
                                        <p:tav tm="0">
                                          <p:val>
                                            <p:strVal val="#ppt_x"/>
                                          </p:val>
                                        </p:tav>
                                        <p:tav tm="100000">
                                          <p:val>
                                            <p:strVal val="#ppt_x"/>
                                          </p:val>
                                        </p:tav>
                                      </p:tavLst>
                                    </p:anim>
                                    <p:anim calcmode="lin" valueType="num">
                                      <p:cBhvr additive="base">
                                        <p:cTn id="36" dur="500" fill="hold"/>
                                        <p:tgtEl>
                                          <p:spTgt spid="4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49"/>
                                        </p:tgtEl>
                                        <p:attrNameLst>
                                          <p:attrName>style.visibility</p:attrName>
                                        </p:attrNameLst>
                                      </p:cBhvr>
                                      <p:to>
                                        <p:strVal val="visible"/>
                                      </p:to>
                                    </p:set>
                                    <p:anim calcmode="lin" valueType="num">
                                      <p:cBhvr additive="base">
                                        <p:cTn id="39" dur="500" fill="hold"/>
                                        <p:tgtEl>
                                          <p:spTgt spid="49"/>
                                        </p:tgtEl>
                                        <p:attrNameLst>
                                          <p:attrName>ppt_x</p:attrName>
                                        </p:attrNameLst>
                                      </p:cBhvr>
                                      <p:tavLst>
                                        <p:tav tm="0">
                                          <p:val>
                                            <p:strVal val="#ppt_x"/>
                                          </p:val>
                                        </p:tav>
                                        <p:tav tm="100000">
                                          <p:val>
                                            <p:strVal val="#ppt_x"/>
                                          </p:val>
                                        </p:tav>
                                      </p:tavLst>
                                    </p:anim>
                                    <p:anim calcmode="lin" valueType="num">
                                      <p:cBhvr additive="base">
                                        <p:cTn id="40" dur="500" fill="hold"/>
                                        <p:tgtEl>
                                          <p:spTgt spid="49"/>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50"/>
                                        </p:tgtEl>
                                        <p:attrNameLst>
                                          <p:attrName>style.visibility</p:attrName>
                                        </p:attrNameLst>
                                      </p:cBhvr>
                                      <p:to>
                                        <p:strVal val="visible"/>
                                      </p:to>
                                    </p:set>
                                    <p:anim calcmode="lin" valueType="num">
                                      <p:cBhvr additive="base">
                                        <p:cTn id="43" dur="500" fill="hold"/>
                                        <p:tgtEl>
                                          <p:spTgt spid="50"/>
                                        </p:tgtEl>
                                        <p:attrNameLst>
                                          <p:attrName>ppt_x</p:attrName>
                                        </p:attrNameLst>
                                      </p:cBhvr>
                                      <p:tavLst>
                                        <p:tav tm="0">
                                          <p:val>
                                            <p:strVal val="#ppt_x"/>
                                          </p:val>
                                        </p:tav>
                                        <p:tav tm="100000">
                                          <p:val>
                                            <p:strVal val="#ppt_x"/>
                                          </p:val>
                                        </p:tav>
                                      </p:tavLst>
                                    </p:anim>
                                    <p:anim calcmode="lin" valueType="num">
                                      <p:cBhvr additive="base">
                                        <p:cTn id="44" dur="500" fill="hold"/>
                                        <p:tgtEl>
                                          <p:spTgt spid="50"/>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51"/>
                                        </p:tgtEl>
                                        <p:attrNameLst>
                                          <p:attrName>style.visibility</p:attrName>
                                        </p:attrNameLst>
                                      </p:cBhvr>
                                      <p:to>
                                        <p:strVal val="visible"/>
                                      </p:to>
                                    </p:set>
                                    <p:anim calcmode="lin" valueType="num">
                                      <p:cBhvr additive="base">
                                        <p:cTn id="47" dur="500" fill="hold"/>
                                        <p:tgtEl>
                                          <p:spTgt spid="51"/>
                                        </p:tgtEl>
                                        <p:attrNameLst>
                                          <p:attrName>ppt_x</p:attrName>
                                        </p:attrNameLst>
                                      </p:cBhvr>
                                      <p:tavLst>
                                        <p:tav tm="0">
                                          <p:val>
                                            <p:strVal val="#ppt_x"/>
                                          </p:val>
                                        </p:tav>
                                        <p:tav tm="100000">
                                          <p:val>
                                            <p:strVal val="#ppt_x"/>
                                          </p:val>
                                        </p:tav>
                                      </p:tavLst>
                                    </p:anim>
                                    <p:anim calcmode="lin" valueType="num">
                                      <p:cBhvr additive="base">
                                        <p:cTn id="48" dur="500" fill="hold"/>
                                        <p:tgtEl>
                                          <p:spTgt spid="51"/>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52"/>
                                        </p:tgtEl>
                                        <p:attrNameLst>
                                          <p:attrName>style.visibility</p:attrName>
                                        </p:attrNameLst>
                                      </p:cBhvr>
                                      <p:to>
                                        <p:strVal val="visible"/>
                                      </p:to>
                                    </p:set>
                                    <p:anim calcmode="lin" valueType="num">
                                      <p:cBhvr additive="base">
                                        <p:cTn id="51" dur="500" fill="hold"/>
                                        <p:tgtEl>
                                          <p:spTgt spid="52"/>
                                        </p:tgtEl>
                                        <p:attrNameLst>
                                          <p:attrName>ppt_x</p:attrName>
                                        </p:attrNameLst>
                                      </p:cBhvr>
                                      <p:tavLst>
                                        <p:tav tm="0">
                                          <p:val>
                                            <p:strVal val="#ppt_x"/>
                                          </p:val>
                                        </p:tav>
                                        <p:tav tm="100000">
                                          <p:val>
                                            <p:strVal val="#ppt_x"/>
                                          </p:val>
                                        </p:tav>
                                      </p:tavLst>
                                    </p:anim>
                                    <p:anim calcmode="lin" valueType="num">
                                      <p:cBhvr additive="base">
                                        <p:cTn id="52" dur="500" fill="hold"/>
                                        <p:tgtEl>
                                          <p:spTgt spid="5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53"/>
                                        </p:tgtEl>
                                        <p:attrNameLst>
                                          <p:attrName>style.visibility</p:attrName>
                                        </p:attrNameLst>
                                      </p:cBhvr>
                                      <p:to>
                                        <p:strVal val="visible"/>
                                      </p:to>
                                    </p:set>
                                    <p:anim calcmode="lin" valueType="num">
                                      <p:cBhvr additive="base">
                                        <p:cTn id="55" dur="500" fill="hold"/>
                                        <p:tgtEl>
                                          <p:spTgt spid="53"/>
                                        </p:tgtEl>
                                        <p:attrNameLst>
                                          <p:attrName>ppt_x</p:attrName>
                                        </p:attrNameLst>
                                      </p:cBhvr>
                                      <p:tavLst>
                                        <p:tav tm="0">
                                          <p:val>
                                            <p:strVal val="#ppt_x"/>
                                          </p:val>
                                        </p:tav>
                                        <p:tav tm="100000">
                                          <p:val>
                                            <p:strVal val="#ppt_x"/>
                                          </p:val>
                                        </p:tav>
                                      </p:tavLst>
                                    </p:anim>
                                    <p:anim calcmode="lin" valueType="num">
                                      <p:cBhvr additive="base">
                                        <p:cTn id="56" dur="500" fill="hold"/>
                                        <p:tgtEl>
                                          <p:spTgt spid="53"/>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54"/>
                                        </p:tgtEl>
                                        <p:attrNameLst>
                                          <p:attrName>style.visibility</p:attrName>
                                        </p:attrNameLst>
                                      </p:cBhvr>
                                      <p:to>
                                        <p:strVal val="visible"/>
                                      </p:to>
                                    </p:set>
                                    <p:anim calcmode="lin" valueType="num">
                                      <p:cBhvr additive="base">
                                        <p:cTn id="59" dur="500" fill="hold"/>
                                        <p:tgtEl>
                                          <p:spTgt spid="54"/>
                                        </p:tgtEl>
                                        <p:attrNameLst>
                                          <p:attrName>ppt_x</p:attrName>
                                        </p:attrNameLst>
                                      </p:cBhvr>
                                      <p:tavLst>
                                        <p:tav tm="0">
                                          <p:val>
                                            <p:strVal val="#ppt_x"/>
                                          </p:val>
                                        </p:tav>
                                        <p:tav tm="100000">
                                          <p:val>
                                            <p:strVal val="#ppt_x"/>
                                          </p:val>
                                        </p:tav>
                                      </p:tavLst>
                                    </p:anim>
                                    <p:anim calcmode="lin" valueType="num">
                                      <p:cBhvr additive="base">
                                        <p:cTn id="60" dur="500" fill="hold"/>
                                        <p:tgtEl>
                                          <p:spTgt spid="54"/>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55"/>
                                        </p:tgtEl>
                                        <p:attrNameLst>
                                          <p:attrName>style.visibility</p:attrName>
                                        </p:attrNameLst>
                                      </p:cBhvr>
                                      <p:to>
                                        <p:strVal val="visible"/>
                                      </p:to>
                                    </p:set>
                                    <p:anim calcmode="lin" valueType="num">
                                      <p:cBhvr additive="base">
                                        <p:cTn id="63" dur="500" fill="hold"/>
                                        <p:tgtEl>
                                          <p:spTgt spid="55"/>
                                        </p:tgtEl>
                                        <p:attrNameLst>
                                          <p:attrName>ppt_x</p:attrName>
                                        </p:attrNameLst>
                                      </p:cBhvr>
                                      <p:tavLst>
                                        <p:tav tm="0">
                                          <p:val>
                                            <p:strVal val="#ppt_x"/>
                                          </p:val>
                                        </p:tav>
                                        <p:tav tm="100000">
                                          <p:val>
                                            <p:strVal val="#ppt_x"/>
                                          </p:val>
                                        </p:tav>
                                      </p:tavLst>
                                    </p:anim>
                                    <p:anim calcmode="lin" valueType="num">
                                      <p:cBhvr additive="base">
                                        <p:cTn id="64" dur="500" fill="hold"/>
                                        <p:tgtEl>
                                          <p:spTgt spid="55"/>
                                        </p:tgtEl>
                                        <p:attrNameLst>
                                          <p:attrName>ppt_y</p:attrName>
                                        </p:attrNameLst>
                                      </p:cBhvr>
                                      <p:tavLst>
                                        <p:tav tm="0">
                                          <p:val>
                                            <p:strVal val="1+#ppt_h/2"/>
                                          </p:val>
                                        </p:tav>
                                        <p:tav tm="100000">
                                          <p:val>
                                            <p:strVal val="#ppt_y"/>
                                          </p:val>
                                        </p:tav>
                                      </p:tavLst>
                                    </p:anim>
                                  </p:childTnLst>
                                </p:cTn>
                              </p:par>
                            </p:childTnLst>
                          </p:cTn>
                        </p:par>
                      </p:childTnLst>
                    </p:cTn>
                  </p:par>
                  <p:par>
                    <p:cTn id="65" fill="hold">
                      <p:stCondLst>
                        <p:cond delay="indefinite"/>
                      </p:stCondLst>
                      <p:childTnLst>
                        <p:par>
                          <p:cTn id="66" fill="hold">
                            <p:stCondLst>
                              <p:cond delay="0"/>
                            </p:stCondLst>
                            <p:childTnLst>
                              <p:par>
                                <p:cTn id="67" presetID="14" presetClass="entr" presetSubtype="10" fill="hold" nodeType="click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randombar(horizontal)">
                                      <p:cBhvr>
                                        <p:cTn id="69" dur="500"/>
                                        <p:tgtEl>
                                          <p:spTgt spid="24"/>
                                        </p:tgtEl>
                                      </p:cBhvr>
                                    </p:animEffect>
                                  </p:childTnLst>
                                </p:cTn>
                              </p:par>
                            </p:childTnLst>
                          </p:cTn>
                        </p:par>
                      </p:childTnLst>
                    </p:cTn>
                  </p:par>
                  <p:par>
                    <p:cTn id="70" fill="hold">
                      <p:stCondLst>
                        <p:cond delay="indefinite"/>
                      </p:stCondLst>
                      <p:childTnLst>
                        <p:par>
                          <p:cTn id="71" fill="hold">
                            <p:stCondLst>
                              <p:cond delay="0"/>
                            </p:stCondLst>
                            <p:childTnLst>
                              <p:par>
                                <p:cTn id="72" presetID="2" presetClass="entr" presetSubtype="2" fill="hold" nodeType="clickEffect">
                                  <p:stCondLst>
                                    <p:cond delay="0"/>
                                  </p:stCondLst>
                                  <p:childTnLst>
                                    <p:set>
                                      <p:cBhvr>
                                        <p:cTn id="73" dur="1" fill="hold">
                                          <p:stCondLst>
                                            <p:cond delay="0"/>
                                          </p:stCondLst>
                                        </p:cTn>
                                        <p:tgtEl>
                                          <p:spTgt spid="27"/>
                                        </p:tgtEl>
                                        <p:attrNameLst>
                                          <p:attrName>style.visibility</p:attrName>
                                        </p:attrNameLst>
                                      </p:cBhvr>
                                      <p:to>
                                        <p:strVal val="visible"/>
                                      </p:to>
                                    </p:set>
                                    <p:anim calcmode="lin" valueType="num">
                                      <p:cBhvr additive="base">
                                        <p:cTn id="74" dur="500" fill="hold"/>
                                        <p:tgtEl>
                                          <p:spTgt spid="27"/>
                                        </p:tgtEl>
                                        <p:attrNameLst>
                                          <p:attrName>ppt_x</p:attrName>
                                        </p:attrNameLst>
                                      </p:cBhvr>
                                      <p:tavLst>
                                        <p:tav tm="0">
                                          <p:val>
                                            <p:strVal val="1+#ppt_w/2"/>
                                          </p:val>
                                        </p:tav>
                                        <p:tav tm="100000">
                                          <p:val>
                                            <p:strVal val="#ppt_x"/>
                                          </p:val>
                                        </p:tav>
                                      </p:tavLst>
                                    </p:anim>
                                    <p:anim calcmode="lin" valueType="num">
                                      <p:cBhvr additive="base">
                                        <p:cTn id="75"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40" grpId="0" animBg="1"/>
      <p:bldP spid="42" grpId="0" animBg="1"/>
      <p:bldP spid="44" grpId="0"/>
      <p:bldP spid="45" grpId="0"/>
      <p:bldP spid="46" grpId="0"/>
      <p:bldP spid="47" grpId="0"/>
      <p:bldP spid="48" grpId="0"/>
      <p:bldP spid="49" grpId="0"/>
      <p:bldP spid="50" grpId="0"/>
      <p:bldP spid="51" grpId="0"/>
      <p:bldP spid="52" grpId="0"/>
      <p:bldP spid="53" grpId="0"/>
      <p:bldP spid="54" grpId="0"/>
      <p:bldP spid="5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AutoShape 5"/>
          <p:cNvSpPr>
            <a:spLocks/>
          </p:cNvSpPr>
          <p:nvPr/>
        </p:nvSpPr>
        <p:spPr bwMode="auto">
          <a:xfrm>
            <a:off x="3472976" y="1694743"/>
            <a:ext cx="1158267" cy="990020"/>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9599" y="21600"/>
                </a:moveTo>
                <a:cubicBezTo>
                  <a:pt x="0" y="14674"/>
                  <a:pt x="0" y="14674"/>
                  <a:pt x="0" y="14674"/>
                </a:cubicBezTo>
                <a:cubicBezTo>
                  <a:pt x="4517" y="6100"/>
                  <a:pt x="12282" y="577"/>
                  <a:pt x="20894" y="0"/>
                </a:cubicBezTo>
                <a:cubicBezTo>
                  <a:pt x="21599" y="13190"/>
                  <a:pt x="21599" y="13190"/>
                  <a:pt x="21599" y="13190"/>
                </a:cubicBezTo>
                <a:cubicBezTo>
                  <a:pt x="16517" y="13520"/>
                  <a:pt x="12141" y="16818"/>
                  <a:pt x="9599" y="21600"/>
                </a:cubicBezTo>
                <a:close/>
              </a:path>
            </a:pathLst>
          </a:custGeom>
          <a:solidFill>
            <a:srgbClr val="996633"/>
          </a:solidFill>
          <a:ln>
            <a:noFill/>
          </a:ln>
          <a:extLst>
            <a:ext uri="{91240B29-F687-4F45-9708-019B960494DF}">
              <a14:hiddenLine xmlns:a14="http://schemas.microsoft.com/office/drawing/2010/main" w="9525">
                <a:solidFill>
                  <a:srgbClr val="000000"/>
                </a:solidFill>
                <a:round/>
                <a:headEnd/>
                <a:tailEnd/>
              </a14:hiddenLine>
            </a:ext>
          </a:extLst>
        </p:spPr>
        <p:txBody>
          <a:bodyPr lIns="18080" tIns="18080" rIns="18080" bIns="18080"/>
          <a:lstStyle/>
          <a:p>
            <a:pPr algn="ctr">
              <a:lnSpc>
                <a:spcPct val="120000"/>
              </a:lnSpc>
            </a:pPr>
            <a:endParaRPr lang="en-US" sz="1350">
              <a:solidFill>
                <a:schemeClr val="bg1"/>
              </a:solidFill>
              <a:cs typeface="+mn-ea"/>
              <a:sym typeface="+mn-lt"/>
            </a:endParaRPr>
          </a:p>
        </p:txBody>
      </p:sp>
      <p:sp>
        <p:nvSpPr>
          <p:cNvPr id="88" name="AutoShape 6"/>
          <p:cNvSpPr>
            <a:spLocks/>
          </p:cNvSpPr>
          <p:nvPr/>
        </p:nvSpPr>
        <p:spPr bwMode="auto">
          <a:xfrm>
            <a:off x="5402794" y="2454993"/>
            <a:ext cx="698099" cy="1307681"/>
          </a:xfrm>
          <a:custGeom>
            <a:avLst/>
            <a:gdLst>
              <a:gd name="T0" fmla="*/ 10026 w 20053"/>
              <a:gd name="T1" fmla="*/ 10800 h 21600"/>
              <a:gd name="T2" fmla="*/ 10026 w 20053"/>
              <a:gd name="T3" fmla="*/ 10800 h 21600"/>
              <a:gd name="T4" fmla="*/ 10026 w 20053"/>
              <a:gd name="T5" fmla="*/ 10800 h 21600"/>
              <a:gd name="T6" fmla="*/ 10026 w 20053"/>
              <a:gd name="T7" fmla="*/ 10800 h 21600"/>
            </a:gdLst>
            <a:ahLst/>
            <a:cxnLst>
              <a:cxn ang="0">
                <a:pos x="T0" y="T1"/>
              </a:cxn>
              <a:cxn ang="0">
                <a:pos x="T2" y="T3"/>
              </a:cxn>
              <a:cxn ang="0">
                <a:pos x="T4" y="T5"/>
              </a:cxn>
              <a:cxn ang="0">
                <a:pos x="T6" y="T7"/>
              </a:cxn>
            </a:cxnLst>
            <a:rect l="0" t="0" r="r" b="b"/>
            <a:pathLst>
              <a:path w="20053" h="21600">
                <a:moveTo>
                  <a:pt x="0" y="4619"/>
                </a:moveTo>
                <a:cubicBezTo>
                  <a:pt x="15413" y="0"/>
                  <a:pt x="15413" y="0"/>
                  <a:pt x="15413" y="0"/>
                </a:cubicBezTo>
                <a:cubicBezTo>
                  <a:pt x="21599" y="6742"/>
                  <a:pt x="21599" y="14857"/>
                  <a:pt x="15413" y="21599"/>
                </a:cubicBezTo>
                <a:cubicBezTo>
                  <a:pt x="0" y="16980"/>
                  <a:pt x="0" y="16980"/>
                  <a:pt x="0" y="16980"/>
                </a:cubicBezTo>
                <a:cubicBezTo>
                  <a:pt x="1736" y="15169"/>
                  <a:pt x="2605" y="13047"/>
                  <a:pt x="2605" y="10800"/>
                </a:cubicBezTo>
                <a:cubicBezTo>
                  <a:pt x="2605" y="8552"/>
                  <a:pt x="1736" y="6492"/>
                  <a:pt x="0" y="4619"/>
                </a:cubicBezTo>
                <a:close/>
              </a:path>
            </a:pathLst>
          </a:custGeom>
          <a:solidFill>
            <a:srgbClr val="996633"/>
          </a:solidFill>
          <a:ln>
            <a:noFill/>
          </a:ln>
          <a:effectLst/>
          <a:extLst/>
        </p:spPr>
        <p:txBody>
          <a:bodyPr lIns="18080" tIns="18080" rIns="18080" bIns="18080"/>
          <a:lstStyle/>
          <a:p>
            <a:pPr algn="ctr" defTabSz="361622">
              <a:lnSpc>
                <a:spcPct val="120000"/>
              </a:lnSpc>
              <a:defRPr/>
            </a:pPr>
            <a:endParaRPr lang="es-ES" sz="712" dirty="0">
              <a:solidFill>
                <a:schemeClr val="bg1"/>
              </a:solidFill>
              <a:cs typeface="+mn-ea"/>
              <a:sym typeface="+mn-lt"/>
            </a:endParaRPr>
          </a:p>
        </p:txBody>
      </p:sp>
      <p:sp>
        <p:nvSpPr>
          <p:cNvPr id="89" name="AutoShape 7"/>
          <p:cNvSpPr>
            <a:spLocks/>
          </p:cNvSpPr>
          <p:nvPr/>
        </p:nvSpPr>
        <p:spPr bwMode="auto">
          <a:xfrm>
            <a:off x="4724784" y="1712322"/>
            <a:ext cx="1161406" cy="98311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13292"/>
                </a:moveTo>
                <a:cubicBezTo>
                  <a:pt x="562" y="0"/>
                  <a:pt x="562" y="0"/>
                  <a:pt x="562" y="0"/>
                </a:cubicBezTo>
                <a:cubicBezTo>
                  <a:pt x="9216" y="498"/>
                  <a:pt x="17026" y="5981"/>
                  <a:pt x="21600" y="14538"/>
                </a:cubicBezTo>
                <a:cubicBezTo>
                  <a:pt x="12031" y="21600"/>
                  <a:pt x="12031" y="21600"/>
                  <a:pt x="12031" y="21600"/>
                </a:cubicBezTo>
                <a:cubicBezTo>
                  <a:pt x="9498" y="16864"/>
                  <a:pt x="5065" y="13624"/>
                  <a:pt x="0" y="13292"/>
                </a:cubicBezTo>
                <a:close/>
              </a:path>
            </a:pathLst>
          </a:custGeom>
          <a:solidFill>
            <a:srgbClr val="996633"/>
          </a:solidFill>
          <a:ln>
            <a:noFill/>
          </a:ln>
          <a:effectLst/>
          <a:extLst/>
        </p:spPr>
        <p:txBody>
          <a:bodyPr lIns="18080" tIns="18080" rIns="18080" bIns="18080"/>
          <a:lstStyle/>
          <a:p>
            <a:pPr algn="ctr" defTabSz="361622">
              <a:lnSpc>
                <a:spcPct val="120000"/>
              </a:lnSpc>
              <a:defRPr/>
            </a:pPr>
            <a:endParaRPr lang="es-ES" sz="712" dirty="0">
              <a:solidFill>
                <a:schemeClr val="bg1"/>
              </a:solidFill>
              <a:cs typeface="+mn-ea"/>
              <a:sym typeface="+mn-lt"/>
            </a:endParaRPr>
          </a:p>
        </p:txBody>
      </p:sp>
      <p:sp>
        <p:nvSpPr>
          <p:cNvPr id="90" name="AutoShape 8"/>
          <p:cNvSpPr>
            <a:spLocks/>
          </p:cNvSpPr>
          <p:nvPr/>
        </p:nvSpPr>
        <p:spPr bwMode="auto">
          <a:xfrm>
            <a:off x="3263296" y="2470059"/>
            <a:ext cx="701238" cy="1307681"/>
          </a:xfrm>
          <a:custGeom>
            <a:avLst/>
            <a:gdLst>
              <a:gd name="T0" fmla="*/ 2147483647 w 20023"/>
              <a:gd name="T1" fmla="*/ 2147483647 h 21600"/>
              <a:gd name="T2" fmla="*/ 2147483647 w 20023"/>
              <a:gd name="T3" fmla="*/ 2147483647 h 21600"/>
              <a:gd name="T4" fmla="*/ 2147483647 w 20023"/>
              <a:gd name="T5" fmla="*/ 2147483647 h 21600"/>
              <a:gd name="T6" fmla="*/ 2147483647 w 20023"/>
              <a:gd name="T7" fmla="*/ 2147483647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0023" h="21600">
                <a:moveTo>
                  <a:pt x="20023" y="16855"/>
                </a:moveTo>
                <a:cubicBezTo>
                  <a:pt x="4794" y="21599"/>
                  <a:pt x="4794" y="21599"/>
                  <a:pt x="4794" y="21599"/>
                </a:cubicBezTo>
                <a:cubicBezTo>
                  <a:pt x="-1470" y="14857"/>
                  <a:pt x="-1577" y="6804"/>
                  <a:pt x="4363" y="0"/>
                </a:cubicBezTo>
                <a:cubicBezTo>
                  <a:pt x="19806" y="4494"/>
                  <a:pt x="19806" y="4494"/>
                  <a:pt x="19806" y="4494"/>
                </a:cubicBezTo>
                <a:cubicBezTo>
                  <a:pt x="18187" y="6305"/>
                  <a:pt x="17323" y="8365"/>
                  <a:pt x="17323" y="10550"/>
                </a:cubicBezTo>
                <a:cubicBezTo>
                  <a:pt x="17323" y="12860"/>
                  <a:pt x="18295" y="14982"/>
                  <a:pt x="20023" y="16855"/>
                </a:cubicBezTo>
                <a:close/>
              </a:path>
            </a:pathLst>
          </a:custGeom>
          <a:solidFill>
            <a:srgbClr val="996633"/>
          </a:solidFill>
          <a:ln>
            <a:noFill/>
          </a:ln>
          <a:extLst>
            <a:ext uri="{91240B29-F687-4F45-9708-019B960494DF}">
              <a14:hiddenLine xmlns:a14="http://schemas.microsoft.com/office/drawing/2010/main" w="9525">
                <a:solidFill>
                  <a:srgbClr val="000000"/>
                </a:solidFill>
                <a:round/>
                <a:headEnd/>
                <a:tailEnd/>
              </a14:hiddenLine>
            </a:ext>
          </a:extLst>
        </p:spPr>
        <p:txBody>
          <a:bodyPr lIns="18080" tIns="18080" rIns="18080" bIns="18080"/>
          <a:lstStyle/>
          <a:p>
            <a:pPr algn="ctr">
              <a:lnSpc>
                <a:spcPct val="120000"/>
              </a:lnSpc>
            </a:pPr>
            <a:endParaRPr lang="en-US" sz="1350">
              <a:solidFill>
                <a:schemeClr val="bg1"/>
              </a:solidFill>
              <a:cs typeface="+mn-ea"/>
              <a:sym typeface="+mn-lt"/>
            </a:endParaRPr>
          </a:p>
        </p:txBody>
      </p:sp>
      <p:sp>
        <p:nvSpPr>
          <p:cNvPr id="91" name="AutoShape 10"/>
          <p:cNvSpPr>
            <a:spLocks/>
          </p:cNvSpPr>
          <p:nvPr/>
        </p:nvSpPr>
        <p:spPr bwMode="auto">
          <a:xfrm>
            <a:off x="3840232" y="2103144"/>
            <a:ext cx="632810" cy="2410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sz="1978">
                <a:solidFill>
                  <a:schemeClr val="bg1"/>
                </a:solidFill>
                <a:cs typeface="+mn-ea"/>
                <a:sym typeface="+mn-lt"/>
              </a:rPr>
              <a:t>25%</a:t>
            </a:r>
          </a:p>
        </p:txBody>
      </p:sp>
      <p:sp>
        <p:nvSpPr>
          <p:cNvPr id="92" name="AutoShape 11"/>
          <p:cNvSpPr>
            <a:spLocks/>
          </p:cNvSpPr>
          <p:nvPr/>
        </p:nvSpPr>
        <p:spPr bwMode="auto">
          <a:xfrm>
            <a:off x="4941370" y="2105028"/>
            <a:ext cx="632810" cy="2410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sz="1978">
                <a:solidFill>
                  <a:schemeClr val="bg1"/>
                </a:solidFill>
                <a:cs typeface="+mn-ea"/>
                <a:sym typeface="+mn-lt"/>
              </a:rPr>
              <a:t>29%</a:t>
            </a:r>
          </a:p>
        </p:txBody>
      </p:sp>
      <p:sp>
        <p:nvSpPr>
          <p:cNvPr id="93" name="AutoShape 12"/>
          <p:cNvSpPr>
            <a:spLocks/>
          </p:cNvSpPr>
          <p:nvPr/>
        </p:nvSpPr>
        <p:spPr bwMode="auto">
          <a:xfrm>
            <a:off x="5477500" y="3059892"/>
            <a:ext cx="632182" cy="2410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sz="1978">
                <a:solidFill>
                  <a:schemeClr val="bg1"/>
                </a:solidFill>
                <a:cs typeface="+mn-ea"/>
                <a:sym typeface="+mn-lt"/>
              </a:rPr>
              <a:t>17%</a:t>
            </a:r>
          </a:p>
        </p:txBody>
      </p:sp>
      <p:sp>
        <p:nvSpPr>
          <p:cNvPr id="94" name="AutoShape 13"/>
          <p:cNvSpPr>
            <a:spLocks/>
          </p:cNvSpPr>
          <p:nvPr/>
        </p:nvSpPr>
        <p:spPr bwMode="auto">
          <a:xfrm>
            <a:off x="3263296" y="3042941"/>
            <a:ext cx="632181" cy="24107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cmpd="sng">
                <a:solidFill>
                  <a:srgbClr val="000000"/>
                </a:solidFill>
                <a:prstDash val="solid"/>
                <a:miter lim="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nchor="b"/>
          <a:lstStyle/>
          <a:p>
            <a:pPr algn="ctr">
              <a:lnSpc>
                <a:spcPct val="120000"/>
              </a:lnSpc>
              <a:defRPr/>
            </a:pPr>
            <a:r>
              <a:rPr lang="es-ES" sz="1978" dirty="0">
                <a:solidFill>
                  <a:schemeClr val="bg1"/>
                </a:solidFill>
                <a:cs typeface="+mn-ea"/>
                <a:sym typeface="+mn-lt"/>
              </a:rPr>
              <a:t>73%</a:t>
            </a:r>
          </a:p>
        </p:txBody>
      </p:sp>
      <p:sp>
        <p:nvSpPr>
          <p:cNvPr id="95" name="Text Placeholder 7"/>
          <p:cNvSpPr txBox="1">
            <a:spLocks/>
          </p:cNvSpPr>
          <p:nvPr/>
        </p:nvSpPr>
        <p:spPr>
          <a:xfrm>
            <a:off x="2280523" y="1578154"/>
            <a:ext cx="1026446" cy="268334"/>
          </a:xfrm>
          <a:prstGeom prst="rect">
            <a:avLst/>
          </a:prstGeom>
        </p:spPr>
        <p:txBody>
          <a:bodyPr vert="horz" lIns="0" tIns="77913" rIns="0" bIns="77913" anchor="ctr"/>
          <a:lstStyle>
            <a:lvl1pPr marL="0" indent="0" algn="r"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50" b="0" dirty="0">
                <a:solidFill>
                  <a:schemeClr val="bg1"/>
                </a:solidFill>
                <a:latin typeface="+mn-lt"/>
                <a:cs typeface="+mn-ea"/>
                <a:sym typeface="+mn-lt"/>
              </a:rPr>
              <a:t>请替换文字内容</a:t>
            </a:r>
            <a:endParaRPr lang="es-ES_tradnl" sz="1050" b="0" dirty="0">
              <a:solidFill>
                <a:schemeClr val="bg1"/>
              </a:solidFill>
              <a:latin typeface="+mn-lt"/>
              <a:cs typeface="+mn-ea"/>
              <a:sym typeface="+mn-lt"/>
            </a:endParaRPr>
          </a:p>
        </p:txBody>
      </p:sp>
      <p:sp>
        <p:nvSpPr>
          <p:cNvPr id="96" name="Text Placeholder 2"/>
          <p:cNvSpPr txBox="1">
            <a:spLocks/>
          </p:cNvSpPr>
          <p:nvPr/>
        </p:nvSpPr>
        <p:spPr>
          <a:xfrm>
            <a:off x="1686457" y="1831951"/>
            <a:ext cx="1620512" cy="471334"/>
          </a:xfrm>
          <a:prstGeom prst="rect">
            <a:avLst/>
          </a:prstGeom>
        </p:spPr>
        <p:txBody>
          <a:bodyPr vert="horz" lIns="0" tIns="0" rIns="0" bIns="0"/>
          <a:lstStyle>
            <a:lvl1pPr marL="0" indent="0" algn="r"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600" dirty="0">
                <a:solidFill>
                  <a:schemeClr val="bg1"/>
                </a:solidFill>
                <a:latin typeface="+mn-lt"/>
                <a:cs typeface="+mn-ea"/>
                <a:sym typeface="+mn-lt"/>
              </a:rPr>
              <a:t>Please replace text, click add relevant headline, modify the text content, also can copy your content to this directly.</a:t>
            </a:r>
          </a:p>
        </p:txBody>
      </p:sp>
      <p:sp>
        <p:nvSpPr>
          <p:cNvPr id="99" name="Text Placeholder 7"/>
          <p:cNvSpPr txBox="1">
            <a:spLocks/>
          </p:cNvSpPr>
          <p:nvPr/>
        </p:nvSpPr>
        <p:spPr>
          <a:xfrm>
            <a:off x="5790765" y="1547796"/>
            <a:ext cx="1050398" cy="268334"/>
          </a:xfrm>
          <a:prstGeom prst="rect">
            <a:avLst/>
          </a:prstGeom>
        </p:spPr>
        <p:txBody>
          <a:bodyPr vert="horz" lIns="0" tIns="77913" rIns="0" bIns="77913" anchor="ct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50" b="0">
                <a:solidFill>
                  <a:schemeClr val="bg1"/>
                </a:solidFill>
                <a:latin typeface="+mn-lt"/>
                <a:cs typeface="+mn-ea"/>
                <a:sym typeface="+mn-lt"/>
              </a:rPr>
              <a:t>请替换文字内容</a:t>
            </a:r>
            <a:endParaRPr lang="es-ES_tradnl" sz="1050" b="0" dirty="0">
              <a:solidFill>
                <a:schemeClr val="bg1"/>
              </a:solidFill>
              <a:latin typeface="+mn-lt"/>
              <a:cs typeface="+mn-ea"/>
              <a:sym typeface="+mn-lt"/>
            </a:endParaRPr>
          </a:p>
        </p:txBody>
      </p:sp>
      <p:sp>
        <p:nvSpPr>
          <p:cNvPr id="100" name="Text Placeholder 2"/>
          <p:cNvSpPr txBox="1">
            <a:spLocks/>
          </p:cNvSpPr>
          <p:nvPr/>
        </p:nvSpPr>
        <p:spPr>
          <a:xfrm>
            <a:off x="5790765" y="1801593"/>
            <a:ext cx="1536452" cy="453486"/>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600" dirty="0">
                <a:solidFill>
                  <a:schemeClr val="bg1"/>
                </a:solidFill>
                <a:latin typeface="+mn-lt"/>
                <a:cs typeface="+mn-ea"/>
                <a:sym typeface="+mn-lt"/>
              </a:rPr>
              <a:t>Please replace text, click add relevant headline, modify the text content, also can copy your content to this directly.</a:t>
            </a:r>
          </a:p>
        </p:txBody>
      </p:sp>
      <p:sp>
        <p:nvSpPr>
          <p:cNvPr id="103" name="Text Placeholder 7"/>
          <p:cNvSpPr txBox="1">
            <a:spLocks/>
          </p:cNvSpPr>
          <p:nvPr/>
        </p:nvSpPr>
        <p:spPr>
          <a:xfrm>
            <a:off x="1989823" y="3286779"/>
            <a:ext cx="1026446" cy="268334"/>
          </a:xfrm>
          <a:prstGeom prst="rect">
            <a:avLst/>
          </a:prstGeom>
        </p:spPr>
        <p:txBody>
          <a:bodyPr vert="horz" lIns="0" tIns="77913" rIns="0" bIns="77913" anchor="ctr"/>
          <a:lstStyle>
            <a:lvl1pPr marL="0" indent="0" algn="r"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50" b="0" dirty="0">
                <a:solidFill>
                  <a:schemeClr val="bg1"/>
                </a:solidFill>
                <a:latin typeface="+mn-lt"/>
                <a:cs typeface="+mn-ea"/>
                <a:sym typeface="+mn-lt"/>
              </a:rPr>
              <a:t>请替换文字内容</a:t>
            </a:r>
            <a:endParaRPr lang="es-ES_tradnl" sz="1050" b="0" dirty="0">
              <a:solidFill>
                <a:schemeClr val="bg1"/>
              </a:solidFill>
              <a:latin typeface="+mn-lt"/>
              <a:cs typeface="+mn-ea"/>
              <a:sym typeface="+mn-lt"/>
            </a:endParaRPr>
          </a:p>
        </p:txBody>
      </p:sp>
      <p:sp>
        <p:nvSpPr>
          <p:cNvPr id="104" name="Text Placeholder 2"/>
          <p:cNvSpPr txBox="1">
            <a:spLocks/>
          </p:cNvSpPr>
          <p:nvPr/>
        </p:nvSpPr>
        <p:spPr>
          <a:xfrm>
            <a:off x="1395757" y="3540576"/>
            <a:ext cx="1620512" cy="471334"/>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altLang="zh-CN" sz="600" dirty="0">
                <a:solidFill>
                  <a:schemeClr val="bg1"/>
                </a:solidFill>
                <a:latin typeface="+mn-lt"/>
                <a:cs typeface="+mn-ea"/>
                <a:sym typeface="+mn-lt"/>
              </a:rPr>
              <a:t>Please replace text, click add relevant headline, modify the text content, also can copy your content to this directly.</a:t>
            </a:r>
          </a:p>
        </p:txBody>
      </p:sp>
      <p:sp>
        <p:nvSpPr>
          <p:cNvPr id="107" name="Text Placeholder 7"/>
          <p:cNvSpPr txBox="1">
            <a:spLocks/>
          </p:cNvSpPr>
          <p:nvPr/>
        </p:nvSpPr>
        <p:spPr>
          <a:xfrm>
            <a:off x="6253702" y="3221381"/>
            <a:ext cx="1050398" cy="268334"/>
          </a:xfrm>
          <a:prstGeom prst="rect">
            <a:avLst/>
          </a:prstGeom>
        </p:spPr>
        <p:txBody>
          <a:bodyPr vert="horz" lIns="0" tIns="77913" rIns="0" bIns="77913" anchor="ctr"/>
          <a:lstStyle>
            <a:lvl1pPr marL="0" indent="0" algn="l" defTabSz="914476" rtl="0" eaLnBrk="1" latinLnBrk="0" hangingPunct="1">
              <a:lnSpc>
                <a:spcPct val="100000"/>
              </a:lnSpc>
              <a:spcBef>
                <a:spcPts val="0"/>
              </a:spcBef>
              <a:spcAft>
                <a:spcPts val="0"/>
              </a:spcAft>
              <a:buFont typeface="Arial" panose="020B0604020202020204" pitchFamily="34" charset="0"/>
              <a:buNone/>
              <a:defRPr sz="2637" b="1" kern="1200" baseline="0">
                <a:solidFill>
                  <a:schemeClr val="accent1"/>
                </a:solidFill>
                <a:latin typeface="League Gothic Regular"/>
                <a:ea typeface="+mn-ea"/>
                <a:cs typeface="League Gothic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lnSpc>
                <a:spcPct val="120000"/>
              </a:lnSpc>
            </a:pPr>
            <a:r>
              <a:rPr lang="zh-CN" altLang="en-US" sz="1050" b="0">
                <a:solidFill>
                  <a:schemeClr val="bg1"/>
                </a:solidFill>
                <a:latin typeface="+mn-lt"/>
                <a:cs typeface="+mn-ea"/>
                <a:sym typeface="+mn-lt"/>
              </a:rPr>
              <a:t>请替换文字内容</a:t>
            </a:r>
            <a:endParaRPr lang="es-ES_tradnl" sz="1050" b="0" dirty="0">
              <a:solidFill>
                <a:schemeClr val="bg1"/>
              </a:solidFill>
              <a:latin typeface="+mn-lt"/>
              <a:cs typeface="+mn-ea"/>
              <a:sym typeface="+mn-lt"/>
            </a:endParaRPr>
          </a:p>
        </p:txBody>
      </p:sp>
      <p:sp>
        <p:nvSpPr>
          <p:cNvPr id="108" name="Text Placeholder 2"/>
          <p:cNvSpPr txBox="1">
            <a:spLocks/>
          </p:cNvSpPr>
          <p:nvPr/>
        </p:nvSpPr>
        <p:spPr>
          <a:xfrm>
            <a:off x="6253702" y="3475178"/>
            <a:ext cx="1536452" cy="453486"/>
          </a:xfrm>
          <a:prstGeom prst="rect">
            <a:avLst/>
          </a:prstGeom>
        </p:spPr>
        <p:txBody>
          <a:bodyPr vert="horz" lIns="0" tIns="0" rIns="0" bIns="0"/>
          <a:lstStyle>
            <a:lvl1pPr marL="0" indent="0" algn="l" defTabSz="914476" rtl="0" eaLnBrk="1" latinLnBrk="0" hangingPunct="1">
              <a:lnSpc>
                <a:spcPct val="120000"/>
              </a:lnSpc>
              <a:spcBef>
                <a:spcPts val="0"/>
              </a:spcBef>
              <a:buFont typeface="Arial" panose="020B0604020202020204" pitchFamily="34" charset="0"/>
              <a:buNone/>
              <a:defRPr sz="1582" b="0" kern="1200" baseline="0">
                <a:solidFill>
                  <a:schemeClr val="tx1">
                    <a:lumMod val="50000"/>
                    <a:lumOff val="50000"/>
                  </a:schemeClr>
                </a:solidFill>
                <a:latin typeface="Lato Regular"/>
                <a:ea typeface="+mn-ea"/>
                <a:cs typeface="Lato Regular"/>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600" dirty="0">
                <a:solidFill>
                  <a:schemeClr val="bg1"/>
                </a:solidFill>
                <a:latin typeface="+mn-lt"/>
                <a:cs typeface="+mn-ea"/>
                <a:sym typeface="+mn-lt"/>
              </a:rPr>
              <a:t>Please replace text, click add relevant headline, modify the text content, also can copy your content to this directly.</a:t>
            </a:r>
          </a:p>
        </p:txBody>
      </p:sp>
      <p:cxnSp>
        <p:nvCxnSpPr>
          <p:cNvPr id="22" name="直接连接符 21"/>
          <p:cNvCxnSpPr/>
          <p:nvPr/>
        </p:nvCxnSpPr>
        <p:spPr>
          <a:xfrm>
            <a:off x="21121" y="627534"/>
            <a:ext cx="2564584" cy="0"/>
          </a:xfrm>
          <a:prstGeom prst="line">
            <a:avLst/>
          </a:prstGeom>
          <a:ln w="12700">
            <a:solidFill>
              <a:srgbClr val="996600"/>
            </a:solidFill>
          </a:ln>
        </p:spPr>
        <p:style>
          <a:lnRef idx="1">
            <a:schemeClr val="accent1"/>
          </a:lnRef>
          <a:fillRef idx="0">
            <a:schemeClr val="accent1"/>
          </a:fillRef>
          <a:effectRef idx="0">
            <a:schemeClr val="accent1"/>
          </a:effectRef>
          <a:fontRef idx="minor">
            <a:schemeClr val="tx1"/>
          </a:fontRef>
        </p:style>
      </p:cxnSp>
      <p:pic>
        <p:nvPicPr>
          <p:cNvPr id="23" name="Picture 4" descr="C:\Users\Administrator\Desktop\5.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193026" y="-128431"/>
            <a:ext cx="718172" cy="1043326"/>
          </a:xfrm>
          <a:prstGeom prst="rect">
            <a:avLst/>
          </a:prstGeom>
          <a:noFill/>
          <a:extLst>
            <a:ext uri="{909E8E84-426E-40DD-AFC4-6F175D3DCCD1}">
              <a14:hiddenFill xmlns:a14="http://schemas.microsoft.com/office/drawing/2010/main">
                <a:solidFill>
                  <a:srgbClr val="FFFFFF"/>
                </a:solidFill>
              </a14:hiddenFill>
            </a:ext>
          </a:extLst>
        </p:spPr>
      </p:pic>
      <p:sp>
        <p:nvSpPr>
          <p:cNvPr id="24" name="矩形 23"/>
          <p:cNvSpPr/>
          <p:nvPr/>
        </p:nvSpPr>
        <p:spPr>
          <a:xfrm>
            <a:off x="554068" y="258202"/>
            <a:ext cx="1569660" cy="369332"/>
          </a:xfrm>
          <a:prstGeom prst="rect">
            <a:avLst/>
          </a:prstGeom>
        </p:spPr>
        <p:txBody>
          <a:bodyPr wrap="none">
            <a:spAutoFit/>
          </a:bodyPr>
          <a:lstStyle/>
          <a:p>
            <a:pPr lvl="0" fontAlgn="base">
              <a:spcBef>
                <a:spcPct val="0"/>
              </a:spcBef>
              <a:spcAft>
                <a:spcPct val="0"/>
              </a:spcAft>
              <a:defRPr/>
            </a:pPr>
            <a:r>
              <a:rPr lang="zh-CN" altLang="en-US" kern="0" dirty="0">
                <a:solidFill>
                  <a:schemeClr val="bg1"/>
                </a:solidFill>
                <a:cs typeface="+mn-ea"/>
                <a:sym typeface="+mn-lt"/>
              </a:rPr>
              <a:t>输入标题文本</a:t>
            </a:r>
          </a:p>
        </p:txBody>
      </p:sp>
      <p:pic>
        <p:nvPicPr>
          <p:cNvPr id="25" name="Picture 2" descr="C:\Users\Administrator\Desktop\2.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2651" t="40984" r="30917" b="40316"/>
          <a:stretch/>
        </p:blipFill>
        <p:spPr bwMode="auto">
          <a:xfrm>
            <a:off x="2009740" y="21804"/>
            <a:ext cx="434200" cy="677738"/>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86279506"/>
      </p:ext>
    </p:extLst>
  </p:cSld>
  <p:clrMapOvr>
    <a:masterClrMapping/>
  </p:clrMapOvr>
  <mc:AlternateContent xmlns:mc="http://schemas.openxmlformats.org/markup-compatibility/2006" xmlns:p14="http://schemas.microsoft.com/office/powerpoint/2010/main">
    <mc:Choice Requires="p14">
      <p:transition spd="slow" p14:dur="1500" advTm="3783">
        <p:random/>
      </p:transition>
    </mc:Choice>
    <mc:Fallback xmlns="">
      <p:transition spd="slow" advTm="3783">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barn(inVertical)">
                                      <p:cBhvr>
                                        <p:cTn id="13" dur="500"/>
                                        <p:tgtEl>
                                          <p:spTgt spid="22"/>
                                        </p:tgtEl>
                                      </p:cBhvr>
                                    </p:animEffect>
                                  </p:childTnLst>
                                </p:cTn>
                              </p:par>
                            </p:childTnLst>
                          </p:cTn>
                        </p:par>
                      </p:childTnLst>
                    </p:cTn>
                  </p:par>
                  <p:par>
                    <p:cTn id="14" fill="hold">
                      <p:stCondLst>
                        <p:cond delay="indefinite"/>
                      </p:stCondLst>
                      <p:childTnLst>
                        <p:par>
                          <p:cTn id="15" fill="hold">
                            <p:stCondLst>
                              <p:cond delay="0"/>
                            </p:stCondLst>
                            <p:childTnLst>
                              <p:par>
                                <p:cTn id="16" presetID="41" presetClass="entr" presetSubtype="0" fill="hold" grpId="0" nodeType="clickEffect">
                                  <p:stCondLst>
                                    <p:cond delay="0"/>
                                  </p:stCondLst>
                                  <p:iterate type="lt">
                                    <p:tmPct val="10000"/>
                                  </p:iterate>
                                  <p:childTnLst>
                                    <p:set>
                                      <p:cBhvr>
                                        <p:cTn id="17" dur="1" fill="hold">
                                          <p:stCondLst>
                                            <p:cond delay="0"/>
                                          </p:stCondLst>
                                        </p:cTn>
                                        <p:tgtEl>
                                          <p:spTgt spid="24"/>
                                        </p:tgtEl>
                                        <p:attrNameLst>
                                          <p:attrName>style.visibility</p:attrName>
                                        </p:attrNameLst>
                                      </p:cBhvr>
                                      <p:to>
                                        <p:strVal val="visible"/>
                                      </p:to>
                                    </p:set>
                                    <p:anim calcmode="lin" valueType="num">
                                      <p:cBhvr>
                                        <p:cTn id="18"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4"/>
                                        </p:tgtEl>
                                        <p:attrNameLst>
                                          <p:attrName>ppt_y</p:attrName>
                                        </p:attrNameLst>
                                      </p:cBhvr>
                                      <p:tavLst>
                                        <p:tav tm="0">
                                          <p:val>
                                            <p:strVal val="#ppt_y"/>
                                          </p:val>
                                        </p:tav>
                                        <p:tav tm="100000">
                                          <p:val>
                                            <p:strVal val="#ppt_y"/>
                                          </p:val>
                                        </p:tav>
                                      </p:tavLst>
                                    </p:anim>
                                    <p:anim calcmode="lin" valueType="num">
                                      <p:cBhvr>
                                        <p:cTn id="20"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down)">
                                      <p:cBhvr>
                                        <p:cTn id="27" dur="580">
                                          <p:stCondLst>
                                            <p:cond delay="0"/>
                                          </p:stCondLst>
                                        </p:cTn>
                                        <p:tgtEl>
                                          <p:spTgt spid="25"/>
                                        </p:tgtEl>
                                      </p:cBhvr>
                                    </p:animEffect>
                                    <p:anim calcmode="lin" valueType="num">
                                      <p:cBhvr>
                                        <p:cTn id="28" dur="1822"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25"/>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25"/>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25"/>
                                        </p:tgtEl>
                                        <p:attrNameLst>
                                          <p:attrName>ppt_y</p:attrName>
                                        </p:attrNameLst>
                                      </p:cBhvr>
                                      <p:tavLst>
                                        <p:tav tm="0" fmla="#ppt_y-sin(pi*$)/81">
                                          <p:val>
                                            <p:fltVal val="0"/>
                                          </p:val>
                                        </p:tav>
                                        <p:tav tm="100000">
                                          <p:val>
                                            <p:fltVal val="1"/>
                                          </p:val>
                                        </p:tav>
                                      </p:tavLst>
                                    </p:anim>
                                    <p:animScale>
                                      <p:cBhvr>
                                        <p:cTn id="33" dur="26">
                                          <p:stCondLst>
                                            <p:cond delay="650"/>
                                          </p:stCondLst>
                                        </p:cTn>
                                        <p:tgtEl>
                                          <p:spTgt spid="25"/>
                                        </p:tgtEl>
                                      </p:cBhvr>
                                      <p:to x="100000" y="60000"/>
                                    </p:animScale>
                                    <p:animScale>
                                      <p:cBhvr>
                                        <p:cTn id="34" dur="166" decel="50000">
                                          <p:stCondLst>
                                            <p:cond delay="676"/>
                                          </p:stCondLst>
                                        </p:cTn>
                                        <p:tgtEl>
                                          <p:spTgt spid="25"/>
                                        </p:tgtEl>
                                      </p:cBhvr>
                                      <p:to x="100000" y="100000"/>
                                    </p:animScale>
                                    <p:animScale>
                                      <p:cBhvr>
                                        <p:cTn id="35" dur="26">
                                          <p:stCondLst>
                                            <p:cond delay="1312"/>
                                          </p:stCondLst>
                                        </p:cTn>
                                        <p:tgtEl>
                                          <p:spTgt spid="25"/>
                                        </p:tgtEl>
                                      </p:cBhvr>
                                      <p:to x="100000" y="80000"/>
                                    </p:animScale>
                                    <p:animScale>
                                      <p:cBhvr>
                                        <p:cTn id="36" dur="166" decel="50000">
                                          <p:stCondLst>
                                            <p:cond delay="1338"/>
                                          </p:stCondLst>
                                        </p:cTn>
                                        <p:tgtEl>
                                          <p:spTgt spid="25"/>
                                        </p:tgtEl>
                                      </p:cBhvr>
                                      <p:to x="100000" y="100000"/>
                                    </p:animScale>
                                    <p:animScale>
                                      <p:cBhvr>
                                        <p:cTn id="37" dur="26">
                                          <p:stCondLst>
                                            <p:cond delay="1642"/>
                                          </p:stCondLst>
                                        </p:cTn>
                                        <p:tgtEl>
                                          <p:spTgt spid="25"/>
                                        </p:tgtEl>
                                      </p:cBhvr>
                                      <p:to x="100000" y="90000"/>
                                    </p:animScale>
                                    <p:animScale>
                                      <p:cBhvr>
                                        <p:cTn id="38" dur="166" decel="50000">
                                          <p:stCondLst>
                                            <p:cond delay="1668"/>
                                          </p:stCondLst>
                                        </p:cTn>
                                        <p:tgtEl>
                                          <p:spTgt spid="25"/>
                                        </p:tgtEl>
                                      </p:cBhvr>
                                      <p:to x="100000" y="100000"/>
                                    </p:animScale>
                                    <p:animScale>
                                      <p:cBhvr>
                                        <p:cTn id="39" dur="26">
                                          <p:stCondLst>
                                            <p:cond delay="1808"/>
                                          </p:stCondLst>
                                        </p:cTn>
                                        <p:tgtEl>
                                          <p:spTgt spid="25"/>
                                        </p:tgtEl>
                                      </p:cBhvr>
                                      <p:to x="100000" y="95000"/>
                                    </p:animScale>
                                    <p:animScale>
                                      <p:cBhvr>
                                        <p:cTn id="40" dur="166" decel="50000">
                                          <p:stCondLst>
                                            <p:cond delay="1834"/>
                                          </p:stCondLst>
                                        </p:cTn>
                                        <p:tgtEl>
                                          <p:spTgt spid="25"/>
                                        </p:tgtEl>
                                      </p:cBhvr>
                                      <p:to x="100000" y="100000"/>
                                    </p:animScale>
                                  </p:childTnLst>
                                </p:cTn>
                              </p:par>
                            </p:childTnLst>
                          </p:cTn>
                        </p:par>
                        <p:par>
                          <p:cTn id="41" fill="hold">
                            <p:stCondLst>
                              <p:cond delay="2000"/>
                            </p:stCondLst>
                            <p:childTnLst>
                              <p:par>
                                <p:cTn id="42" presetID="9" presetClass="entr" presetSubtype="0" fill="hold" grpId="0" nodeType="afterEffect">
                                  <p:stCondLst>
                                    <p:cond delay="100"/>
                                  </p:stCondLst>
                                  <p:childTnLst>
                                    <p:set>
                                      <p:cBhvr>
                                        <p:cTn id="43" dur="1" fill="hold">
                                          <p:stCondLst>
                                            <p:cond delay="0"/>
                                          </p:stCondLst>
                                        </p:cTn>
                                        <p:tgtEl>
                                          <p:spTgt spid="87"/>
                                        </p:tgtEl>
                                        <p:attrNameLst>
                                          <p:attrName>style.visibility</p:attrName>
                                        </p:attrNameLst>
                                      </p:cBhvr>
                                      <p:to>
                                        <p:strVal val="visible"/>
                                      </p:to>
                                    </p:set>
                                    <p:animEffect transition="in" filter="dissolve">
                                      <p:cBhvr>
                                        <p:cTn id="44" dur="500"/>
                                        <p:tgtEl>
                                          <p:spTgt spid="87"/>
                                        </p:tgtEl>
                                      </p:cBhvr>
                                    </p:animEffect>
                                  </p:childTnLst>
                                </p:cTn>
                              </p:par>
                            </p:childTnLst>
                          </p:cTn>
                        </p:par>
                        <p:par>
                          <p:cTn id="45" fill="hold">
                            <p:stCondLst>
                              <p:cond delay="2600"/>
                            </p:stCondLst>
                            <p:childTnLst>
                              <p:par>
                                <p:cTn id="46" presetID="9" presetClass="entr" presetSubtype="0" fill="hold" nodeType="afterEffect">
                                  <p:stCondLst>
                                    <p:cond delay="100"/>
                                  </p:stCondLst>
                                  <p:childTnLst>
                                    <p:set>
                                      <p:cBhvr>
                                        <p:cTn id="47" dur="1" fill="hold">
                                          <p:stCondLst>
                                            <p:cond delay="0"/>
                                          </p:stCondLst>
                                        </p:cTn>
                                        <p:tgtEl>
                                          <p:spTgt spid="89"/>
                                        </p:tgtEl>
                                        <p:attrNameLst>
                                          <p:attrName>style.visibility</p:attrName>
                                        </p:attrNameLst>
                                      </p:cBhvr>
                                      <p:to>
                                        <p:strVal val="visible"/>
                                      </p:to>
                                    </p:set>
                                    <p:animEffect transition="in" filter="dissolve">
                                      <p:cBhvr>
                                        <p:cTn id="48" dur="500"/>
                                        <p:tgtEl>
                                          <p:spTgt spid="89"/>
                                        </p:tgtEl>
                                      </p:cBhvr>
                                    </p:animEffect>
                                  </p:childTnLst>
                                </p:cTn>
                              </p:par>
                            </p:childTnLst>
                          </p:cTn>
                        </p:par>
                        <p:par>
                          <p:cTn id="49" fill="hold">
                            <p:stCondLst>
                              <p:cond delay="3200"/>
                            </p:stCondLst>
                            <p:childTnLst>
                              <p:par>
                                <p:cTn id="50" presetID="9" presetClass="entr" presetSubtype="0" fill="hold" nodeType="afterEffect">
                                  <p:stCondLst>
                                    <p:cond delay="100"/>
                                  </p:stCondLst>
                                  <p:childTnLst>
                                    <p:set>
                                      <p:cBhvr>
                                        <p:cTn id="51" dur="1" fill="hold">
                                          <p:stCondLst>
                                            <p:cond delay="0"/>
                                          </p:stCondLst>
                                        </p:cTn>
                                        <p:tgtEl>
                                          <p:spTgt spid="88"/>
                                        </p:tgtEl>
                                        <p:attrNameLst>
                                          <p:attrName>style.visibility</p:attrName>
                                        </p:attrNameLst>
                                      </p:cBhvr>
                                      <p:to>
                                        <p:strVal val="visible"/>
                                      </p:to>
                                    </p:set>
                                    <p:animEffect transition="in" filter="dissolve">
                                      <p:cBhvr>
                                        <p:cTn id="52" dur="500"/>
                                        <p:tgtEl>
                                          <p:spTgt spid="88"/>
                                        </p:tgtEl>
                                      </p:cBhvr>
                                    </p:animEffect>
                                  </p:childTnLst>
                                </p:cTn>
                              </p:par>
                            </p:childTnLst>
                          </p:cTn>
                        </p:par>
                        <p:par>
                          <p:cTn id="53" fill="hold">
                            <p:stCondLst>
                              <p:cond delay="3800"/>
                            </p:stCondLst>
                            <p:childTnLst>
                              <p:par>
                                <p:cTn id="54" presetID="9" presetClass="entr" presetSubtype="0" fill="hold" grpId="0" nodeType="afterEffect">
                                  <p:stCondLst>
                                    <p:cond delay="100"/>
                                  </p:stCondLst>
                                  <p:childTnLst>
                                    <p:set>
                                      <p:cBhvr>
                                        <p:cTn id="55" dur="1" fill="hold">
                                          <p:stCondLst>
                                            <p:cond delay="0"/>
                                          </p:stCondLst>
                                        </p:cTn>
                                        <p:tgtEl>
                                          <p:spTgt spid="90"/>
                                        </p:tgtEl>
                                        <p:attrNameLst>
                                          <p:attrName>style.visibility</p:attrName>
                                        </p:attrNameLst>
                                      </p:cBhvr>
                                      <p:to>
                                        <p:strVal val="visible"/>
                                      </p:to>
                                    </p:set>
                                    <p:animEffect transition="in" filter="dissolve">
                                      <p:cBhvr>
                                        <p:cTn id="56" dur="500"/>
                                        <p:tgtEl>
                                          <p:spTgt spid="90"/>
                                        </p:tgtEl>
                                      </p:cBhvr>
                                    </p:animEffect>
                                  </p:childTnLst>
                                </p:cTn>
                              </p:par>
                            </p:childTnLst>
                          </p:cTn>
                        </p:par>
                        <p:par>
                          <p:cTn id="57" fill="hold">
                            <p:stCondLst>
                              <p:cond delay="4400"/>
                            </p:stCondLst>
                            <p:childTnLst>
                              <p:par>
                                <p:cTn id="58" presetID="9" presetClass="entr" presetSubtype="0" fill="hold" grpId="0" nodeType="afterEffect">
                                  <p:stCondLst>
                                    <p:cond delay="100"/>
                                  </p:stCondLst>
                                  <p:childTnLst>
                                    <p:set>
                                      <p:cBhvr>
                                        <p:cTn id="59" dur="1" fill="hold">
                                          <p:stCondLst>
                                            <p:cond delay="0"/>
                                          </p:stCondLst>
                                        </p:cTn>
                                        <p:tgtEl>
                                          <p:spTgt spid="91"/>
                                        </p:tgtEl>
                                        <p:attrNameLst>
                                          <p:attrName>style.visibility</p:attrName>
                                        </p:attrNameLst>
                                      </p:cBhvr>
                                      <p:to>
                                        <p:strVal val="visible"/>
                                      </p:to>
                                    </p:set>
                                    <p:animEffect transition="in" filter="dissolve">
                                      <p:cBhvr>
                                        <p:cTn id="60" dur="500"/>
                                        <p:tgtEl>
                                          <p:spTgt spid="91"/>
                                        </p:tgtEl>
                                      </p:cBhvr>
                                    </p:animEffect>
                                  </p:childTnLst>
                                </p:cTn>
                              </p:par>
                            </p:childTnLst>
                          </p:cTn>
                        </p:par>
                        <p:par>
                          <p:cTn id="61" fill="hold">
                            <p:stCondLst>
                              <p:cond delay="5000"/>
                            </p:stCondLst>
                            <p:childTnLst>
                              <p:par>
                                <p:cTn id="62" presetID="9" presetClass="entr" presetSubtype="0" fill="hold" grpId="0" nodeType="afterEffect">
                                  <p:stCondLst>
                                    <p:cond delay="100"/>
                                  </p:stCondLst>
                                  <p:childTnLst>
                                    <p:set>
                                      <p:cBhvr>
                                        <p:cTn id="63" dur="1" fill="hold">
                                          <p:stCondLst>
                                            <p:cond delay="0"/>
                                          </p:stCondLst>
                                        </p:cTn>
                                        <p:tgtEl>
                                          <p:spTgt spid="92"/>
                                        </p:tgtEl>
                                        <p:attrNameLst>
                                          <p:attrName>style.visibility</p:attrName>
                                        </p:attrNameLst>
                                      </p:cBhvr>
                                      <p:to>
                                        <p:strVal val="visible"/>
                                      </p:to>
                                    </p:set>
                                    <p:animEffect transition="in" filter="dissolve">
                                      <p:cBhvr>
                                        <p:cTn id="64" dur="500"/>
                                        <p:tgtEl>
                                          <p:spTgt spid="92"/>
                                        </p:tgtEl>
                                      </p:cBhvr>
                                    </p:animEffect>
                                  </p:childTnLst>
                                </p:cTn>
                              </p:par>
                            </p:childTnLst>
                          </p:cTn>
                        </p:par>
                        <p:par>
                          <p:cTn id="65" fill="hold">
                            <p:stCondLst>
                              <p:cond delay="5600"/>
                            </p:stCondLst>
                            <p:childTnLst>
                              <p:par>
                                <p:cTn id="66" presetID="9" presetClass="entr" presetSubtype="0" fill="hold" grpId="0" nodeType="afterEffect">
                                  <p:stCondLst>
                                    <p:cond delay="100"/>
                                  </p:stCondLst>
                                  <p:childTnLst>
                                    <p:set>
                                      <p:cBhvr>
                                        <p:cTn id="67" dur="1" fill="hold">
                                          <p:stCondLst>
                                            <p:cond delay="0"/>
                                          </p:stCondLst>
                                        </p:cTn>
                                        <p:tgtEl>
                                          <p:spTgt spid="93"/>
                                        </p:tgtEl>
                                        <p:attrNameLst>
                                          <p:attrName>style.visibility</p:attrName>
                                        </p:attrNameLst>
                                      </p:cBhvr>
                                      <p:to>
                                        <p:strVal val="visible"/>
                                      </p:to>
                                    </p:set>
                                    <p:animEffect transition="in" filter="dissolve">
                                      <p:cBhvr>
                                        <p:cTn id="68" dur="500"/>
                                        <p:tgtEl>
                                          <p:spTgt spid="93"/>
                                        </p:tgtEl>
                                      </p:cBhvr>
                                    </p:animEffect>
                                  </p:childTnLst>
                                </p:cTn>
                              </p:par>
                            </p:childTnLst>
                          </p:cTn>
                        </p:par>
                        <p:par>
                          <p:cTn id="69" fill="hold">
                            <p:stCondLst>
                              <p:cond delay="6200"/>
                            </p:stCondLst>
                            <p:childTnLst>
                              <p:par>
                                <p:cTn id="70" presetID="9" presetClass="entr" presetSubtype="0" fill="hold" grpId="0" nodeType="afterEffect">
                                  <p:stCondLst>
                                    <p:cond delay="100"/>
                                  </p:stCondLst>
                                  <p:childTnLst>
                                    <p:set>
                                      <p:cBhvr>
                                        <p:cTn id="71" dur="1" fill="hold">
                                          <p:stCondLst>
                                            <p:cond delay="0"/>
                                          </p:stCondLst>
                                        </p:cTn>
                                        <p:tgtEl>
                                          <p:spTgt spid="94"/>
                                        </p:tgtEl>
                                        <p:attrNameLst>
                                          <p:attrName>style.visibility</p:attrName>
                                        </p:attrNameLst>
                                      </p:cBhvr>
                                      <p:to>
                                        <p:strVal val="visible"/>
                                      </p:to>
                                    </p:set>
                                    <p:animEffect transition="in" filter="dissolve">
                                      <p:cBhvr>
                                        <p:cTn id="72" dur="500"/>
                                        <p:tgtEl>
                                          <p:spTgt spid="94"/>
                                        </p:tgtEl>
                                      </p:cBhvr>
                                    </p:animEffect>
                                  </p:childTnLst>
                                </p:cTn>
                              </p:par>
                              <p:par>
                                <p:cTn id="73" presetID="53" presetClass="entr" presetSubtype="16" fill="hold" grpId="0" nodeType="withEffect">
                                  <p:stCondLst>
                                    <p:cond delay="200"/>
                                  </p:stCondLst>
                                  <p:childTnLst>
                                    <p:set>
                                      <p:cBhvr>
                                        <p:cTn id="74" dur="1" fill="hold">
                                          <p:stCondLst>
                                            <p:cond delay="0"/>
                                          </p:stCondLst>
                                        </p:cTn>
                                        <p:tgtEl>
                                          <p:spTgt spid="95">
                                            <p:txEl>
                                              <p:pRg st="0" end="0"/>
                                            </p:txEl>
                                          </p:spTgt>
                                        </p:tgtEl>
                                        <p:attrNameLst>
                                          <p:attrName>style.visibility</p:attrName>
                                        </p:attrNameLst>
                                      </p:cBhvr>
                                      <p:to>
                                        <p:strVal val="visible"/>
                                      </p:to>
                                    </p:set>
                                    <p:anim calcmode="lin" valueType="num">
                                      <p:cBhvr>
                                        <p:cTn id="75" dur="500" fill="hold"/>
                                        <p:tgtEl>
                                          <p:spTgt spid="95">
                                            <p:txEl>
                                              <p:pRg st="0" end="0"/>
                                            </p:txEl>
                                          </p:spTgt>
                                        </p:tgtEl>
                                        <p:attrNameLst>
                                          <p:attrName>ppt_w</p:attrName>
                                        </p:attrNameLst>
                                      </p:cBhvr>
                                      <p:tavLst>
                                        <p:tav tm="0">
                                          <p:val>
                                            <p:fltVal val="0"/>
                                          </p:val>
                                        </p:tav>
                                        <p:tav tm="100000">
                                          <p:val>
                                            <p:strVal val="#ppt_w"/>
                                          </p:val>
                                        </p:tav>
                                      </p:tavLst>
                                    </p:anim>
                                    <p:anim calcmode="lin" valueType="num">
                                      <p:cBhvr>
                                        <p:cTn id="76" dur="500" fill="hold"/>
                                        <p:tgtEl>
                                          <p:spTgt spid="95">
                                            <p:txEl>
                                              <p:pRg st="0" end="0"/>
                                            </p:txEl>
                                          </p:spTgt>
                                        </p:tgtEl>
                                        <p:attrNameLst>
                                          <p:attrName>ppt_h</p:attrName>
                                        </p:attrNameLst>
                                      </p:cBhvr>
                                      <p:tavLst>
                                        <p:tav tm="0">
                                          <p:val>
                                            <p:fltVal val="0"/>
                                          </p:val>
                                        </p:tav>
                                        <p:tav tm="100000">
                                          <p:val>
                                            <p:strVal val="#ppt_h"/>
                                          </p:val>
                                        </p:tav>
                                      </p:tavLst>
                                    </p:anim>
                                    <p:animEffect transition="in" filter="fade">
                                      <p:cBhvr>
                                        <p:cTn id="77" dur="500"/>
                                        <p:tgtEl>
                                          <p:spTgt spid="95">
                                            <p:txEl>
                                              <p:pRg st="0" end="0"/>
                                            </p:txEl>
                                          </p:spTgt>
                                        </p:tgtEl>
                                      </p:cBhvr>
                                    </p:animEffect>
                                  </p:childTnLst>
                                </p:cTn>
                              </p:par>
                              <p:par>
                                <p:cTn id="78" presetID="23" presetClass="entr" presetSubtype="16" fill="hold" grpId="0" nodeType="withEffect">
                                  <p:stCondLst>
                                    <p:cond delay="200"/>
                                  </p:stCondLst>
                                  <p:childTnLst>
                                    <p:set>
                                      <p:cBhvr>
                                        <p:cTn id="79" dur="1" fill="hold">
                                          <p:stCondLst>
                                            <p:cond delay="0"/>
                                          </p:stCondLst>
                                        </p:cTn>
                                        <p:tgtEl>
                                          <p:spTgt spid="96">
                                            <p:txEl>
                                              <p:pRg st="0" end="0"/>
                                            </p:txEl>
                                          </p:spTgt>
                                        </p:tgtEl>
                                        <p:attrNameLst>
                                          <p:attrName>style.visibility</p:attrName>
                                        </p:attrNameLst>
                                      </p:cBhvr>
                                      <p:to>
                                        <p:strVal val="visible"/>
                                      </p:to>
                                    </p:set>
                                    <p:anim calcmode="lin" valueType="num">
                                      <p:cBhvr>
                                        <p:cTn id="80" dur="500" fill="hold"/>
                                        <p:tgtEl>
                                          <p:spTgt spid="96">
                                            <p:txEl>
                                              <p:pRg st="0" end="0"/>
                                            </p:txEl>
                                          </p:spTgt>
                                        </p:tgtEl>
                                        <p:attrNameLst>
                                          <p:attrName>ppt_w</p:attrName>
                                        </p:attrNameLst>
                                      </p:cBhvr>
                                      <p:tavLst>
                                        <p:tav tm="0">
                                          <p:val>
                                            <p:fltVal val="0"/>
                                          </p:val>
                                        </p:tav>
                                        <p:tav tm="100000">
                                          <p:val>
                                            <p:strVal val="#ppt_w"/>
                                          </p:val>
                                        </p:tav>
                                      </p:tavLst>
                                    </p:anim>
                                    <p:anim calcmode="lin" valueType="num">
                                      <p:cBhvr>
                                        <p:cTn id="81" dur="500" fill="hold"/>
                                        <p:tgtEl>
                                          <p:spTgt spid="96">
                                            <p:txEl>
                                              <p:pRg st="0" end="0"/>
                                            </p:txEl>
                                          </p:spTgt>
                                        </p:tgtEl>
                                        <p:attrNameLst>
                                          <p:attrName>ppt_h</p:attrName>
                                        </p:attrNameLst>
                                      </p:cBhvr>
                                      <p:tavLst>
                                        <p:tav tm="0">
                                          <p:val>
                                            <p:fltVal val="0"/>
                                          </p:val>
                                        </p:tav>
                                        <p:tav tm="100000">
                                          <p:val>
                                            <p:strVal val="#ppt_h"/>
                                          </p:val>
                                        </p:tav>
                                      </p:tavLst>
                                    </p:anim>
                                  </p:childTnLst>
                                </p:cTn>
                              </p:par>
                              <p:par>
                                <p:cTn id="82" presetID="53" presetClass="entr" presetSubtype="16" fill="hold" grpId="0" nodeType="withEffect">
                                  <p:stCondLst>
                                    <p:cond delay="200"/>
                                  </p:stCondLst>
                                  <p:childTnLst>
                                    <p:set>
                                      <p:cBhvr>
                                        <p:cTn id="83" dur="1" fill="hold">
                                          <p:stCondLst>
                                            <p:cond delay="0"/>
                                          </p:stCondLst>
                                        </p:cTn>
                                        <p:tgtEl>
                                          <p:spTgt spid="99">
                                            <p:txEl>
                                              <p:pRg st="0" end="0"/>
                                            </p:txEl>
                                          </p:spTgt>
                                        </p:tgtEl>
                                        <p:attrNameLst>
                                          <p:attrName>style.visibility</p:attrName>
                                        </p:attrNameLst>
                                      </p:cBhvr>
                                      <p:to>
                                        <p:strVal val="visible"/>
                                      </p:to>
                                    </p:set>
                                    <p:anim calcmode="lin" valueType="num">
                                      <p:cBhvr>
                                        <p:cTn id="84" dur="500" fill="hold"/>
                                        <p:tgtEl>
                                          <p:spTgt spid="99">
                                            <p:txEl>
                                              <p:pRg st="0" end="0"/>
                                            </p:txEl>
                                          </p:spTgt>
                                        </p:tgtEl>
                                        <p:attrNameLst>
                                          <p:attrName>ppt_w</p:attrName>
                                        </p:attrNameLst>
                                      </p:cBhvr>
                                      <p:tavLst>
                                        <p:tav tm="0">
                                          <p:val>
                                            <p:fltVal val="0"/>
                                          </p:val>
                                        </p:tav>
                                        <p:tav tm="100000">
                                          <p:val>
                                            <p:strVal val="#ppt_w"/>
                                          </p:val>
                                        </p:tav>
                                      </p:tavLst>
                                    </p:anim>
                                    <p:anim calcmode="lin" valueType="num">
                                      <p:cBhvr>
                                        <p:cTn id="85" dur="500" fill="hold"/>
                                        <p:tgtEl>
                                          <p:spTgt spid="99">
                                            <p:txEl>
                                              <p:pRg st="0" end="0"/>
                                            </p:txEl>
                                          </p:spTgt>
                                        </p:tgtEl>
                                        <p:attrNameLst>
                                          <p:attrName>ppt_h</p:attrName>
                                        </p:attrNameLst>
                                      </p:cBhvr>
                                      <p:tavLst>
                                        <p:tav tm="0">
                                          <p:val>
                                            <p:fltVal val="0"/>
                                          </p:val>
                                        </p:tav>
                                        <p:tav tm="100000">
                                          <p:val>
                                            <p:strVal val="#ppt_h"/>
                                          </p:val>
                                        </p:tav>
                                      </p:tavLst>
                                    </p:anim>
                                    <p:animEffect transition="in" filter="fade">
                                      <p:cBhvr>
                                        <p:cTn id="86" dur="500"/>
                                        <p:tgtEl>
                                          <p:spTgt spid="99">
                                            <p:txEl>
                                              <p:pRg st="0" end="0"/>
                                            </p:txEl>
                                          </p:spTgt>
                                        </p:tgtEl>
                                      </p:cBhvr>
                                    </p:animEffect>
                                  </p:childTnLst>
                                </p:cTn>
                              </p:par>
                              <p:par>
                                <p:cTn id="87" presetID="23" presetClass="entr" presetSubtype="16" fill="hold" grpId="0" nodeType="withEffect">
                                  <p:stCondLst>
                                    <p:cond delay="200"/>
                                  </p:stCondLst>
                                  <p:childTnLst>
                                    <p:set>
                                      <p:cBhvr>
                                        <p:cTn id="88" dur="1" fill="hold">
                                          <p:stCondLst>
                                            <p:cond delay="0"/>
                                          </p:stCondLst>
                                        </p:cTn>
                                        <p:tgtEl>
                                          <p:spTgt spid="100">
                                            <p:txEl>
                                              <p:pRg st="0" end="0"/>
                                            </p:txEl>
                                          </p:spTgt>
                                        </p:tgtEl>
                                        <p:attrNameLst>
                                          <p:attrName>style.visibility</p:attrName>
                                        </p:attrNameLst>
                                      </p:cBhvr>
                                      <p:to>
                                        <p:strVal val="visible"/>
                                      </p:to>
                                    </p:set>
                                    <p:anim calcmode="lin" valueType="num">
                                      <p:cBhvr>
                                        <p:cTn id="89" dur="500" fill="hold"/>
                                        <p:tgtEl>
                                          <p:spTgt spid="100">
                                            <p:txEl>
                                              <p:pRg st="0" end="0"/>
                                            </p:txEl>
                                          </p:spTgt>
                                        </p:tgtEl>
                                        <p:attrNameLst>
                                          <p:attrName>ppt_w</p:attrName>
                                        </p:attrNameLst>
                                      </p:cBhvr>
                                      <p:tavLst>
                                        <p:tav tm="0">
                                          <p:val>
                                            <p:fltVal val="0"/>
                                          </p:val>
                                        </p:tav>
                                        <p:tav tm="100000">
                                          <p:val>
                                            <p:strVal val="#ppt_w"/>
                                          </p:val>
                                        </p:tav>
                                      </p:tavLst>
                                    </p:anim>
                                    <p:anim calcmode="lin" valueType="num">
                                      <p:cBhvr>
                                        <p:cTn id="90" dur="500" fill="hold"/>
                                        <p:tgtEl>
                                          <p:spTgt spid="100">
                                            <p:txEl>
                                              <p:pRg st="0" end="0"/>
                                            </p:txEl>
                                          </p:spTgt>
                                        </p:tgtEl>
                                        <p:attrNameLst>
                                          <p:attrName>ppt_h</p:attrName>
                                        </p:attrNameLst>
                                      </p:cBhvr>
                                      <p:tavLst>
                                        <p:tav tm="0">
                                          <p:val>
                                            <p:fltVal val="0"/>
                                          </p:val>
                                        </p:tav>
                                        <p:tav tm="100000">
                                          <p:val>
                                            <p:strVal val="#ppt_h"/>
                                          </p:val>
                                        </p:tav>
                                      </p:tavLst>
                                    </p:anim>
                                  </p:childTnLst>
                                </p:cTn>
                              </p:par>
                              <p:par>
                                <p:cTn id="91" presetID="53" presetClass="entr" presetSubtype="16" fill="hold" grpId="0" nodeType="withEffect">
                                  <p:stCondLst>
                                    <p:cond delay="200"/>
                                  </p:stCondLst>
                                  <p:childTnLst>
                                    <p:set>
                                      <p:cBhvr>
                                        <p:cTn id="92" dur="1" fill="hold">
                                          <p:stCondLst>
                                            <p:cond delay="0"/>
                                          </p:stCondLst>
                                        </p:cTn>
                                        <p:tgtEl>
                                          <p:spTgt spid="103">
                                            <p:txEl>
                                              <p:pRg st="0" end="0"/>
                                            </p:txEl>
                                          </p:spTgt>
                                        </p:tgtEl>
                                        <p:attrNameLst>
                                          <p:attrName>style.visibility</p:attrName>
                                        </p:attrNameLst>
                                      </p:cBhvr>
                                      <p:to>
                                        <p:strVal val="visible"/>
                                      </p:to>
                                    </p:set>
                                    <p:anim calcmode="lin" valueType="num">
                                      <p:cBhvr>
                                        <p:cTn id="93" dur="500" fill="hold"/>
                                        <p:tgtEl>
                                          <p:spTgt spid="103">
                                            <p:txEl>
                                              <p:pRg st="0" end="0"/>
                                            </p:txEl>
                                          </p:spTgt>
                                        </p:tgtEl>
                                        <p:attrNameLst>
                                          <p:attrName>ppt_w</p:attrName>
                                        </p:attrNameLst>
                                      </p:cBhvr>
                                      <p:tavLst>
                                        <p:tav tm="0">
                                          <p:val>
                                            <p:fltVal val="0"/>
                                          </p:val>
                                        </p:tav>
                                        <p:tav tm="100000">
                                          <p:val>
                                            <p:strVal val="#ppt_w"/>
                                          </p:val>
                                        </p:tav>
                                      </p:tavLst>
                                    </p:anim>
                                    <p:anim calcmode="lin" valueType="num">
                                      <p:cBhvr>
                                        <p:cTn id="94" dur="500" fill="hold"/>
                                        <p:tgtEl>
                                          <p:spTgt spid="103">
                                            <p:txEl>
                                              <p:pRg st="0" end="0"/>
                                            </p:txEl>
                                          </p:spTgt>
                                        </p:tgtEl>
                                        <p:attrNameLst>
                                          <p:attrName>ppt_h</p:attrName>
                                        </p:attrNameLst>
                                      </p:cBhvr>
                                      <p:tavLst>
                                        <p:tav tm="0">
                                          <p:val>
                                            <p:fltVal val="0"/>
                                          </p:val>
                                        </p:tav>
                                        <p:tav tm="100000">
                                          <p:val>
                                            <p:strVal val="#ppt_h"/>
                                          </p:val>
                                        </p:tav>
                                      </p:tavLst>
                                    </p:anim>
                                    <p:animEffect transition="in" filter="fade">
                                      <p:cBhvr>
                                        <p:cTn id="95" dur="500"/>
                                        <p:tgtEl>
                                          <p:spTgt spid="103">
                                            <p:txEl>
                                              <p:pRg st="0" end="0"/>
                                            </p:txEl>
                                          </p:spTgt>
                                        </p:tgtEl>
                                      </p:cBhvr>
                                    </p:animEffect>
                                  </p:childTnLst>
                                </p:cTn>
                              </p:par>
                              <p:par>
                                <p:cTn id="96" presetID="23" presetClass="entr" presetSubtype="16" fill="hold" grpId="0" nodeType="withEffect">
                                  <p:stCondLst>
                                    <p:cond delay="200"/>
                                  </p:stCondLst>
                                  <p:childTnLst>
                                    <p:set>
                                      <p:cBhvr>
                                        <p:cTn id="97" dur="1" fill="hold">
                                          <p:stCondLst>
                                            <p:cond delay="0"/>
                                          </p:stCondLst>
                                        </p:cTn>
                                        <p:tgtEl>
                                          <p:spTgt spid="104">
                                            <p:txEl>
                                              <p:pRg st="0" end="0"/>
                                            </p:txEl>
                                          </p:spTgt>
                                        </p:tgtEl>
                                        <p:attrNameLst>
                                          <p:attrName>style.visibility</p:attrName>
                                        </p:attrNameLst>
                                      </p:cBhvr>
                                      <p:to>
                                        <p:strVal val="visible"/>
                                      </p:to>
                                    </p:set>
                                    <p:anim calcmode="lin" valueType="num">
                                      <p:cBhvr>
                                        <p:cTn id="98" dur="500" fill="hold"/>
                                        <p:tgtEl>
                                          <p:spTgt spid="104">
                                            <p:txEl>
                                              <p:pRg st="0" end="0"/>
                                            </p:txEl>
                                          </p:spTgt>
                                        </p:tgtEl>
                                        <p:attrNameLst>
                                          <p:attrName>ppt_w</p:attrName>
                                        </p:attrNameLst>
                                      </p:cBhvr>
                                      <p:tavLst>
                                        <p:tav tm="0">
                                          <p:val>
                                            <p:fltVal val="0"/>
                                          </p:val>
                                        </p:tav>
                                        <p:tav tm="100000">
                                          <p:val>
                                            <p:strVal val="#ppt_w"/>
                                          </p:val>
                                        </p:tav>
                                      </p:tavLst>
                                    </p:anim>
                                    <p:anim calcmode="lin" valueType="num">
                                      <p:cBhvr>
                                        <p:cTn id="99" dur="500" fill="hold"/>
                                        <p:tgtEl>
                                          <p:spTgt spid="104">
                                            <p:txEl>
                                              <p:pRg st="0" end="0"/>
                                            </p:txEl>
                                          </p:spTgt>
                                        </p:tgtEl>
                                        <p:attrNameLst>
                                          <p:attrName>ppt_h</p:attrName>
                                        </p:attrNameLst>
                                      </p:cBhvr>
                                      <p:tavLst>
                                        <p:tav tm="0">
                                          <p:val>
                                            <p:fltVal val="0"/>
                                          </p:val>
                                        </p:tav>
                                        <p:tav tm="100000">
                                          <p:val>
                                            <p:strVal val="#ppt_h"/>
                                          </p:val>
                                        </p:tav>
                                      </p:tavLst>
                                    </p:anim>
                                  </p:childTnLst>
                                </p:cTn>
                              </p:par>
                              <p:par>
                                <p:cTn id="100" presetID="53" presetClass="entr" presetSubtype="16" fill="hold" grpId="0" nodeType="withEffect">
                                  <p:stCondLst>
                                    <p:cond delay="200"/>
                                  </p:stCondLst>
                                  <p:childTnLst>
                                    <p:set>
                                      <p:cBhvr>
                                        <p:cTn id="101" dur="1" fill="hold">
                                          <p:stCondLst>
                                            <p:cond delay="0"/>
                                          </p:stCondLst>
                                        </p:cTn>
                                        <p:tgtEl>
                                          <p:spTgt spid="107">
                                            <p:txEl>
                                              <p:pRg st="0" end="0"/>
                                            </p:txEl>
                                          </p:spTgt>
                                        </p:tgtEl>
                                        <p:attrNameLst>
                                          <p:attrName>style.visibility</p:attrName>
                                        </p:attrNameLst>
                                      </p:cBhvr>
                                      <p:to>
                                        <p:strVal val="visible"/>
                                      </p:to>
                                    </p:set>
                                    <p:anim calcmode="lin" valueType="num">
                                      <p:cBhvr>
                                        <p:cTn id="102" dur="500" fill="hold"/>
                                        <p:tgtEl>
                                          <p:spTgt spid="107">
                                            <p:txEl>
                                              <p:pRg st="0" end="0"/>
                                            </p:txEl>
                                          </p:spTgt>
                                        </p:tgtEl>
                                        <p:attrNameLst>
                                          <p:attrName>ppt_w</p:attrName>
                                        </p:attrNameLst>
                                      </p:cBhvr>
                                      <p:tavLst>
                                        <p:tav tm="0">
                                          <p:val>
                                            <p:fltVal val="0"/>
                                          </p:val>
                                        </p:tav>
                                        <p:tav tm="100000">
                                          <p:val>
                                            <p:strVal val="#ppt_w"/>
                                          </p:val>
                                        </p:tav>
                                      </p:tavLst>
                                    </p:anim>
                                    <p:anim calcmode="lin" valueType="num">
                                      <p:cBhvr>
                                        <p:cTn id="103" dur="500" fill="hold"/>
                                        <p:tgtEl>
                                          <p:spTgt spid="107">
                                            <p:txEl>
                                              <p:pRg st="0" end="0"/>
                                            </p:txEl>
                                          </p:spTgt>
                                        </p:tgtEl>
                                        <p:attrNameLst>
                                          <p:attrName>ppt_h</p:attrName>
                                        </p:attrNameLst>
                                      </p:cBhvr>
                                      <p:tavLst>
                                        <p:tav tm="0">
                                          <p:val>
                                            <p:fltVal val="0"/>
                                          </p:val>
                                        </p:tav>
                                        <p:tav tm="100000">
                                          <p:val>
                                            <p:strVal val="#ppt_h"/>
                                          </p:val>
                                        </p:tav>
                                      </p:tavLst>
                                    </p:anim>
                                    <p:animEffect transition="in" filter="fade">
                                      <p:cBhvr>
                                        <p:cTn id="104" dur="500"/>
                                        <p:tgtEl>
                                          <p:spTgt spid="107">
                                            <p:txEl>
                                              <p:pRg st="0" end="0"/>
                                            </p:txEl>
                                          </p:spTgt>
                                        </p:tgtEl>
                                      </p:cBhvr>
                                    </p:animEffect>
                                  </p:childTnLst>
                                </p:cTn>
                              </p:par>
                              <p:par>
                                <p:cTn id="105" presetID="23" presetClass="entr" presetSubtype="16" fill="hold" grpId="0" nodeType="withEffect">
                                  <p:stCondLst>
                                    <p:cond delay="200"/>
                                  </p:stCondLst>
                                  <p:childTnLst>
                                    <p:set>
                                      <p:cBhvr>
                                        <p:cTn id="106" dur="1" fill="hold">
                                          <p:stCondLst>
                                            <p:cond delay="0"/>
                                          </p:stCondLst>
                                        </p:cTn>
                                        <p:tgtEl>
                                          <p:spTgt spid="108">
                                            <p:txEl>
                                              <p:pRg st="0" end="0"/>
                                            </p:txEl>
                                          </p:spTgt>
                                        </p:tgtEl>
                                        <p:attrNameLst>
                                          <p:attrName>style.visibility</p:attrName>
                                        </p:attrNameLst>
                                      </p:cBhvr>
                                      <p:to>
                                        <p:strVal val="visible"/>
                                      </p:to>
                                    </p:set>
                                    <p:anim calcmode="lin" valueType="num">
                                      <p:cBhvr>
                                        <p:cTn id="107" dur="500" fill="hold"/>
                                        <p:tgtEl>
                                          <p:spTgt spid="108">
                                            <p:txEl>
                                              <p:pRg st="0" end="0"/>
                                            </p:txEl>
                                          </p:spTgt>
                                        </p:tgtEl>
                                        <p:attrNameLst>
                                          <p:attrName>ppt_w</p:attrName>
                                        </p:attrNameLst>
                                      </p:cBhvr>
                                      <p:tavLst>
                                        <p:tav tm="0">
                                          <p:val>
                                            <p:fltVal val="0"/>
                                          </p:val>
                                        </p:tav>
                                        <p:tav tm="100000">
                                          <p:val>
                                            <p:strVal val="#ppt_w"/>
                                          </p:val>
                                        </p:tav>
                                      </p:tavLst>
                                    </p:anim>
                                    <p:anim calcmode="lin" valueType="num">
                                      <p:cBhvr>
                                        <p:cTn id="108" dur="500" fill="hold"/>
                                        <p:tgtEl>
                                          <p:spTgt spid="108">
                                            <p:txEl>
                                              <p:pRg st="0" end="0"/>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animBg="1"/>
      <p:bldP spid="90" grpId="0" animBg="1"/>
      <p:bldP spid="91" grpId="0" autoUpdateAnimBg="0"/>
      <p:bldP spid="92" grpId="0" autoUpdateAnimBg="0"/>
      <p:bldP spid="93" grpId="0" autoUpdateAnimBg="0"/>
      <p:bldP spid="94" grpId="0" autoUpdateAnimBg="0"/>
      <p:bldP spid="95" grpId="0" build="p">
        <p:tmplLst>
          <p:tmpl lvl="1">
            <p:tnLst>
              <p:par>
                <p:cTn presetID="53" presetClass="entr" presetSubtype="16" fill="hold" nodeType="withEffect">
                  <p:stCondLst>
                    <p:cond delay="200"/>
                  </p:stCondLst>
                  <p:childTnLst>
                    <p:set>
                      <p:cBhvr>
                        <p:cTn dur="1" fill="hold">
                          <p:stCondLst>
                            <p:cond delay="0"/>
                          </p:stCondLst>
                        </p:cTn>
                        <p:tgtEl>
                          <p:spTgt spid="95"/>
                        </p:tgtEl>
                        <p:attrNameLst>
                          <p:attrName>style.visibility</p:attrName>
                        </p:attrNameLst>
                      </p:cBhvr>
                      <p:to>
                        <p:strVal val="visible"/>
                      </p:to>
                    </p:set>
                    <p:anim calcmode="lin" valueType="num">
                      <p:cBhvr>
                        <p:cTn dur="500" fill="hold"/>
                        <p:tgtEl>
                          <p:spTgt spid="95"/>
                        </p:tgtEl>
                        <p:attrNameLst>
                          <p:attrName>ppt_w</p:attrName>
                        </p:attrNameLst>
                      </p:cBhvr>
                      <p:tavLst>
                        <p:tav tm="0">
                          <p:val>
                            <p:fltVal val="0"/>
                          </p:val>
                        </p:tav>
                        <p:tav tm="100000">
                          <p:val>
                            <p:strVal val="#ppt_w"/>
                          </p:val>
                        </p:tav>
                      </p:tavLst>
                    </p:anim>
                    <p:anim calcmode="lin" valueType="num">
                      <p:cBhvr>
                        <p:cTn dur="500" fill="hold"/>
                        <p:tgtEl>
                          <p:spTgt spid="95"/>
                        </p:tgtEl>
                        <p:attrNameLst>
                          <p:attrName>ppt_h</p:attrName>
                        </p:attrNameLst>
                      </p:cBhvr>
                      <p:tavLst>
                        <p:tav tm="0">
                          <p:val>
                            <p:fltVal val="0"/>
                          </p:val>
                        </p:tav>
                        <p:tav tm="100000">
                          <p:val>
                            <p:strVal val="#ppt_h"/>
                          </p:val>
                        </p:tav>
                      </p:tavLst>
                    </p:anim>
                    <p:animEffect transition="in" filter="fade">
                      <p:cBhvr>
                        <p:cTn dur="500"/>
                        <p:tgtEl>
                          <p:spTgt spid="95"/>
                        </p:tgtEl>
                      </p:cBhvr>
                    </p:animEffect>
                  </p:childTnLst>
                </p:cTn>
              </p:par>
            </p:tnLst>
          </p:tmpl>
        </p:tmplLst>
      </p:bldP>
      <p:bldP spid="96" grpId="0" build="p">
        <p:tmplLst>
          <p:tmpl lvl="1">
            <p:tnLst>
              <p:par>
                <p:cTn presetID="23" presetClass="entr" presetSubtype="16" fill="hold" nodeType="withEffect">
                  <p:stCondLst>
                    <p:cond delay="200"/>
                  </p:stCondLst>
                  <p:childTnLst>
                    <p:set>
                      <p:cBhvr>
                        <p:cTn dur="1" fill="hold">
                          <p:stCondLst>
                            <p:cond delay="0"/>
                          </p:stCondLst>
                        </p:cTn>
                        <p:tgtEl>
                          <p:spTgt spid="96"/>
                        </p:tgtEl>
                        <p:attrNameLst>
                          <p:attrName>style.visibility</p:attrName>
                        </p:attrNameLst>
                      </p:cBhvr>
                      <p:to>
                        <p:strVal val="visible"/>
                      </p:to>
                    </p:set>
                    <p:anim calcmode="lin" valueType="num">
                      <p:cBhvr>
                        <p:cTn dur="500" fill="hold"/>
                        <p:tgtEl>
                          <p:spTgt spid="96"/>
                        </p:tgtEl>
                        <p:attrNameLst>
                          <p:attrName>ppt_w</p:attrName>
                        </p:attrNameLst>
                      </p:cBhvr>
                      <p:tavLst>
                        <p:tav tm="0">
                          <p:val>
                            <p:fltVal val="0"/>
                          </p:val>
                        </p:tav>
                        <p:tav tm="100000">
                          <p:val>
                            <p:strVal val="#ppt_w"/>
                          </p:val>
                        </p:tav>
                      </p:tavLst>
                    </p:anim>
                    <p:anim calcmode="lin" valueType="num">
                      <p:cBhvr>
                        <p:cTn dur="500" fill="hold"/>
                        <p:tgtEl>
                          <p:spTgt spid="96"/>
                        </p:tgtEl>
                        <p:attrNameLst>
                          <p:attrName>ppt_h</p:attrName>
                        </p:attrNameLst>
                      </p:cBhvr>
                      <p:tavLst>
                        <p:tav tm="0">
                          <p:val>
                            <p:fltVal val="0"/>
                          </p:val>
                        </p:tav>
                        <p:tav tm="100000">
                          <p:val>
                            <p:strVal val="#ppt_h"/>
                          </p:val>
                        </p:tav>
                      </p:tavLst>
                    </p:anim>
                  </p:childTnLst>
                </p:cTn>
              </p:par>
            </p:tnLst>
          </p:tmpl>
        </p:tmplLst>
      </p:bldP>
      <p:bldP spid="99" grpId="0" build="p">
        <p:tmplLst>
          <p:tmpl lvl="1">
            <p:tnLst>
              <p:par>
                <p:cTn presetID="53" presetClass="entr" presetSubtype="16" fill="hold" nodeType="withEffect">
                  <p:stCondLst>
                    <p:cond delay="200"/>
                  </p:stCondLst>
                  <p:childTnLst>
                    <p:set>
                      <p:cBhvr>
                        <p:cTn dur="1" fill="hold">
                          <p:stCondLst>
                            <p:cond delay="0"/>
                          </p:stCondLst>
                        </p:cTn>
                        <p:tgtEl>
                          <p:spTgt spid="99"/>
                        </p:tgtEl>
                        <p:attrNameLst>
                          <p:attrName>style.visibility</p:attrName>
                        </p:attrNameLst>
                      </p:cBhvr>
                      <p:to>
                        <p:strVal val="visible"/>
                      </p:to>
                    </p:set>
                    <p:anim calcmode="lin" valueType="num">
                      <p:cBhvr>
                        <p:cTn dur="500" fill="hold"/>
                        <p:tgtEl>
                          <p:spTgt spid="99"/>
                        </p:tgtEl>
                        <p:attrNameLst>
                          <p:attrName>ppt_w</p:attrName>
                        </p:attrNameLst>
                      </p:cBhvr>
                      <p:tavLst>
                        <p:tav tm="0">
                          <p:val>
                            <p:fltVal val="0"/>
                          </p:val>
                        </p:tav>
                        <p:tav tm="100000">
                          <p:val>
                            <p:strVal val="#ppt_w"/>
                          </p:val>
                        </p:tav>
                      </p:tavLst>
                    </p:anim>
                    <p:anim calcmode="lin" valueType="num">
                      <p:cBhvr>
                        <p:cTn dur="500" fill="hold"/>
                        <p:tgtEl>
                          <p:spTgt spid="99"/>
                        </p:tgtEl>
                        <p:attrNameLst>
                          <p:attrName>ppt_h</p:attrName>
                        </p:attrNameLst>
                      </p:cBhvr>
                      <p:tavLst>
                        <p:tav tm="0">
                          <p:val>
                            <p:fltVal val="0"/>
                          </p:val>
                        </p:tav>
                        <p:tav tm="100000">
                          <p:val>
                            <p:strVal val="#ppt_h"/>
                          </p:val>
                        </p:tav>
                      </p:tavLst>
                    </p:anim>
                    <p:animEffect transition="in" filter="fade">
                      <p:cBhvr>
                        <p:cTn dur="500"/>
                        <p:tgtEl>
                          <p:spTgt spid="99"/>
                        </p:tgtEl>
                      </p:cBhvr>
                    </p:animEffect>
                  </p:childTnLst>
                </p:cTn>
              </p:par>
            </p:tnLst>
          </p:tmpl>
        </p:tmplLst>
      </p:bldP>
      <p:bldP spid="100" grpId="0" build="p">
        <p:tmplLst>
          <p:tmpl lvl="1">
            <p:tnLst>
              <p:par>
                <p:cTn presetID="23" presetClass="entr" presetSubtype="16" fill="hold" nodeType="withEffect">
                  <p:stCondLst>
                    <p:cond delay="200"/>
                  </p:stCondLst>
                  <p:childTnLst>
                    <p:set>
                      <p:cBhvr>
                        <p:cTn dur="1" fill="hold">
                          <p:stCondLst>
                            <p:cond delay="0"/>
                          </p:stCondLst>
                        </p:cTn>
                        <p:tgtEl>
                          <p:spTgt spid="100"/>
                        </p:tgtEl>
                        <p:attrNameLst>
                          <p:attrName>style.visibility</p:attrName>
                        </p:attrNameLst>
                      </p:cBhvr>
                      <p:to>
                        <p:strVal val="visible"/>
                      </p:to>
                    </p:set>
                    <p:anim calcmode="lin" valueType="num">
                      <p:cBhvr>
                        <p:cTn dur="500" fill="hold"/>
                        <p:tgtEl>
                          <p:spTgt spid="100"/>
                        </p:tgtEl>
                        <p:attrNameLst>
                          <p:attrName>ppt_w</p:attrName>
                        </p:attrNameLst>
                      </p:cBhvr>
                      <p:tavLst>
                        <p:tav tm="0">
                          <p:val>
                            <p:fltVal val="0"/>
                          </p:val>
                        </p:tav>
                        <p:tav tm="100000">
                          <p:val>
                            <p:strVal val="#ppt_w"/>
                          </p:val>
                        </p:tav>
                      </p:tavLst>
                    </p:anim>
                    <p:anim calcmode="lin" valueType="num">
                      <p:cBhvr>
                        <p:cTn dur="500" fill="hold"/>
                        <p:tgtEl>
                          <p:spTgt spid="100"/>
                        </p:tgtEl>
                        <p:attrNameLst>
                          <p:attrName>ppt_h</p:attrName>
                        </p:attrNameLst>
                      </p:cBhvr>
                      <p:tavLst>
                        <p:tav tm="0">
                          <p:val>
                            <p:fltVal val="0"/>
                          </p:val>
                        </p:tav>
                        <p:tav tm="100000">
                          <p:val>
                            <p:strVal val="#ppt_h"/>
                          </p:val>
                        </p:tav>
                      </p:tavLst>
                    </p:anim>
                  </p:childTnLst>
                </p:cTn>
              </p:par>
            </p:tnLst>
          </p:tmpl>
        </p:tmplLst>
      </p:bldP>
      <p:bldP spid="103" grpId="0" build="p">
        <p:tmplLst>
          <p:tmpl lvl="1">
            <p:tnLst>
              <p:par>
                <p:cTn presetID="53" presetClass="entr" presetSubtype="16" fill="hold" nodeType="withEffect">
                  <p:stCondLst>
                    <p:cond delay="200"/>
                  </p:stCondLst>
                  <p:childTnLst>
                    <p:set>
                      <p:cBhvr>
                        <p:cTn dur="1" fill="hold">
                          <p:stCondLst>
                            <p:cond delay="0"/>
                          </p:stCondLst>
                        </p:cTn>
                        <p:tgtEl>
                          <p:spTgt spid="103"/>
                        </p:tgtEl>
                        <p:attrNameLst>
                          <p:attrName>style.visibility</p:attrName>
                        </p:attrNameLst>
                      </p:cBhvr>
                      <p:to>
                        <p:strVal val="visible"/>
                      </p:to>
                    </p:set>
                    <p:anim calcmode="lin" valueType="num">
                      <p:cBhvr>
                        <p:cTn dur="500" fill="hold"/>
                        <p:tgtEl>
                          <p:spTgt spid="103"/>
                        </p:tgtEl>
                        <p:attrNameLst>
                          <p:attrName>ppt_w</p:attrName>
                        </p:attrNameLst>
                      </p:cBhvr>
                      <p:tavLst>
                        <p:tav tm="0">
                          <p:val>
                            <p:fltVal val="0"/>
                          </p:val>
                        </p:tav>
                        <p:tav tm="100000">
                          <p:val>
                            <p:strVal val="#ppt_w"/>
                          </p:val>
                        </p:tav>
                      </p:tavLst>
                    </p:anim>
                    <p:anim calcmode="lin" valueType="num">
                      <p:cBhvr>
                        <p:cTn dur="500" fill="hold"/>
                        <p:tgtEl>
                          <p:spTgt spid="103"/>
                        </p:tgtEl>
                        <p:attrNameLst>
                          <p:attrName>ppt_h</p:attrName>
                        </p:attrNameLst>
                      </p:cBhvr>
                      <p:tavLst>
                        <p:tav tm="0">
                          <p:val>
                            <p:fltVal val="0"/>
                          </p:val>
                        </p:tav>
                        <p:tav tm="100000">
                          <p:val>
                            <p:strVal val="#ppt_h"/>
                          </p:val>
                        </p:tav>
                      </p:tavLst>
                    </p:anim>
                    <p:animEffect transition="in" filter="fade">
                      <p:cBhvr>
                        <p:cTn dur="500"/>
                        <p:tgtEl>
                          <p:spTgt spid="103"/>
                        </p:tgtEl>
                      </p:cBhvr>
                    </p:animEffect>
                  </p:childTnLst>
                </p:cTn>
              </p:par>
            </p:tnLst>
          </p:tmpl>
        </p:tmplLst>
      </p:bldP>
      <p:bldP spid="104" grpId="0" build="p">
        <p:tmplLst>
          <p:tmpl lvl="1">
            <p:tnLst>
              <p:par>
                <p:cTn presetID="23" presetClass="entr" presetSubtype="16" fill="hold" nodeType="withEffect">
                  <p:stCondLst>
                    <p:cond delay="200"/>
                  </p:stCondLst>
                  <p:childTnLst>
                    <p:set>
                      <p:cBhvr>
                        <p:cTn dur="1" fill="hold">
                          <p:stCondLst>
                            <p:cond delay="0"/>
                          </p:stCondLst>
                        </p:cTn>
                        <p:tgtEl>
                          <p:spTgt spid="104"/>
                        </p:tgtEl>
                        <p:attrNameLst>
                          <p:attrName>style.visibility</p:attrName>
                        </p:attrNameLst>
                      </p:cBhvr>
                      <p:to>
                        <p:strVal val="visible"/>
                      </p:to>
                    </p:set>
                    <p:anim calcmode="lin" valueType="num">
                      <p:cBhvr>
                        <p:cTn dur="500" fill="hold"/>
                        <p:tgtEl>
                          <p:spTgt spid="104"/>
                        </p:tgtEl>
                        <p:attrNameLst>
                          <p:attrName>ppt_w</p:attrName>
                        </p:attrNameLst>
                      </p:cBhvr>
                      <p:tavLst>
                        <p:tav tm="0">
                          <p:val>
                            <p:fltVal val="0"/>
                          </p:val>
                        </p:tav>
                        <p:tav tm="100000">
                          <p:val>
                            <p:strVal val="#ppt_w"/>
                          </p:val>
                        </p:tav>
                      </p:tavLst>
                    </p:anim>
                    <p:anim calcmode="lin" valueType="num">
                      <p:cBhvr>
                        <p:cTn dur="500" fill="hold"/>
                        <p:tgtEl>
                          <p:spTgt spid="104"/>
                        </p:tgtEl>
                        <p:attrNameLst>
                          <p:attrName>ppt_h</p:attrName>
                        </p:attrNameLst>
                      </p:cBhvr>
                      <p:tavLst>
                        <p:tav tm="0">
                          <p:val>
                            <p:fltVal val="0"/>
                          </p:val>
                        </p:tav>
                        <p:tav tm="100000">
                          <p:val>
                            <p:strVal val="#ppt_h"/>
                          </p:val>
                        </p:tav>
                      </p:tavLst>
                    </p:anim>
                  </p:childTnLst>
                </p:cTn>
              </p:par>
            </p:tnLst>
          </p:tmpl>
        </p:tmplLst>
      </p:bldP>
      <p:bldP spid="107" grpId="0" build="p">
        <p:tmplLst>
          <p:tmpl lvl="1">
            <p:tnLst>
              <p:par>
                <p:cTn presetID="53" presetClass="entr" presetSubtype="16" fill="hold" nodeType="withEffect">
                  <p:stCondLst>
                    <p:cond delay="200"/>
                  </p:stCondLst>
                  <p:childTnLst>
                    <p:set>
                      <p:cBhvr>
                        <p:cTn dur="1" fill="hold">
                          <p:stCondLst>
                            <p:cond delay="0"/>
                          </p:stCondLst>
                        </p:cTn>
                        <p:tgtEl>
                          <p:spTgt spid="107"/>
                        </p:tgtEl>
                        <p:attrNameLst>
                          <p:attrName>style.visibility</p:attrName>
                        </p:attrNameLst>
                      </p:cBhvr>
                      <p:to>
                        <p:strVal val="visible"/>
                      </p:to>
                    </p:set>
                    <p:anim calcmode="lin" valueType="num">
                      <p:cBhvr>
                        <p:cTn dur="500" fill="hold"/>
                        <p:tgtEl>
                          <p:spTgt spid="107"/>
                        </p:tgtEl>
                        <p:attrNameLst>
                          <p:attrName>ppt_w</p:attrName>
                        </p:attrNameLst>
                      </p:cBhvr>
                      <p:tavLst>
                        <p:tav tm="0">
                          <p:val>
                            <p:fltVal val="0"/>
                          </p:val>
                        </p:tav>
                        <p:tav tm="100000">
                          <p:val>
                            <p:strVal val="#ppt_w"/>
                          </p:val>
                        </p:tav>
                      </p:tavLst>
                    </p:anim>
                    <p:anim calcmode="lin" valueType="num">
                      <p:cBhvr>
                        <p:cTn dur="500" fill="hold"/>
                        <p:tgtEl>
                          <p:spTgt spid="107"/>
                        </p:tgtEl>
                        <p:attrNameLst>
                          <p:attrName>ppt_h</p:attrName>
                        </p:attrNameLst>
                      </p:cBhvr>
                      <p:tavLst>
                        <p:tav tm="0">
                          <p:val>
                            <p:fltVal val="0"/>
                          </p:val>
                        </p:tav>
                        <p:tav tm="100000">
                          <p:val>
                            <p:strVal val="#ppt_h"/>
                          </p:val>
                        </p:tav>
                      </p:tavLst>
                    </p:anim>
                    <p:animEffect transition="in" filter="fade">
                      <p:cBhvr>
                        <p:cTn dur="500"/>
                        <p:tgtEl>
                          <p:spTgt spid="107"/>
                        </p:tgtEl>
                      </p:cBhvr>
                    </p:animEffect>
                  </p:childTnLst>
                </p:cTn>
              </p:par>
            </p:tnLst>
          </p:tmpl>
        </p:tmplLst>
      </p:bldP>
      <p:bldP spid="108" grpId="0" build="p">
        <p:tmplLst>
          <p:tmpl lvl="1">
            <p:tnLst>
              <p:par>
                <p:cTn presetID="23" presetClass="entr" presetSubtype="16" fill="hold" nodeType="withEffect">
                  <p:stCondLst>
                    <p:cond delay="200"/>
                  </p:stCondLst>
                  <p:childTnLst>
                    <p:set>
                      <p:cBhvr>
                        <p:cTn dur="1" fill="hold">
                          <p:stCondLst>
                            <p:cond delay="0"/>
                          </p:stCondLst>
                        </p:cTn>
                        <p:tgtEl>
                          <p:spTgt spid="108"/>
                        </p:tgtEl>
                        <p:attrNameLst>
                          <p:attrName>style.visibility</p:attrName>
                        </p:attrNameLst>
                      </p:cBhvr>
                      <p:to>
                        <p:strVal val="visible"/>
                      </p:to>
                    </p:set>
                    <p:anim calcmode="lin" valueType="num">
                      <p:cBhvr>
                        <p:cTn dur="500" fill="hold"/>
                        <p:tgtEl>
                          <p:spTgt spid="108"/>
                        </p:tgtEl>
                        <p:attrNameLst>
                          <p:attrName>ppt_w</p:attrName>
                        </p:attrNameLst>
                      </p:cBhvr>
                      <p:tavLst>
                        <p:tav tm="0">
                          <p:val>
                            <p:fltVal val="0"/>
                          </p:val>
                        </p:tav>
                        <p:tav tm="100000">
                          <p:val>
                            <p:strVal val="#ppt_w"/>
                          </p:val>
                        </p:tav>
                      </p:tavLst>
                    </p:anim>
                    <p:anim calcmode="lin" valueType="num">
                      <p:cBhvr>
                        <p:cTn dur="500" fill="hold"/>
                        <p:tgtEl>
                          <p:spTgt spid="108"/>
                        </p:tgtEl>
                        <p:attrNameLst>
                          <p:attrName>ppt_h</p:attrName>
                        </p:attrNameLst>
                      </p:cBhvr>
                      <p:tavLst>
                        <p:tav tm="0">
                          <p:val>
                            <p:fltVal val="0"/>
                          </p:val>
                        </p:tav>
                        <p:tav tm="100000">
                          <p:val>
                            <p:strVal val="#ppt_h"/>
                          </p:val>
                        </p:tav>
                      </p:tavLst>
                    </p:anim>
                  </p:childTnLst>
                </p:cTn>
              </p:par>
            </p:tnLst>
          </p:tmpl>
        </p:tmplLst>
      </p:bldP>
      <p:bldP spid="2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0" name="直接连接符 19"/>
          <p:cNvCxnSpPr/>
          <p:nvPr/>
        </p:nvCxnSpPr>
        <p:spPr>
          <a:xfrm>
            <a:off x="21121" y="627534"/>
            <a:ext cx="2564584" cy="0"/>
          </a:xfrm>
          <a:prstGeom prst="line">
            <a:avLst/>
          </a:prstGeom>
          <a:ln w="12700">
            <a:solidFill>
              <a:srgbClr val="996600"/>
            </a:solidFill>
          </a:ln>
        </p:spPr>
        <p:style>
          <a:lnRef idx="1">
            <a:schemeClr val="accent1"/>
          </a:lnRef>
          <a:fillRef idx="0">
            <a:schemeClr val="accent1"/>
          </a:fillRef>
          <a:effectRef idx="0">
            <a:schemeClr val="accent1"/>
          </a:effectRef>
          <a:fontRef idx="minor">
            <a:schemeClr val="tx1"/>
          </a:fontRef>
        </p:style>
      </p:cxnSp>
      <p:pic>
        <p:nvPicPr>
          <p:cNvPr id="21" name="Picture 4" descr="C:\Users\Administrator\Desktop\5.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193026" y="-128431"/>
            <a:ext cx="718172" cy="1043326"/>
          </a:xfrm>
          <a:prstGeom prst="rect">
            <a:avLst/>
          </a:prstGeom>
          <a:noFill/>
          <a:extLst>
            <a:ext uri="{909E8E84-426E-40DD-AFC4-6F175D3DCCD1}">
              <a14:hiddenFill xmlns:a14="http://schemas.microsoft.com/office/drawing/2010/main">
                <a:solidFill>
                  <a:srgbClr val="FFFFFF"/>
                </a:solidFill>
              </a14:hiddenFill>
            </a:ext>
          </a:extLst>
        </p:spPr>
      </p:pic>
      <p:sp>
        <p:nvSpPr>
          <p:cNvPr id="22" name="矩形 21"/>
          <p:cNvSpPr/>
          <p:nvPr/>
        </p:nvSpPr>
        <p:spPr>
          <a:xfrm>
            <a:off x="554068" y="258202"/>
            <a:ext cx="1569660" cy="369332"/>
          </a:xfrm>
          <a:prstGeom prst="rect">
            <a:avLst/>
          </a:prstGeom>
        </p:spPr>
        <p:txBody>
          <a:bodyPr wrap="none">
            <a:spAutoFit/>
          </a:bodyPr>
          <a:lstStyle/>
          <a:p>
            <a:pPr lvl="0" fontAlgn="base">
              <a:spcBef>
                <a:spcPct val="0"/>
              </a:spcBef>
              <a:spcAft>
                <a:spcPct val="0"/>
              </a:spcAft>
              <a:defRPr/>
            </a:pPr>
            <a:r>
              <a:rPr lang="zh-CN" altLang="en-US" kern="0" dirty="0">
                <a:solidFill>
                  <a:schemeClr val="bg1"/>
                </a:solidFill>
                <a:cs typeface="+mn-ea"/>
                <a:sym typeface="+mn-lt"/>
              </a:rPr>
              <a:t>输入标题文本</a:t>
            </a:r>
          </a:p>
        </p:txBody>
      </p:sp>
      <p:pic>
        <p:nvPicPr>
          <p:cNvPr id="23" name="Picture 2" descr="C:\Users\Administrator\Desktop\2.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2651" t="40984" r="30917" b="40316"/>
          <a:stretch/>
        </p:blipFill>
        <p:spPr bwMode="auto">
          <a:xfrm>
            <a:off x="2009740" y="21804"/>
            <a:ext cx="434200" cy="677738"/>
          </a:xfrm>
          <a:prstGeom prst="rect">
            <a:avLst/>
          </a:prstGeom>
          <a:noFill/>
          <a:extLst>
            <a:ext uri="{909E8E84-426E-40DD-AFC4-6F175D3DCCD1}">
              <a14:hiddenFill xmlns:a14="http://schemas.microsoft.com/office/drawing/2010/main">
                <a:solidFill>
                  <a:srgbClr val="FFFFFF"/>
                </a:solidFill>
              </a14:hiddenFill>
            </a:ext>
          </a:extLst>
        </p:spPr>
      </p:pic>
      <p:grpSp>
        <p:nvGrpSpPr>
          <p:cNvPr id="24" name="组合 23"/>
          <p:cNvGrpSpPr/>
          <p:nvPr/>
        </p:nvGrpSpPr>
        <p:grpSpPr>
          <a:xfrm>
            <a:off x="1484112" y="1253072"/>
            <a:ext cx="5779550" cy="3658065"/>
            <a:chOff x="1484112" y="1253072"/>
            <a:chExt cx="5779550" cy="3658065"/>
          </a:xfrm>
        </p:grpSpPr>
        <p:grpSp>
          <p:nvGrpSpPr>
            <p:cNvPr id="25" name="组合 24"/>
            <p:cNvGrpSpPr/>
            <p:nvPr/>
          </p:nvGrpSpPr>
          <p:grpSpPr>
            <a:xfrm>
              <a:off x="1484112" y="1253072"/>
              <a:ext cx="5779550" cy="2862104"/>
              <a:chOff x="1484112" y="1253072"/>
              <a:chExt cx="5779550" cy="2862104"/>
            </a:xfrm>
          </p:grpSpPr>
          <p:sp>
            <p:nvSpPr>
              <p:cNvPr id="32" name="Line 16"/>
              <p:cNvSpPr>
                <a:spLocks noChangeShapeType="1"/>
              </p:cNvSpPr>
              <p:nvPr/>
            </p:nvSpPr>
            <p:spPr bwMode="auto">
              <a:xfrm rot="16200000">
                <a:off x="1372670" y="2684125"/>
                <a:ext cx="2862103" cy="0"/>
              </a:xfrm>
              <a:prstGeom prst="line">
                <a:avLst/>
              </a:prstGeom>
              <a:noFill/>
              <a:ln w="9525">
                <a:solidFill>
                  <a:schemeClr val="bg1">
                    <a:lumMod val="65000"/>
                  </a:schemeClr>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33" name="Line 13"/>
              <p:cNvSpPr>
                <a:spLocks noChangeShapeType="1"/>
              </p:cNvSpPr>
              <p:nvPr/>
            </p:nvSpPr>
            <p:spPr bwMode="auto">
              <a:xfrm>
                <a:off x="1985586" y="4112431"/>
                <a:ext cx="5278076" cy="0"/>
              </a:xfrm>
              <a:prstGeom prst="line">
                <a:avLst/>
              </a:prstGeom>
              <a:noFill/>
              <a:ln w="9525">
                <a:solidFill>
                  <a:srgbClr val="996633"/>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34" name="Line 3"/>
              <p:cNvSpPr>
                <a:spLocks noChangeShapeType="1"/>
              </p:cNvSpPr>
              <p:nvPr/>
            </p:nvSpPr>
            <p:spPr bwMode="auto">
              <a:xfrm rot="10800000">
                <a:off x="1992449" y="3673163"/>
                <a:ext cx="2059067" cy="0"/>
              </a:xfrm>
              <a:prstGeom prst="line">
                <a:avLst/>
              </a:prstGeom>
              <a:noFill/>
              <a:ln w="9525">
                <a:solidFill>
                  <a:srgbClr val="DDDDDD"/>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35" name="Line 4"/>
              <p:cNvSpPr>
                <a:spLocks noChangeShapeType="1"/>
              </p:cNvSpPr>
              <p:nvPr/>
            </p:nvSpPr>
            <p:spPr bwMode="auto">
              <a:xfrm rot="10800000">
                <a:off x="1996568" y="3008771"/>
                <a:ext cx="3076246" cy="0"/>
              </a:xfrm>
              <a:prstGeom prst="line">
                <a:avLst/>
              </a:prstGeom>
              <a:noFill/>
              <a:ln w="9525">
                <a:solidFill>
                  <a:schemeClr val="bg1">
                    <a:lumMod val="65000"/>
                  </a:schemeClr>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36" name="Line 5"/>
              <p:cNvSpPr>
                <a:spLocks noChangeShapeType="1"/>
              </p:cNvSpPr>
              <p:nvPr/>
            </p:nvSpPr>
            <p:spPr bwMode="auto">
              <a:xfrm rot="10800000">
                <a:off x="1980095" y="2481649"/>
                <a:ext cx="4155198" cy="0"/>
              </a:xfrm>
              <a:prstGeom prst="line">
                <a:avLst/>
              </a:prstGeom>
              <a:noFill/>
              <a:ln w="9525">
                <a:solidFill>
                  <a:schemeClr val="bg1">
                    <a:lumMod val="65000"/>
                  </a:schemeClr>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37" name="Line 14"/>
              <p:cNvSpPr>
                <a:spLocks noChangeShapeType="1"/>
              </p:cNvSpPr>
              <p:nvPr/>
            </p:nvSpPr>
            <p:spPr bwMode="auto">
              <a:xfrm rot="16200000">
                <a:off x="555220" y="2683438"/>
                <a:ext cx="2860731" cy="0"/>
              </a:xfrm>
              <a:prstGeom prst="line">
                <a:avLst/>
              </a:prstGeom>
              <a:noFill/>
              <a:ln w="9525">
                <a:solidFill>
                  <a:srgbClr val="996633"/>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38" name="Line 17"/>
              <p:cNvSpPr>
                <a:spLocks noChangeShapeType="1"/>
              </p:cNvSpPr>
              <p:nvPr/>
            </p:nvSpPr>
            <p:spPr bwMode="auto">
              <a:xfrm rot="16200000">
                <a:off x="2635565" y="2684125"/>
                <a:ext cx="2862103" cy="0"/>
              </a:xfrm>
              <a:prstGeom prst="line">
                <a:avLst/>
              </a:prstGeom>
              <a:noFill/>
              <a:ln w="9525">
                <a:solidFill>
                  <a:schemeClr val="bg1">
                    <a:lumMod val="65000"/>
                  </a:schemeClr>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39" name="Line 18"/>
              <p:cNvSpPr>
                <a:spLocks noChangeShapeType="1"/>
              </p:cNvSpPr>
              <p:nvPr/>
            </p:nvSpPr>
            <p:spPr bwMode="auto">
              <a:xfrm rot="16200000">
                <a:off x="3662353" y="2684125"/>
                <a:ext cx="2862103" cy="0"/>
              </a:xfrm>
              <a:prstGeom prst="line">
                <a:avLst/>
              </a:prstGeom>
              <a:noFill/>
              <a:ln w="9525">
                <a:solidFill>
                  <a:schemeClr val="bg1">
                    <a:lumMod val="65000"/>
                  </a:schemeClr>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40" name="Line 19"/>
              <p:cNvSpPr>
                <a:spLocks noChangeShapeType="1"/>
              </p:cNvSpPr>
              <p:nvPr/>
            </p:nvSpPr>
            <p:spPr bwMode="auto">
              <a:xfrm rot="16200000">
                <a:off x="4716596" y="2684125"/>
                <a:ext cx="2862103" cy="0"/>
              </a:xfrm>
              <a:prstGeom prst="line">
                <a:avLst/>
              </a:prstGeom>
              <a:noFill/>
              <a:ln w="9525">
                <a:solidFill>
                  <a:schemeClr val="bg1">
                    <a:lumMod val="65000"/>
                  </a:schemeClr>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41" name="Text Box 52"/>
              <p:cNvSpPr txBox="1">
                <a:spLocks noChangeArrowheads="1"/>
              </p:cNvSpPr>
              <p:nvPr/>
            </p:nvSpPr>
            <p:spPr bwMode="auto">
              <a:xfrm>
                <a:off x="1484112" y="1454861"/>
                <a:ext cx="461665" cy="647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zh-CN" altLang="en-US" sz="1800" i="0" u="none" strike="noStrike" kern="0" cap="none" spc="0" normalizeH="0" baseline="0" noProof="0" dirty="0">
                    <a:ln>
                      <a:noFill/>
                    </a:ln>
                    <a:solidFill>
                      <a:schemeClr val="bg1">
                        <a:lumMod val="85000"/>
                      </a:schemeClr>
                    </a:solidFill>
                    <a:effectLst/>
                    <a:uLnTx/>
                    <a:uFillTx/>
                    <a:latin typeface="+mn-lt"/>
                    <a:ea typeface="+mn-ea"/>
                    <a:cs typeface="+mn-ea"/>
                    <a:sym typeface="+mn-lt"/>
                  </a:rPr>
                  <a:t>内容</a:t>
                </a:r>
              </a:p>
            </p:txBody>
          </p:sp>
        </p:grpSp>
        <p:grpSp>
          <p:nvGrpSpPr>
            <p:cNvPr id="26" name="组合 55"/>
            <p:cNvGrpSpPr/>
            <p:nvPr/>
          </p:nvGrpSpPr>
          <p:grpSpPr>
            <a:xfrm>
              <a:off x="2478387" y="4264806"/>
              <a:ext cx="3987728" cy="646331"/>
              <a:chOff x="2105024" y="5165874"/>
              <a:chExt cx="4611689" cy="747462"/>
            </a:xfrm>
          </p:grpSpPr>
          <p:sp>
            <p:nvSpPr>
              <p:cNvPr id="28" name="Text Box 53"/>
              <p:cNvSpPr txBox="1">
                <a:spLocks noChangeArrowheads="1"/>
              </p:cNvSpPr>
              <p:nvPr/>
            </p:nvSpPr>
            <p:spPr bwMode="auto">
              <a:xfrm>
                <a:off x="2105024" y="5165874"/>
                <a:ext cx="838972" cy="4271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zh-CN" sz="1800" u="none" strike="noStrike" kern="0" cap="none" spc="0" normalizeH="0" baseline="0" noProof="0" dirty="0">
                    <a:ln>
                      <a:noFill/>
                    </a:ln>
                    <a:solidFill>
                      <a:schemeClr val="bg1">
                        <a:lumMod val="85000"/>
                      </a:schemeClr>
                    </a:solidFill>
                    <a:effectLst/>
                    <a:uLnTx/>
                    <a:uFillTx/>
                    <a:latin typeface="+mn-lt"/>
                    <a:ea typeface="+mn-ea"/>
                    <a:cs typeface="+mn-ea"/>
                    <a:sym typeface="+mn-lt"/>
                  </a:rPr>
                  <a:t>2014</a:t>
                </a:r>
              </a:p>
            </p:txBody>
          </p:sp>
          <p:sp>
            <p:nvSpPr>
              <p:cNvPr id="29" name="Text Box 54"/>
              <p:cNvSpPr txBox="1">
                <a:spLocks noChangeArrowheads="1"/>
              </p:cNvSpPr>
              <p:nvPr/>
            </p:nvSpPr>
            <p:spPr bwMode="auto">
              <a:xfrm>
                <a:off x="3562350" y="5165874"/>
                <a:ext cx="749300" cy="74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zh-CN" sz="1800" u="none" strike="noStrike" kern="0" cap="none" spc="0" normalizeH="0" baseline="0" noProof="0" dirty="0">
                    <a:ln>
                      <a:noFill/>
                    </a:ln>
                    <a:solidFill>
                      <a:schemeClr val="bg1">
                        <a:lumMod val="85000"/>
                      </a:schemeClr>
                    </a:solidFill>
                    <a:effectLst/>
                    <a:uLnTx/>
                    <a:uFillTx/>
                    <a:latin typeface="+mn-lt"/>
                    <a:ea typeface="+mn-ea"/>
                    <a:cs typeface="+mn-ea"/>
                    <a:sym typeface="+mn-lt"/>
                  </a:rPr>
                  <a:t>2015</a:t>
                </a:r>
              </a:p>
            </p:txBody>
          </p:sp>
          <p:sp>
            <p:nvSpPr>
              <p:cNvPr id="30" name="Text Box 55"/>
              <p:cNvSpPr txBox="1">
                <a:spLocks noChangeArrowheads="1"/>
              </p:cNvSpPr>
              <p:nvPr/>
            </p:nvSpPr>
            <p:spPr bwMode="auto">
              <a:xfrm>
                <a:off x="4752974" y="5165874"/>
                <a:ext cx="749300" cy="74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zh-CN" sz="1800" u="none" strike="noStrike" kern="0" cap="none" spc="0" normalizeH="0" baseline="0" noProof="0" dirty="0">
                    <a:ln>
                      <a:noFill/>
                    </a:ln>
                    <a:solidFill>
                      <a:schemeClr val="bg1">
                        <a:lumMod val="85000"/>
                      </a:schemeClr>
                    </a:solidFill>
                    <a:effectLst/>
                    <a:uLnTx/>
                    <a:uFillTx/>
                    <a:latin typeface="+mn-lt"/>
                    <a:ea typeface="+mn-ea"/>
                    <a:cs typeface="+mn-ea"/>
                    <a:sym typeface="+mn-lt"/>
                  </a:rPr>
                  <a:t>2016</a:t>
                </a:r>
              </a:p>
            </p:txBody>
          </p:sp>
          <p:sp>
            <p:nvSpPr>
              <p:cNvPr id="31" name="Text Box 56"/>
              <p:cNvSpPr txBox="1">
                <a:spLocks noChangeArrowheads="1"/>
              </p:cNvSpPr>
              <p:nvPr/>
            </p:nvSpPr>
            <p:spPr bwMode="auto">
              <a:xfrm>
                <a:off x="5967413" y="5165874"/>
                <a:ext cx="749300" cy="747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marL="0" marR="0" lvl="0" indent="0" defTabSz="914400" eaLnBrk="1" fontAlgn="auto" latinLnBrk="0" hangingPunct="1">
                  <a:lnSpc>
                    <a:spcPct val="100000"/>
                  </a:lnSpc>
                  <a:spcBef>
                    <a:spcPct val="50000"/>
                  </a:spcBef>
                  <a:spcAft>
                    <a:spcPts val="0"/>
                  </a:spcAft>
                  <a:buClrTx/>
                  <a:buSzTx/>
                  <a:buFontTx/>
                  <a:buNone/>
                  <a:tabLst/>
                  <a:defRPr/>
                </a:pPr>
                <a:r>
                  <a:rPr kumimoji="0" lang="en-US" altLang="zh-CN" sz="1800" u="none" strike="noStrike" kern="0" cap="none" spc="0" normalizeH="0" baseline="0" noProof="0" dirty="0">
                    <a:ln>
                      <a:noFill/>
                    </a:ln>
                    <a:solidFill>
                      <a:schemeClr val="bg1">
                        <a:lumMod val="85000"/>
                      </a:schemeClr>
                    </a:solidFill>
                    <a:effectLst/>
                    <a:uLnTx/>
                    <a:uFillTx/>
                    <a:latin typeface="+mn-lt"/>
                    <a:ea typeface="+mn-ea"/>
                    <a:cs typeface="+mn-ea"/>
                    <a:sym typeface="+mn-lt"/>
                  </a:rPr>
                  <a:t>2017</a:t>
                </a:r>
              </a:p>
            </p:txBody>
          </p:sp>
        </p:grpSp>
        <p:sp>
          <p:nvSpPr>
            <p:cNvPr id="27" name="Line 6"/>
            <p:cNvSpPr>
              <a:spLocks noChangeShapeType="1"/>
            </p:cNvSpPr>
            <p:nvPr/>
          </p:nvSpPr>
          <p:spPr bwMode="auto">
            <a:xfrm rot="10800000">
              <a:off x="1989704" y="1913347"/>
              <a:ext cx="5183359" cy="0"/>
            </a:xfrm>
            <a:prstGeom prst="line">
              <a:avLst/>
            </a:prstGeom>
            <a:noFill/>
            <a:ln w="9525">
              <a:solidFill>
                <a:schemeClr val="bg1">
                  <a:lumMod val="65000"/>
                </a:schemeClr>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grpSp>
      <p:sp>
        <p:nvSpPr>
          <p:cNvPr id="42" name="Line 15"/>
          <p:cNvSpPr>
            <a:spLocks noChangeShapeType="1"/>
          </p:cNvSpPr>
          <p:nvPr/>
        </p:nvSpPr>
        <p:spPr bwMode="auto">
          <a:xfrm flipV="1">
            <a:off x="1988331" y="1297000"/>
            <a:ext cx="5278076" cy="2808568"/>
          </a:xfrm>
          <a:prstGeom prst="line">
            <a:avLst/>
          </a:prstGeom>
          <a:noFill/>
          <a:ln w="38100">
            <a:solidFill>
              <a:srgbClr val="996633"/>
            </a:solidFill>
            <a:round/>
            <a:headEnd/>
            <a:tailEnd type="triangle" w="med" len="me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grpSp>
        <p:nvGrpSpPr>
          <p:cNvPr id="43" name="组合 42"/>
          <p:cNvGrpSpPr/>
          <p:nvPr/>
        </p:nvGrpSpPr>
        <p:grpSpPr>
          <a:xfrm>
            <a:off x="2799603" y="3670418"/>
            <a:ext cx="1268385" cy="447825"/>
            <a:chOff x="2799603" y="3670418"/>
            <a:chExt cx="1268385" cy="447825"/>
          </a:xfrm>
        </p:grpSpPr>
        <p:sp>
          <p:nvSpPr>
            <p:cNvPr id="44" name="Rectangle 12"/>
            <p:cNvSpPr>
              <a:spLocks noChangeArrowheads="1"/>
            </p:cNvSpPr>
            <p:nvPr/>
          </p:nvSpPr>
          <p:spPr bwMode="auto">
            <a:xfrm>
              <a:off x="2799603" y="3670418"/>
              <a:ext cx="1268385" cy="428286"/>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kern="0" dirty="0">
                <a:solidFill>
                  <a:sysClr val="windowText" lastClr="000000"/>
                </a:solidFill>
                <a:cs typeface="+mn-ea"/>
                <a:sym typeface="+mn-lt"/>
              </a:endParaRPr>
            </a:p>
          </p:txBody>
        </p:sp>
        <p:sp>
          <p:nvSpPr>
            <p:cNvPr id="45" name="Rectangle 48"/>
            <p:cNvSpPr>
              <a:spLocks noChangeArrowheads="1"/>
            </p:cNvSpPr>
            <p:nvPr/>
          </p:nvSpPr>
          <p:spPr bwMode="auto">
            <a:xfrm>
              <a:off x="2805094" y="3677602"/>
              <a:ext cx="1253286" cy="440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rgbClr val="646464"/>
                  </a:solidFill>
                  <a:cs typeface="+mn-ea"/>
                  <a:sym typeface="+mn-lt"/>
                </a:rPr>
                <a:t>单击此处添加</a:t>
              </a:r>
            </a:p>
            <a:p>
              <a:pPr algn="ctr">
                <a:lnSpc>
                  <a:spcPct val="150000"/>
                </a:lnSpc>
              </a:pPr>
              <a:r>
                <a:rPr lang="zh-CN" altLang="en-US" sz="1000" kern="0" dirty="0">
                  <a:solidFill>
                    <a:srgbClr val="646464"/>
                  </a:solidFill>
                  <a:cs typeface="+mn-ea"/>
                  <a:sym typeface="+mn-lt"/>
                </a:rPr>
                <a:t>段落文字内容</a:t>
              </a:r>
            </a:p>
          </p:txBody>
        </p:sp>
      </p:grpSp>
      <p:grpSp>
        <p:nvGrpSpPr>
          <p:cNvPr id="46" name="组合 45"/>
          <p:cNvGrpSpPr/>
          <p:nvPr/>
        </p:nvGrpSpPr>
        <p:grpSpPr>
          <a:xfrm>
            <a:off x="4067989" y="3008771"/>
            <a:ext cx="1087525" cy="440640"/>
            <a:chOff x="4067989" y="3008771"/>
            <a:chExt cx="1087525" cy="440640"/>
          </a:xfrm>
        </p:grpSpPr>
        <p:sp>
          <p:nvSpPr>
            <p:cNvPr id="47" name="Rectangle 11"/>
            <p:cNvSpPr>
              <a:spLocks noChangeArrowheads="1"/>
            </p:cNvSpPr>
            <p:nvPr/>
          </p:nvSpPr>
          <p:spPr bwMode="auto">
            <a:xfrm>
              <a:off x="4067989" y="3013091"/>
              <a:ext cx="1025416" cy="428286"/>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kern="0" dirty="0">
                <a:solidFill>
                  <a:sysClr val="windowText" lastClr="000000"/>
                </a:solidFill>
                <a:cs typeface="+mn-ea"/>
                <a:sym typeface="+mn-lt"/>
              </a:endParaRPr>
            </a:p>
          </p:txBody>
        </p:sp>
        <p:sp>
          <p:nvSpPr>
            <p:cNvPr id="48" name="Rectangle 49"/>
            <p:cNvSpPr>
              <a:spLocks noChangeArrowheads="1"/>
            </p:cNvSpPr>
            <p:nvPr/>
          </p:nvSpPr>
          <p:spPr bwMode="auto">
            <a:xfrm>
              <a:off x="4119117" y="3008771"/>
              <a:ext cx="1036397" cy="440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646464"/>
                  </a:solidFill>
                  <a:effectLst/>
                  <a:uLnTx/>
                  <a:uFillTx/>
                  <a:cs typeface="+mn-ea"/>
                  <a:sym typeface="+mn-lt"/>
                </a:rPr>
                <a:t>单击此处添加</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646464"/>
                  </a:solidFill>
                  <a:effectLst/>
                  <a:uLnTx/>
                  <a:uFillTx/>
                  <a:cs typeface="+mn-ea"/>
                  <a:sym typeface="+mn-lt"/>
                </a:rPr>
                <a:t>段落文字内容</a:t>
              </a:r>
            </a:p>
          </p:txBody>
        </p:sp>
      </p:grpSp>
      <p:grpSp>
        <p:nvGrpSpPr>
          <p:cNvPr id="49" name="组合 48"/>
          <p:cNvGrpSpPr/>
          <p:nvPr/>
        </p:nvGrpSpPr>
        <p:grpSpPr>
          <a:xfrm>
            <a:off x="5093405" y="2476159"/>
            <a:ext cx="1136606" cy="446132"/>
            <a:chOff x="5093405" y="2476159"/>
            <a:chExt cx="1136606" cy="446132"/>
          </a:xfrm>
        </p:grpSpPr>
        <p:sp>
          <p:nvSpPr>
            <p:cNvPr id="50" name="Rectangle 10"/>
            <p:cNvSpPr>
              <a:spLocks noChangeArrowheads="1"/>
            </p:cNvSpPr>
            <p:nvPr/>
          </p:nvSpPr>
          <p:spPr bwMode="auto">
            <a:xfrm>
              <a:off x="5093405" y="2476159"/>
              <a:ext cx="1054242" cy="428286"/>
            </a:xfrm>
            <a:prstGeom prst="rect">
              <a:avLst/>
            </a:prstGeom>
            <a:gradFill rotWithShape="1">
              <a:gsLst>
                <a:gs pos="0">
                  <a:srgbClr val="DDDDDD"/>
                </a:gs>
                <a:gs pos="100000">
                  <a:srgbClr val="FFFFFF"/>
                </a:gs>
              </a:gsLst>
              <a:lin ang="540000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kern="0" dirty="0">
                <a:solidFill>
                  <a:sysClr val="windowText" lastClr="000000"/>
                </a:solidFill>
                <a:cs typeface="+mn-ea"/>
                <a:sym typeface="+mn-lt"/>
              </a:endParaRPr>
            </a:p>
          </p:txBody>
        </p:sp>
        <p:sp>
          <p:nvSpPr>
            <p:cNvPr id="51" name="Rectangle 50"/>
            <p:cNvSpPr>
              <a:spLocks noChangeArrowheads="1"/>
            </p:cNvSpPr>
            <p:nvPr/>
          </p:nvSpPr>
          <p:spPr bwMode="auto">
            <a:xfrm>
              <a:off x="5193614" y="2481650"/>
              <a:ext cx="1036397" cy="440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646464"/>
                  </a:solidFill>
                  <a:effectLst/>
                  <a:uLnTx/>
                  <a:uFillTx/>
                  <a:cs typeface="+mn-ea"/>
                  <a:sym typeface="+mn-lt"/>
                </a:rPr>
                <a:t>单击此处添加</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646464"/>
                  </a:solidFill>
                  <a:effectLst/>
                  <a:uLnTx/>
                  <a:uFillTx/>
                  <a:cs typeface="+mn-ea"/>
                  <a:sym typeface="+mn-lt"/>
                </a:rPr>
                <a:t>段落文字内容</a:t>
              </a:r>
            </a:p>
          </p:txBody>
        </p:sp>
      </p:grpSp>
      <p:grpSp>
        <p:nvGrpSpPr>
          <p:cNvPr id="52" name="组合 51"/>
          <p:cNvGrpSpPr/>
          <p:nvPr/>
        </p:nvGrpSpPr>
        <p:grpSpPr>
          <a:xfrm>
            <a:off x="6140783" y="1909915"/>
            <a:ext cx="1125624" cy="440640"/>
            <a:chOff x="6140783" y="1909915"/>
            <a:chExt cx="1125624" cy="440640"/>
          </a:xfrm>
        </p:grpSpPr>
        <p:sp>
          <p:nvSpPr>
            <p:cNvPr id="53" name="Rectangle 9"/>
            <p:cNvSpPr>
              <a:spLocks noChangeArrowheads="1"/>
            </p:cNvSpPr>
            <p:nvPr/>
          </p:nvSpPr>
          <p:spPr bwMode="auto">
            <a:xfrm>
              <a:off x="6140783" y="1916092"/>
              <a:ext cx="1054242" cy="428286"/>
            </a:xfrm>
            <a:prstGeom prst="rect">
              <a:avLst/>
            </a:prstGeom>
            <a:gradFill rotWithShape="1">
              <a:gsLst>
                <a:gs pos="0">
                  <a:srgbClr val="DDDDDD"/>
                </a:gs>
                <a:gs pos="100000">
                  <a:srgbClr val="FFFFFF"/>
                </a:gs>
              </a:gsLst>
              <a:lin ang="5400000" scaled="1"/>
            </a:gradFill>
            <a:ln>
              <a:noFill/>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ysClr val="windowText" lastClr="000000"/>
                </a:solidFill>
                <a:effectLst/>
                <a:uLnTx/>
                <a:uFillTx/>
                <a:cs typeface="+mn-ea"/>
                <a:sym typeface="+mn-lt"/>
              </a:endParaRPr>
            </a:p>
          </p:txBody>
        </p:sp>
        <p:sp>
          <p:nvSpPr>
            <p:cNvPr id="54" name="Rectangle 51"/>
            <p:cNvSpPr>
              <a:spLocks noChangeArrowheads="1"/>
            </p:cNvSpPr>
            <p:nvPr/>
          </p:nvSpPr>
          <p:spPr bwMode="auto">
            <a:xfrm>
              <a:off x="6230011" y="1909915"/>
              <a:ext cx="1036396" cy="4406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a:lnSpc>
                  <a:spcPct val="150000"/>
                </a:lnSpc>
              </a:pPr>
              <a:r>
                <a:rPr lang="zh-CN" altLang="en-US" sz="1000" kern="0" dirty="0">
                  <a:solidFill>
                    <a:srgbClr val="646464"/>
                  </a:solidFill>
                  <a:cs typeface="+mn-ea"/>
                  <a:sym typeface="+mn-lt"/>
                </a:rPr>
                <a:t>单击此处添加</a:t>
              </a:r>
            </a:p>
            <a:p>
              <a:pPr algn="ctr">
                <a:lnSpc>
                  <a:spcPct val="150000"/>
                </a:lnSpc>
              </a:pPr>
              <a:r>
                <a:rPr lang="zh-CN" altLang="en-US" sz="1000" kern="0" dirty="0">
                  <a:solidFill>
                    <a:srgbClr val="646464"/>
                  </a:solidFill>
                  <a:cs typeface="+mn-ea"/>
                  <a:sym typeface="+mn-lt"/>
                </a:rPr>
                <a:t>段落文字内容</a:t>
              </a:r>
            </a:p>
          </p:txBody>
        </p:sp>
      </p:grpSp>
      <p:grpSp>
        <p:nvGrpSpPr>
          <p:cNvPr id="55" name="Group 20"/>
          <p:cNvGrpSpPr>
            <a:grpSpLocks/>
          </p:cNvGrpSpPr>
          <p:nvPr/>
        </p:nvGrpSpPr>
        <p:grpSpPr bwMode="auto">
          <a:xfrm>
            <a:off x="2600560" y="3490593"/>
            <a:ext cx="414559" cy="403577"/>
            <a:chOff x="0" y="0"/>
            <a:chExt cx="784" cy="765"/>
          </a:xfrm>
        </p:grpSpPr>
        <p:grpSp>
          <p:nvGrpSpPr>
            <p:cNvPr id="74" name="Group 22"/>
            <p:cNvGrpSpPr>
              <a:grpSpLocks/>
            </p:cNvGrpSpPr>
            <p:nvPr/>
          </p:nvGrpSpPr>
          <p:grpSpPr bwMode="auto">
            <a:xfrm>
              <a:off x="0" y="0"/>
              <a:ext cx="784" cy="765"/>
              <a:chOff x="0" y="0"/>
              <a:chExt cx="1042" cy="1019"/>
            </a:xfrm>
          </p:grpSpPr>
          <p:pic>
            <p:nvPicPr>
              <p:cNvPr id="76" name="Picture 23" descr="circuler_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7" name="Oval 24"/>
              <p:cNvSpPr>
                <a:spLocks noChangeArrowheads="1"/>
              </p:cNvSpPr>
              <p:nvPr/>
            </p:nvSpPr>
            <p:spPr bwMode="auto">
              <a:xfrm>
                <a:off x="0" y="0"/>
                <a:ext cx="1035" cy="1019"/>
              </a:xfrm>
              <a:prstGeom prst="ellipse">
                <a:avLst/>
              </a:prstGeom>
              <a:solidFill>
                <a:schemeClr val="bg1">
                  <a:lumMod val="85000"/>
                </a:schemeClr>
              </a:solidFill>
              <a:ln w="19050">
                <a:solidFill>
                  <a:srgbClr val="FFFFFF"/>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dirty="0">
                  <a:solidFill>
                    <a:sysClr val="windowText" lastClr="000000"/>
                  </a:solidFill>
                  <a:effectLst/>
                  <a:uLnTx/>
                  <a:uFillTx/>
                  <a:cs typeface="+mn-ea"/>
                  <a:sym typeface="+mn-lt"/>
                </a:endParaRPr>
              </a:p>
            </p:txBody>
          </p:sp>
        </p:grpSp>
        <p:sp>
          <p:nvSpPr>
            <p:cNvPr id="75" name="WordArt 26"/>
            <p:cNvSpPr>
              <a:spLocks noChangeArrowheads="1" noChangeShapeType="1"/>
            </p:cNvSpPr>
            <p:nvPr/>
          </p:nvSpPr>
          <p:spPr bwMode="auto">
            <a:xfrm>
              <a:off x="288" y="227"/>
              <a:ext cx="157" cy="299"/>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a:ln w="9525">
                    <a:noFill/>
                    <a:round/>
                    <a:headEnd/>
                    <a:tailEnd/>
                  </a:ln>
                  <a:solidFill>
                    <a:srgbClr val="646464"/>
                  </a:solidFill>
                  <a:effectLst/>
                  <a:uLnTx/>
                  <a:uFillTx/>
                  <a:cs typeface="+mn-ea"/>
                  <a:sym typeface="+mn-lt"/>
                </a:rPr>
                <a:t>1</a:t>
              </a:r>
              <a:endParaRPr kumimoji="0" lang="zh-CN" altLang="en-US" sz="2400" i="0" u="none" strike="noStrike" kern="10" cap="none" spc="0" normalizeH="0" baseline="0" noProof="0" dirty="0">
                <a:ln w="9525">
                  <a:noFill/>
                  <a:round/>
                  <a:headEnd/>
                  <a:tailEnd/>
                </a:ln>
                <a:solidFill>
                  <a:srgbClr val="646464"/>
                </a:solidFill>
                <a:effectLst/>
                <a:uLnTx/>
                <a:uFillTx/>
                <a:cs typeface="+mn-ea"/>
                <a:sym typeface="+mn-lt"/>
              </a:endParaRPr>
            </a:p>
          </p:txBody>
        </p:sp>
      </p:grpSp>
      <p:grpSp>
        <p:nvGrpSpPr>
          <p:cNvPr id="78" name="Group 27"/>
          <p:cNvGrpSpPr>
            <a:grpSpLocks/>
          </p:cNvGrpSpPr>
          <p:nvPr/>
        </p:nvGrpSpPr>
        <p:grpSpPr bwMode="auto">
          <a:xfrm>
            <a:off x="3853846" y="2763056"/>
            <a:ext cx="414559" cy="403577"/>
            <a:chOff x="0" y="0"/>
            <a:chExt cx="302" cy="294"/>
          </a:xfrm>
        </p:grpSpPr>
        <p:grpSp>
          <p:nvGrpSpPr>
            <p:cNvPr id="79" name="Group 29"/>
            <p:cNvGrpSpPr>
              <a:grpSpLocks/>
            </p:cNvGrpSpPr>
            <p:nvPr/>
          </p:nvGrpSpPr>
          <p:grpSpPr bwMode="auto">
            <a:xfrm>
              <a:off x="0" y="0"/>
              <a:ext cx="302" cy="294"/>
              <a:chOff x="0" y="0"/>
              <a:chExt cx="1042" cy="1019"/>
            </a:xfrm>
          </p:grpSpPr>
          <p:pic>
            <p:nvPicPr>
              <p:cNvPr id="81" name="Picture 30" descr="circuler_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 name="Oval 31"/>
              <p:cNvSpPr>
                <a:spLocks noChangeArrowheads="1"/>
              </p:cNvSpPr>
              <p:nvPr/>
            </p:nvSpPr>
            <p:spPr bwMode="auto">
              <a:xfrm>
                <a:off x="0" y="0"/>
                <a:ext cx="1035" cy="1019"/>
              </a:xfrm>
              <a:prstGeom prst="ellipse">
                <a:avLst/>
              </a:prstGeom>
              <a:solidFill>
                <a:schemeClr val="bg1">
                  <a:lumMod val="85000"/>
                </a:schemeClr>
              </a:solidFill>
              <a:ln w="19050">
                <a:solidFill>
                  <a:srgbClr val="FFFFFF"/>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dirty="0">
                  <a:solidFill>
                    <a:sysClr val="windowText" lastClr="000000"/>
                  </a:solidFill>
                  <a:effectLst/>
                  <a:uLnTx/>
                  <a:uFillTx/>
                  <a:cs typeface="+mn-ea"/>
                  <a:sym typeface="+mn-lt"/>
                </a:endParaRPr>
              </a:p>
            </p:txBody>
          </p:sp>
        </p:grpSp>
        <p:sp>
          <p:nvSpPr>
            <p:cNvPr id="80" name="WordArt 33"/>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a:ln w="9525">
                    <a:noFill/>
                    <a:round/>
                    <a:headEnd/>
                    <a:tailEnd/>
                  </a:ln>
                  <a:solidFill>
                    <a:srgbClr val="646464"/>
                  </a:solidFill>
                  <a:effectLst/>
                  <a:uLnTx/>
                  <a:uFillTx/>
                  <a:cs typeface="+mn-ea"/>
                  <a:sym typeface="+mn-lt"/>
                </a:rPr>
                <a:t>2</a:t>
              </a:r>
              <a:endParaRPr kumimoji="0" lang="zh-CN" altLang="en-US" sz="2400" i="0" u="none" strike="noStrike" kern="10" cap="none" spc="0" normalizeH="0" baseline="0" noProof="0" dirty="0">
                <a:ln w="9525">
                  <a:noFill/>
                  <a:round/>
                  <a:headEnd/>
                  <a:tailEnd/>
                </a:ln>
                <a:solidFill>
                  <a:srgbClr val="646464"/>
                </a:solidFill>
                <a:effectLst/>
                <a:uLnTx/>
                <a:uFillTx/>
                <a:cs typeface="+mn-ea"/>
                <a:sym typeface="+mn-lt"/>
              </a:endParaRPr>
            </a:p>
          </p:txBody>
        </p:sp>
      </p:grpSp>
      <p:grpSp>
        <p:nvGrpSpPr>
          <p:cNvPr id="83" name="Group 34"/>
          <p:cNvGrpSpPr>
            <a:grpSpLocks/>
          </p:cNvGrpSpPr>
          <p:nvPr/>
        </p:nvGrpSpPr>
        <p:grpSpPr bwMode="auto">
          <a:xfrm>
            <a:off x="4831216" y="2207107"/>
            <a:ext cx="523630" cy="513394"/>
            <a:chOff x="0" y="0"/>
            <a:chExt cx="300" cy="294"/>
          </a:xfrm>
        </p:grpSpPr>
        <p:sp>
          <p:nvSpPr>
            <p:cNvPr id="84" name="Oval 38"/>
            <p:cNvSpPr>
              <a:spLocks noChangeArrowheads="1"/>
            </p:cNvSpPr>
            <p:nvPr/>
          </p:nvSpPr>
          <p:spPr bwMode="auto">
            <a:xfrm>
              <a:off x="0" y="0"/>
              <a:ext cx="300" cy="294"/>
            </a:xfrm>
            <a:prstGeom prst="ellipse">
              <a:avLst/>
            </a:prstGeom>
            <a:solidFill>
              <a:srgbClr val="996633"/>
            </a:solidFill>
            <a:ln w="9525">
              <a:solidFill>
                <a:srgbClr val="996633"/>
              </a:solidFill>
              <a:round/>
              <a:headEnd/>
              <a:tailEnd/>
            </a:ln>
            <a:effectLst/>
          </p:spPr>
          <p:txBody>
            <a:bodyPr wrap="none"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200" b="1" i="0" u="none" strike="noStrike" kern="0" cap="none" spc="0" normalizeH="0" baseline="0" noProof="0" dirty="0">
                <a:ln>
                  <a:noFill/>
                </a:ln>
                <a:solidFill>
                  <a:srgbClr val="FFFFFF"/>
                </a:solidFill>
                <a:effectLst/>
                <a:uLnTx/>
                <a:uFillTx/>
                <a:cs typeface="+mn-ea"/>
                <a:sym typeface="+mn-lt"/>
              </a:endParaRPr>
            </a:p>
          </p:txBody>
        </p:sp>
        <p:sp>
          <p:nvSpPr>
            <p:cNvPr id="85" name="WordArt 40"/>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10" cap="none" spc="0" normalizeH="0" baseline="0" noProof="0" dirty="0">
                  <a:ln w="9525">
                    <a:noFill/>
                    <a:round/>
                    <a:headEnd/>
                    <a:tailEnd/>
                  </a:ln>
                  <a:solidFill>
                    <a:srgbClr val="FFFFFF"/>
                  </a:solidFill>
                  <a:effectLst/>
                  <a:uLnTx/>
                  <a:uFillTx/>
                  <a:cs typeface="+mn-ea"/>
                  <a:sym typeface="+mn-lt"/>
                </a:rPr>
                <a:t>3</a:t>
              </a:r>
              <a:endParaRPr kumimoji="0" lang="zh-CN" altLang="en-US" sz="2400" b="0" i="0" u="none" strike="noStrike" kern="10" cap="none" spc="0" normalizeH="0" baseline="0" noProof="0" dirty="0">
                <a:ln w="9525">
                  <a:noFill/>
                  <a:round/>
                  <a:headEnd/>
                  <a:tailEnd/>
                </a:ln>
                <a:solidFill>
                  <a:srgbClr val="FFFFFF"/>
                </a:solidFill>
                <a:effectLst/>
                <a:uLnTx/>
                <a:uFillTx/>
                <a:cs typeface="+mn-ea"/>
                <a:sym typeface="+mn-lt"/>
              </a:endParaRPr>
            </a:p>
          </p:txBody>
        </p:sp>
      </p:grpSp>
      <p:grpSp>
        <p:nvGrpSpPr>
          <p:cNvPr id="86" name="Group 41"/>
          <p:cNvGrpSpPr>
            <a:grpSpLocks/>
          </p:cNvGrpSpPr>
          <p:nvPr/>
        </p:nvGrpSpPr>
        <p:grpSpPr bwMode="auto">
          <a:xfrm>
            <a:off x="5948603" y="1695086"/>
            <a:ext cx="414559" cy="403577"/>
            <a:chOff x="0" y="0"/>
            <a:chExt cx="302" cy="294"/>
          </a:xfrm>
        </p:grpSpPr>
        <p:grpSp>
          <p:nvGrpSpPr>
            <p:cNvPr id="87" name="Group 43"/>
            <p:cNvGrpSpPr>
              <a:grpSpLocks/>
            </p:cNvGrpSpPr>
            <p:nvPr/>
          </p:nvGrpSpPr>
          <p:grpSpPr bwMode="auto">
            <a:xfrm>
              <a:off x="0" y="0"/>
              <a:ext cx="302" cy="294"/>
              <a:chOff x="0" y="0"/>
              <a:chExt cx="1042" cy="1019"/>
            </a:xfrm>
          </p:grpSpPr>
          <p:pic>
            <p:nvPicPr>
              <p:cNvPr id="89" name="Picture 44" descr="circuler_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0"/>
                <a:ext cx="1042" cy="10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0" name="Oval 45"/>
              <p:cNvSpPr>
                <a:spLocks noChangeArrowheads="1"/>
              </p:cNvSpPr>
              <p:nvPr/>
            </p:nvSpPr>
            <p:spPr bwMode="auto">
              <a:xfrm>
                <a:off x="0" y="0"/>
                <a:ext cx="1035" cy="1019"/>
              </a:xfrm>
              <a:prstGeom prst="ellipse">
                <a:avLst/>
              </a:prstGeom>
              <a:solidFill>
                <a:schemeClr val="bg1">
                  <a:lumMod val="85000"/>
                </a:schemeClr>
              </a:solidFill>
              <a:ln w="19050">
                <a:solidFill>
                  <a:srgbClr val="FFFFFF"/>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i="0" u="none" strike="noStrike" kern="0" cap="none" spc="0" normalizeH="0" baseline="0" noProof="0" dirty="0">
                  <a:solidFill>
                    <a:sysClr val="windowText" lastClr="000000"/>
                  </a:solidFill>
                  <a:effectLst/>
                  <a:uLnTx/>
                  <a:uFillTx/>
                  <a:cs typeface="+mn-ea"/>
                  <a:sym typeface="+mn-lt"/>
                </a:endParaRPr>
              </a:p>
            </p:txBody>
          </p:sp>
        </p:grpSp>
        <p:sp>
          <p:nvSpPr>
            <p:cNvPr id="88" name="WordArt 47"/>
            <p:cNvSpPr>
              <a:spLocks noChangeArrowheads="1" noChangeShapeType="1"/>
            </p:cNvSpPr>
            <p:nvPr/>
          </p:nvSpPr>
          <p:spPr bwMode="auto">
            <a:xfrm>
              <a:off x="111" y="87"/>
              <a:ext cx="78" cy="115"/>
            </a:xfrm>
            <a:prstGeom prst="rect">
              <a:avLst/>
            </a:prstGeom>
          </p:spPr>
          <p:txBody>
            <a:bodyPr wrap="none" fromWordArt="1">
              <a:prstTxWarp prst="textPlain">
                <a:avLst>
                  <a:gd name="adj" fmla="val 50000"/>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i="0" u="none" strike="noStrike" kern="10" cap="none" spc="0" normalizeH="0" baseline="0" noProof="0" dirty="0">
                  <a:ln w="9525">
                    <a:noFill/>
                    <a:round/>
                    <a:headEnd/>
                    <a:tailEnd/>
                  </a:ln>
                  <a:solidFill>
                    <a:srgbClr val="646464"/>
                  </a:solidFill>
                  <a:effectLst/>
                  <a:uLnTx/>
                  <a:uFillTx/>
                  <a:cs typeface="+mn-ea"/>
                  <a:sym typeface="+mn-lt"/>
                </a:rPr>
                <a:t>4</a:t>
              </a:r>
              <a:endParaRPr kumimoji="0" lang="zh-CN" altLang="en-US" sz="2400" i="0" u="none" strike="noStrike" kern="10" cap="none" spc="0" normalizeH="0" baseline="0" noProof="0" dirty="0">
                <a:ln w="9525">
                  <a:noFill/>
                  <a:round/>
                  <a:headEnd/>
                  <a:tailEnd/>
                </a:ln>
                <a:solidFill>
                  <a:srgbClr val="646464"/>
                </a:solidFill>
                <a:effectLst/>
                <a:uLnTx/>
                <a:uFillTx/>
                <a:cs typeface="+mn-ea"/>
                <a:sym typeface="+mn-lt"/>
              </a:endParaRPr>
            </a:p>
          </p:txBody>
        </p:sp>
      </p:grpSp>
    </p:spTree>
    <p:custDataLst>
      <p:tags r:id="rId1"/>
    </p:custDataLst>
    <p:extLst>
      <p:ext uri="{BB962C8B-B14F-4D97-AF65-F5344CB8AC3E}">
        <p14:creationId xmlns:p14="http://schemas.microsoft.com/office/powerpoint/2010/main" val="804176379"/>
      </p:ext>
    </p:extLst>
  </p:cSld>
  <p:clrMapOvr>
    <a:masterClrMapping/>
  </p:clrMapOvr>
  <mc:AlternateContent xmlns:mc="http://schemas.openxmlformats.org/markup-compatibility/2006" xmlns:p14="http://schemas.microsoft.com/office/powerpoint/2010/main">
    <mc:Choice Requires="p14">
      <p:transition spd="slow" p14:dur="1500" advTm="4419">
        <p:random/>
      </p:transition>
    </mc:Choice>
    <mc:Fallback xmlns="">
      <p:transition spd="slow" advTm="4419">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barn(inVertical)">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41" presetClass="entr" presetSubtype="0" fill="hold" grpId="0" nodeType="clickEffect">
                                  <p:stCondLst>
                                    <p:cond delay="0"/>
                                  </p:stCondLst>
                                  <p:iterate type="lt">
                                    <p:tmPct val="10000"/>
                                  </p:iterate>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2"/>
                                        </p:tgtEl>
                                        <p:attrNameLst>
                                          <p:attrName>ppt_y</p:attrName>
                                        </p:attrNameLst>
                                      </p:cBhvr>
                                      <p:tavLst>
                                        <p:tav tm="0">
                                          <p:val>
                                            <p:strVal val="#ppt_y"/>
                                          </p:val>
                                        </p:tav>
                                        <p:tav tm="100000">
                                          <p:val>
                                            <p:strVal val="#ppt_y"/>
                                          </p:val>
                                        </p:tav>
                                      </p:tavLst>
                                    </p:anim>
                                    <p:anim calcmode="lin" valueType="num">
                                      <p:cBhvr>
                                        <p:cTn id="20" dur="500" fill="hold"/>
                                        <p:tgtEl>
                                          <p:spTgt spid="22"/>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2"/>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2"/>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ipe(down)">
                                      <p:cBhvr>
                                        <p:cTn id="27" dur="580">
                                          <p:stCondLst>
                                            <p:cond delay="0"/>
                                          </p:stCondLst>
                                        </p:cTn>
                                        <p:tgtEl>
                                          <p:spTgt spid="23"/>
                                        </p:tgtEl>
                                      </p:cBhvr>
                                    </p:animEffect>
                                    <p:anim calcmode="lin" valueType="num">
                                      <p:cBhvr>
                                        <p:cTn id="28"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33" dur="26">
                                          <p:stCondLst>
                                            <p:cond delay="650"/>
                                          </p:stCondLst>
                                        </p:cTn>
                                        <p:tgtEl>
                                          <p:spTgt spid="23"/>
                                        </p:tgtEl>
                                      </p:cBhvr>
                                      <p:to x="100000" y="60000"/>
                                    </p:animScale>
                                    <p:animScale>
                                      <p:cBhvr>
                                        <p:cTn id="34" dur="166" decel="50000">
                                          <p:stCondLst>
                                            <p:cond delay="676"/>
                                          </p:stCondLst>
                                        </p:cTn>
                                        <p:tgtEl>
                                          <p:spTgt spid="23"/>
                                        </p:tgtEl>
                                      </p:cBhvr>
                                      <p:to x="100000" y="100000"/>
                                    </p:animScale>
                                    <p:animScale>
                                      <p:cBhvr>
                                        <p:cTn id="35" dur="26">
                                          <p:stCondLst>
                                            <p:cond delay="1312"/>
                                          </p:stCondLst>
                                        </p:cTn>
                                        <p:tgtEl>
                                          <p:spTgt spid="23"/>
                                        </p:tgtEl>
                                      </p:cBhvr>
                                      <p:to x="100000" y="80000"/>
                                    </p:animScale>
                                    <p:animScale>
                                      <p:cBhvr>
                                        <p:cTn id="36" dur="166" decel="50000">
                                          <p:stCondLst>
                                            <p:cond delay="1338"/>
                                          </p:stCondLst>
                                        </p:cTn>
                                        <p:tgtEl>
                                          <p:spTgt spid="23"/>
                                        </p:tgtEl>
                                      </p:cBhvr>
                                      <p:to x="100000" y="100000"/>
                                    </p:animScale>
                                    <p:animScale>
                                      <p:cBhvr>
                                        <p:cTn id="37" dur="26">
                                          <p:stCondLst>
                                            <p:cond delay="1642"/>
                                          </p:stCondLst>
                                        </p:cTn>
                                        <p:tgtEl>
                                          <p:spTgt spid="23"/>
                                        </p:tgtEl>
                                      </p:cBhvr>
                                      <p:to x="100000" y="90000"/>
                                    </p:animScale>
                                    <p:animScale>
                                      <p:cBhvr>
                                        <p:cTn id="38" dur="166" decel="50000">
                                          <p:stCondLst>
                                            <p:cond delay="1668"/>
                                          </p:stCondLst>
                                        </p:cTn>
                                        <p:tgtEl>
                                          <p:spTgt spid="23"/>
                                        </p:tgtEl>
                                      </p:cBhvr>
                                      <p:to x="100000" y="100000"/>
                                    </p:animScale>
                                    <p:animScale>
                                      <p:cBhvr>
                                        <p:cTn id="39" dur="26">
                                          <p:stCondLst>
                                            <p:cond delay="1808"/>
                                          </p:stCondLst>
                                        </p:cTn>
                                        <p:tgtEl>
                                          <p:spTgt spid="23"/>
                                        </p:tgtEl>
                                      </p:cBhvr>
                                      <p:to x="100000" y="95000"/>
                                    </p:animScale>
                                    <p:animScale>
                                      <p:cBhvr>
                                        <p:cTn id="40" dur="166" decel="50000">
                                          <p:stCondLst>
                                            <p:cond delay="1834"/>
                                          </p:stCondLst>
                                        </p:cTn>
                                        <p:tgtEl>
                                          <p:spTgt spid="23"/>
                                        </p:tgtEl>
                                      </p:cBhvr>
                                      <p:to x="100000" y="100000"/>
                                    </p:animScale>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1000"/>
                                        <p:tgtEl>
                                          <p:spTgt spid="24"/>
                                        </p:tgtEl>
                                      </p:cBhvr>
                                    </p:animEffect>
                                    <p:anim calcmode="lin" valueType="num">
                                      <p:cBhvr>
                                        <p:cTn id="46" dur="1000" fill="hold"/>
                                        <p:tgtEl>
                                          <p:spTgt spid="24"/>
                                        </p:tgtEl>
                                        <p:attrNameLst>
                                          <p:attrName>ppt_x</p:attrName>
                                        </p:attrNameLst>
                                      </p:cBhvr>
                                      <p:tavLst>
                                        <p:tav tm="0">
                                          <p:val>
                                            <p:strVal val="#ppt_x"/>
                                          </p:val>
                                        </p:tav>
                                        <p:tav tm="100000">
                                          <p:val>
                                            <p:strVal val="#ppt_x"/>
                                          </p:val>
                                        </p:tav>
                                      </p:tavLst>
                                    </p:anim>
                                    <p:anim calcmode="lin" valueType="num">
                                      <p:cBhvr>
                                        <p:cTn id="47" dur="1000" fill="hold"/>
                                        <p:tgtEl>
                                          <p:spTgt spid="24"/>
                                        </p:tgtEl>
                                        <p:attrNameLst>
                                          <p:attrName>ppt_y</p:attrName>
                                        </p:attrNameLst>
                                      </p:cBhvr>
                                      <p:tavLst>
                                        <p:tav tm="0">
                                          <p:val>
                                            <p:strVal val="#ppt_y+.1"/>
                                          </p:val>
                                        </p:tav>
                                        <p:tav tm="100000">
                                          <p:val>
                                            <p:strVal val="#ppt_y"/>
                                          </p:val>
                                        </p:tav>
                                      </p:tavLst>
                                    </p:anim>
                                  </p:childTnLst>
                                </p:cTn>
                              </p:par>
                            </p:childTnLst>
                          </p:cTn>
                        </p:par>
                        <p:par>
                          <p:cTn id="48" fill="hold">
                            <p:stCondLst>
                              <p:cond delay="1000"/>
                            </p:stCondLst>
                            <p:childTnLst>
                              <p:par>
                                <p:cTn id="49" presetID="22" presetClass="entr" presetSubtype="4" fill="hold" grpId="0" nodeType="afterEffect">
                                  <p:stCondLst>
                                    <p:cond delay="0"/>
                                  </p:stCondLst>
                                  <p:childTnLst>
                                    <p:set>
                                      <p:cBhvr>
                                        <p:cTn id="50" dur="1" fill="hold">
                                          <p:stCondLst>
                                            <p:cond delay="0"/>
                                          </p:stCondLst>
                                        </p:cTn>
                                        <p:tgtEl>
                                          <p:spTgt spid="42"/>
                                        </p:tgtEl>
                                        <p:attrNameLst>
                                          <p:attrName>style.visibility</p:attrName>
                                        </p:attrNameLst>
                                      </p:cBhvr>
                                      <p:to>
                                        <p:strVal val="visible"/>
                                      </p:to>
                                    </p:set>
                                    <p:animEffect transition="in" filter="wipe(down)">
                                      <p:cBhvr>
                                        <p:cTn id="51" dur="500"/>
                                        <p:tgtEl>
                                          <p:spTgt spid="42"/>
                                        </p:tgtEl>
                                      </p:cBhvr>
                                    </p:animEffect>
                                  </p:childTnLst>
                                </p:cTn>
                              </p:par>
                            </p:childTnLst>
                          </p:cTn>
                        </p:par>
                        <p:par>
                          <p:cTn id="52" fill="hold">
                            <p:stCondLst>
                              <p:cond delay="1500"/>
                            </p:stCondLst>
                            <p:childTnLst>
                              <p:par>
                                <p:cTn id="53" presetID="23" presetClass="entr" presetSubtype="288" fill="hold" nodeType="afterEffect">
                                  <p:stCondLst>
                                    <p:cond delay="0"/>
                                  </p:stCondLst>
                                  <p:childTnLst>
                                    <p:set>
                                      <p:cBhvr>
                                        <p:cTn id="54" dur="1" fill="hold">
                                          <p:stCondLst>
                                            <p:cond delay="0"/>
                                          </p:stCondLst>
                                        </p:cTn>
                                        <p:tgtEl>
                                          <p:spTgt spid="55"/>
                                        </p:tgtEl>
                                        <p:attrNameLst>
                                          <p:attrName>style.visibility</p:attrName>
                                        </p:attrNameLst>
                                      </p:cBhvr>
                                      <p:to>
                                        <p:strVal val="visible"/>
                                      </p:to>
                                    </p:set>
                                    <p:anim calcmode="lin" valueType="num">
                                      <p:cBhvr>
                                        <p:cTn id="55" dur="500" fill="hold"/>
                                        <p:tgtEl>
                                          <p:spTgt spid="55"/>
                                        </p:tgtEl>
                                        <p:attrNameLst>
                                          <p:attrName>ppt_w</p:attrName>
                                        </p:attrNameLst>
                                      </p:cBhvr>
                                      <p:tavLst>
                                        <p:tav tm="0">
                                          <p:val>
                                            <p:strVal val="4/3*#ppt_w"/>
                                          </p:val>
                                        </p:tav>
                                        <p:tav tm="100000">
                                          <p:val>
                                            <p:strVal val="#ppt_w"/>
                                          </p:val>
                                        </p:tav>
                                      </p:tavLst>
                                    </p:anim>
                                    <p:anim calcmode="lin" valueType="num">
                                      <p:cBhvr>
                                        <p:cTn id="56" dur="500" fill="hold"/>
                                        <p:tgtEl>
                                          <p:spTgt spid="55"/>
                                        </p:tgtEl>
                                        <p:attrNameLst>
                                          <p:attrName>ppt_h</p:attrName>
                                        </p:attrNameLst>
                                      </p:cBhvr>
                                      <p:tavLst>
                                        <p:tav tm="0">
                                          <p:val>
                                            <p:strVal val="4/3*#ppt_h"/>
                                          </p:val>
                                        </p:tav>
                                        <p:tav tm="100000">
                                          <p:val>
                                            <p:strVal val="#ppt_h"/>
                                          </p:val>
                                        </p:tav>
                                      </p:tavLst>
                                    </p:anim>
                                  </p:childTnLst>
                                </p:cTn>
                              </p:par>
                            </p:childTnLst>
                          </p:cTn>
                        </p:par>
                        <p:par>
                          <p:cTn id="57" fill="hold">
                            <p:stCondLst>
                              <p:cond delay="2000"/>
                            </p:stCondLst>
                            <p:childTnLst>
                              <p:par>
                                <p:cTn id="58" presetID="22" presetClass="entr" presetSubtype="8" fill="hold" nodeType="afterEffect">
                                  <p:stCondLst>
                                    <p:cond delay="0"/>
                                  </p:stCondLst>
                                  <p:childTnLst>
                                    <p:set>
                                      <p:cBhvr>
                                        <p:cTn id="59" dur="1" fill="hold">
                                          <p:stCondLst>
                                            <p:cond delay="0"/>
                                          </p:stCondLst>
                                        </p:cTn>
                                        <p:tgtEl>
                                          <p:spTgt spid="43"/>
                                        </p:tgtEl>
                                        <p:attrNameLst>
                                          <p:attrName>style.visibility</p:attrName>
                                        </p:attrNameLst>
                                      </p:cBhvr>
                                      <p:to>
                                        <p:strVal val="visible"/>
                                      </p:to>
                                    </p:set>
                                    <p:animEffect transition="in" filter="wipe(left)">
                                      <p:cBhvr>
                                        <p:cTn id="60" dur="500"/>
                                        <p:tgtEl>
                                          <p:spTgt spid="43"/>
                                        </p:tgtEl>
                                      </p:cBhvr>
                                    </p:animEffect>
                                  </p:childTnLst>
                                </p:cTn>
                              </p:par>
                            </p:childTnLst>
                          </p:cTn>
                        </p:par>
                        <p:par>
                          <p:cTn id="61" fill="hold">
                            <p:stCondLst>
                              <p:cond delay="2500"/>
                            </p:stCondLst>
                            <p:childTnLst>
                              <p:par>
                                <p:cTn id="62" presetID="23" presetClass="entr" presetSubtype="288" fill="hold" nodeType="afterEffect">
                                  <p:stCondLst>
                                    <p:cond delay="0"/>
                                  </p:stCondLst>
                                  <p:childTnLst>
                                    <p:set>
                                      <p:cBhvr>
                                        <p:cTn id="63" dur="1" fill="hold">
                                          <p:stCondLst>
                                            <p:cond delay="0"/>
                                          </p:stCondLst>
                                        </p:cTn>
                                        <p:tgtEl>
                                          <p:spTgt spid="78"/>
                                        </p:tgtEl>
                                        <p:attrNameLst>
                                          <p:attrName>style.visibility</p:attrName>
                                        </p:attrNameLst>
                                      </p:cBhvr>
                                      <p:to>
                                        <p:strVal val="visible"/>
                                      </p:to>
                                    </p:set>
                                    <p:anim calcmode="lin" valueType="num">
                                      <p:cBhvr>
                                        <p:cTn id="64" dur="500" fill="hold"/>
                                        <p:tgtEl>
                                          <p:spTgt spid="78"/>
                                        </p:tgtEl>
                                        <p:attrNameLst>
                                          <p:attrName>ppt_w</p:attrName>
                                        </p:attrNameLst>
                                      </p:cBhvr>
                                      <p:tavLst>
                                        <p:tav tm="0">
                                          <p:val>
                                            <p:strVal val="4/3*#ppt_w"/>
                                          </p:val>
                                        </p:tav>
                                        <p:tav tm="100000">
                                          <p:val>
                                            <p:strVal val="#ppt_w"/>
                                          </p:val>
                                        </p:tav>
                                      </p:tavLst>
                                    </p:anim>
                                    <p:anim calcmode="lin" valueType="num">
                                      <p:cBhvr>
                                        <p:cTn id="65" dur="500" fill="hold"/>
                                        <p:tgtEl>
                                          <p:spTgt spid="78"/>
                                        </p:tgtEl>
                                        <p:attrNameLst>
                                          <p:attrName>ppt_h</p:attrName>
                                        </p:attrNameLst>
                                      </p:cBhvr>
                                      <p:tavLst>
                                        <p:tav tm="0">
                                          <p:val>
                                            <p:strVal val="4/3*#ppt_h"/>
                                          </p:val>
                                        </p:tav>
                                        <p:tav tm="100000">
                                          <p:val>
                                            <p:strVal val="#ppt_h"/>
                                          </p:val>
                                        </p:tav>
                                      </p:tavLst>
                                    </p:anim>
                                  </p:childTnLst>
                                </p:cTn>
                              </p:par>
                            </p:childTnLst>
                          </p:cTn>
                        </p:par>
                        <p:par>
                          <p:cTn id="66" fill="hold">
                            <p:stCondLst>
                              <p:cond delay="3000"/>
                            </p:stCondLst>
                            <p:childTnLst>
                              <p:par>
                                <p:cTn id="67" presetID="22" presetClass="entr" presetSubtype="8" fill="hold" nodeType="after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wipe(left)">
                                      <p:cBhvr>
                                        <p:cTn id="69" dur="500"/>
                                        <p:tgtEl>
                                          <p:spTgt spid="46"/>
                                        </p:tgtEl>
                                      </p:cBhvr>
                                    </p:animEffect>
                                  </p:childTnLst>
                                </p:cTn>
                              </p:par>
                            </p:childTnLst>
                          </p:cTn>
                        </p:par>
                        <p:par>
                          <p:cTn id="70" fill="hold">
                            <p:stCondLst>
                              <p:cond delay="3500"/>
                            </p:stCondLst>
                            <p:childTnLst>
                              <p:par>
                                <p:cTn id="71" presetID="23" presetClass="entr" presetSubtype="288" fill="hold" nodeType="afterEffect">
                                  <p:stCondLst>
                                    <p:cond delay="0"/>
                                  </p:stCondLst>
                                  <p:childTnLst>
                                    <p:set>
                                      <p:cBhvr>
                                        <p:cTn id="72" dur="1" fill="hold">
                                          <p:stCondLst>
                                            <p:cond delay="0"/>
                                          </p:stCondLst>
                                        </p:cTn>
                                        <p:tgtEl>
                                          <p:spTgt spid="83"/>
                                        </p:tgtEl>
                                        <p:attrNameLst>
                                          <p:attrName>style.visibility</p:attrName>
                                        </p:attrNameLst>
                                      </p:cBhvr>
                                      <p:to>
                                        <p:strVal val="visible"/>
                                      </p:to>
                                    </p:set>
                                    <p:anim calcmode="lin" valueType="num">
                                      <p:cBhvr>
                                        <p:cTn id="73" dur="500" fill="hold"/>
                                        <p:tgtEl>
                                          <p:spTgt spid="83"/>
                                        </p:tgtEl>
                                        <p:attrNameLst>
                                          <p:attrName>ppt_w</p:attrName>
                                        </p:attrNameLst>
                                      </p:cBhvr>
                                      <p:tavLst>
                                        <p:tav tm="0">
                                          <p:val>
                                            <p:strVal val="4/3*#ppt_w"/>
                                          </p:val>
                                        </p:tav>
                                        <p:tav tm="100000">
                                          <p:val>
                                            <p:strVal val="#ppt_w"/>
                                          </p:val>
                                        </p:tav>
                                      </p:tavLst>
                                    </p:anim>
                                    <p:anim calcmode="lin" valueType="num">
                                      <p:cBhvr>
                                        <p:cTn id="74" dur="500" fill="hold"/>
                                        <p:tgtEl>
                                          <p:spTgt spid="83"/>
                                        </p:tgtEl>
                                        <p:attrNameLst>
                                          <p:attrName>ppt_h</p:attrName>
                                        </p:attrNameLst>
                                      </p:cBhvr>
                                      <p:tavLst>
                                        <p:tav tm="0">
                                          <p:val>
                                            <p:strVal val="4/3*#ppt_h"/>
                                          </p:val>
                                        </p:tav>
                                        <p:tav tm="100000">
                                          <p:val>
                                            <p:strVal val="#ppt_h"/>
                                          </p:val>
                                        </p:tav>
                                      </p:tavLst>
                                    </p:anim>
                                  </p:childTnLst>
                                </p:cTn>
                              </p:par>
                            </p:childTnLst>
                          </p:cTn>
                        </p:par>
                        <p:par>
                          <p:cTn id="75" fill="hold">
                            <p:stCondLst>
                              <p:cond delay="4000"/>
                            </p:stCondLst>
                            <p:childTnLst>
                              <p:par>
                                <p:cTn id="76" presetID="22" presetClass="entr" presetSubtype="8" fill="hold" nodeType="afterEffect">
                                  <p:stCondLst>
                                    <p:cond delay="0"/>
                                  </p:stCondLst>
                                  <p:childTnLst>
                                    <p:set>
                                      <p:cBhvr>
                                        <p:cTn id="77" dur="1" fill="hold">
                                          <p:stCondLst>
                                            <p:cond delay="0"/>
                                          </p:stCondLst>
                                        </p:cTn>
                                        <p:tgtEl>
                                          <p:spTgt spid="49"/>
                                        </p:tgtEl>
                                        <p:attrNameLst>
                                          <p:attrName>style.visibility</p:attrName>
                                        </p:attrNameLst>
                                      </p:cBhvr>
                                      <p:to>
                                        <p:strVal val="visible"/>
                                      </p:to>
                                    </p:set>
                                    <p:animEffect transition="in" filter="wipe(left)">
                                      <p:cBhvr>
                                        <p:cTn id="78" dur="500"/>
                                        <p:tgtEl>
                                          <p:spTgt spid="49"/>
                                        </p:tgtEl>
                                      </p:cBhvr>
                                    </p:animEffect>
                                  </p:childTnLst>
                                </p:cTn>
                              </p:par>
                            </p:childTnLst>
                          </p:cTn>
                        </p:par>
                        <p:par>
                          <p:cTn id="79" fill="hold">
                            <p:stCondLst>
                              <p:cond delay="4500"/>
                            </p:stCondLst>
                            <p:childTnLst>
                              <p:par>
                                <p:cTn id="80" presetID="23" presetClass="entr" presetSubtype="288" fill="hold" nodeType="afterEffect">
                                  <p:stCondLst>
                                    <p:cond delay="0"/>
                                  </p:stCondLst>
                                  <p:childTnLst>
                                    <p:set>
                                      <p:cBhvr>
                                        <p:cTn id="81" dur="1" fill="hold">
                                          <p:stCondLst>
                                            <p:cond delay="0"/>
                                          </p:stCondLst>
                                        </p:cTn>
                                        <p:tgtEl>
                                          <p:spTgt spid="86"/>
                                        </p:tgtEl>
                                        <p:attrNameLst>
                                          <p:attrName>style.visibility</p:attrName>
                                        </p:attrNameLst>
                                      </p:cBhvr>
                                      <p:to>
                                        <p:strVal val="visible"/>
                                      </p:to>
                                    </p:set>
                                    <p:anim calcmode="lin" valueType="num">
                                      <p:cBhvr>
                                        <p:cTn id="82" dur="500" fill="hold"/>
                                        <p:tgtEl>
                                          <p:spTgt spid="86"/>
                                        </p:tgtEl>
                                        <p:attrNameLst>
                                          <p:attrName>ppt_w</p:attrName>
                                        </p:attrNameLst>
                                      </p:cBhvr>
                                      <p:tavLst>
                                        <p:tav tm="0">
                                          <p:val>
                                            <p:strVal val="4/3*#ppt_w"/>
                                          </p:val>
                                        </p:tav>
                                        <p:tav tm="100000">
                                          <p:val>
                                            <p:strVal val="#ppt_w"/>
                                          </p:val>
                                        </p:tav>
                                      </p:tavLst>
                                    </p:anim>
                                    <p:anim calcmode="lin" valueType="num">
                                      <p:cBhvr>
                                        <p:cTn id="83" dur="500" fill="hold"/>
                                        <p:tgtEl>
                                          <p:spTgt spid="86"/>
                                        </p:tgtEl>
                                        <p:attrNameLst>
                                          <p:attrName>ppt_h</p:attrName>
                                        </p:attrNameLst>
                                      </p:cBhvr>
                                      <p:tavLst>
                                        <p:tav tm="0">
                                          <p:val>
                                            <p:strVal val="4/3*#ppt_h"/>
                                          </p:val>
                                        </p:tav>
                                        <p:tav tm="100000">
                                          <p:val>
                                            <p:strVal val="#ppt_h"/>
                                          </p:val>
                                        </p:tav>
                                      </p:tavLst>
                                    </p:anim>
                                  </p:childTnLst>
                                </p:cTn>
                              </p:par>
                            </p:childTnLst>
                          </p:cTn>
                        </p:par>
                        <p:par>
                          <p:cTn id="84" fill="hold">
                            <p:stCondLst>
                              <p:cond delay="5000"/>
                            </p:stCondLst>
                            <p:childTnLst>
                              <p:par>
                                <p:cTn id="85" presetID="22" presetClass="entr" presetSubtype="8" fill="hold" nodeType="afterEffect">
                                  <p:stCondLst>
                                    <p:cond delay="0"/>
                                  </p:stCondLst>
                                  <p:childTnLst>
                                    <p:set>
                                      <p:cBhvr>
                                        <p:cTn id="86" dur="1" fill="hold">
                                          <p:stCondLst>
                                            <p:cond delay="0"/>
                                          </p:stCondLst>
                                        </p:cTn>
                                        <p:tgtEl>
                                          <p:spTgt spid="52"/>
                                        </p:tgtEl>
                                        <p:attrNameLst>
                                          <p:attrName>style.visibility</p:attrName>
                                        </p:attrNameLst>
                                      </p:cBhvr>
                                      <p:to>
                                        <p:strVal val="visible"/>
                                      </p:to>
                                    </p:set>
                                    <p:animEffect transition="in" filter="wipe(left)">
                                      <p:cBhvr>
                                        <p:cTn id="87"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42"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655991" y="1851670"/>
            <a:ext cx="1758816" cy="830997"/>
          </a:xfrm>
          <a:prstGeom prst="rect">
            <a:avLst/>
          </a:prstGeom>
          <a:noFill/>
        </p:spPr>
        <p:txBody>
          <a:bodyPr wrap="none" rtlCol="0">
            <a:spAutoFit/>
          </a:bodyPr>
          <a:lstStyle/>
          <a:p>
            <a:pPr algn="ctr"/>
            <a:r>
              <a:rPr lang="zh-CN" altLang="en-US" sz="4800" dirty="0">
                <a:solidFill>
                  <a:schemeClr val="bg1"/>
                </a:solidFill>
                <a:cs typeface="+mn-ea"/>
                <a:sym typeface="+mn-lt"/>
              </a:rPr>
              <a:t>壹  课</a:t>
            </a:r>
          </a:p>
        </p:txBody>
      </p:sp>
      <p:grpSp>
        <p:nvGrpSpPr>
          <p:cNvPr id="86" name="组合 85"/>
          <p:cNvGrpSpPr/>
          <p:nvPr/>
        </p:nvGrpSpPr>
        <p:grpSpPr>
          <a:xfrm>
            <a:off x="0" y="1131590"/>
            <a:ext cx="3053456" cy="3053456"/>
            <a:chOff x="0" y="1131590"/>
            <a:chExt cx="3053456" cy="3053456"/>
          </a:xfrm>
        </p:grpSpPr>
        <p:pic>
          <p:nvPicPr>
            <p:cNvPr id="87" name="Picture 2" descr="C:\Users\Administrator\Desktop\77da3b27c53b38128a0cfcde2dae21af.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1131590"/>
              <a:ext cx="3053456" cy="3053456"/>
            </a:xfrm>
            <a:prstGeom prst="rect">
              <a:avLst/>
            </a:prstGeom>
            <a:noFill/>
            <a:extLst>
              <a:ext uri="{909E8E84-426E-40DD-AFC4-6F175D3DCCD1}">
                <a14:hiddenFill xmlns:a14="http://schemas.microsoft.com/office/drawing/2010/main">
                  <a:solidFill>
                    <a:srgbClr val="FFFFFF"/>
                  </a:solidFill>
                </a14:hiddenFill>
              </a:ext>
            </a:extLst>
          </p:spPr>
        </p:pic>
        <p:pic>
          <p:nvPicPr>
            <p:cNvPr id="88" name="Picture 3" descr="C:\Users\Administrator\Desktop\1fce01b532a012d44cb9f5a458feeded.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5000" t="16361" r="50000" b="37743"/>
            <a:stretch/>
          </p:blipFill>
          <p:spPr bwMode="auto">
            <a:xfrm>
              <a:off x="2051720" y="1635522"/>
              <a:ext cx="659128" cy="1150640"/>
            </a:xfrm>
            <a:prstGeom prst="rect">
              <a:avLst/>
            </a:prstGeom>
            <a:noFill/>
            <a:extLst>
              <a:ext uri="{909E8E84-426E-40DD-AFC4-6F175D3DCCD1}">
                <a14:hiddenFill xmlns:a14="http://schemas.microsoft.com/office/drawing/2010/main">
                  <a:solidFill>
                    <a:srgbClr val="FFFFFF"/>
                  </a:solidFill>
                </a14:hiddenFill>
              </a:ext>
            </a:extLst>
          </p:spPr>
        </p:pic>
      </p:grpSp>
      <p:pic>
        <p:nvPicPr>
          <p:cNvPr id="89" name="Picture 4" descr="C:\Users\Administrator\Desktop\5.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154854" y="1245888"/>
            <a:ext cx="1385698" cy="2405982"/>
          </a:xfrm>
          <a:prstGeom prst="rect">
            <a:avLst/>
          </a:prstGeom>
          <a:noFill/>
          <a:extLst>
            <a:ext uri="{909E8E84-426E-40DD-AFC4-6F175D3DCCD1}">
              <a14:hiddenFill xmlns:a14="http://schemas.microsoft.com/office/drawing/2010/main">
                <a:solidFill>
                  <a:srgbClr val="FFFFFF"/>
                </a:solidFill>
              </a14:hiddenFill>
            </a:ext>
          </a:extLst>
        </p:spPr>
      </p:pic>
      <p:grpSp>
        <p:nvGrpSpPr>
          <p:cNvPr id="90" name="组合 89"/>
          <p:cNvGrpSpPr>
            <a:grpSpLocks/>
          </p:cNvGrpSpPr>
          <p:nvPr/>
        </p:nvGrpSpPr>
        <p:grpSpPr bwMode="auto">
          <a:xfrm>
            <a:off x="3275856" y="3133024"/>
            <a:ext cx="4803942" cy="590854"/>
            <a:chOff x="3493119" y="4376948"/>
            <a:chExt cx="7360973" cy="730804"/>
          </a:xfrm>
        </p:grpSpPr>
        <p:grpSp>
          <p:nvGrpSpPr>
            <p:cNvPr id="91" name="组合 481"/>
            <p:cNvGrpSpPr>
              <a:grpSpLocks/>
            </p:cNvGrpSpPr>
            <p:nvPr/>
          </p:nvGrpSpPr>
          <p:grpSpPr bwMode="auto">
            <a:xfrm flipV="1">
              <a:off x="3493119" y="4376948"/>
              <a:ext cx="1224470" cy="730804"/>
              <a:chOff x="4702629" y="2354575"/>
              <a:chExt cx="1086152" cy="587919"/>
            </a:xfrm>
          </p:grpSpPr>
          <p:cxnSp>
            <p:nvCxnSpPr>
              <p:cNvPr id="95" name="直接连接符 94"/>
              <p:cNvCxnSpPr/>
              <p:nvPr/>
            </p:nvCxnSpPr>
            <p:spPr>
              <a:xfrm>
                <a:off x="4702629" y="2354575"/>
                <a:ext cx="0" cy="587919"/>
              </a:xfrm>
              <a:prstGeom prst="line">
                <a:avLst/>
              </a:prstGeom>
              <a:ln w="0">
                <a:solidFill>
                  <a:srgbClr val="996600"/>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rot="5400000">
                <a:off x="5245460" y="1811744"/>
                <a:ext cx="0" cy="1085662"/>
              </a:xfrm>
              <a:prstGeom prst="line">
                <a:avLst/>
              </a:prstGeom>
              <a:ln w="0">
                <a:solidFill>
                  <a:srgbClr val="996600"/>
                </a:solidFill>
              </a:ln>
            </p:spPr>
            <p:style>
              <a:lnRef idx="1">
                <a:schemeClr val="accent1"/>
              </a:lnRef>
              <a:fillRef idx="0">
                <a:schemeClr val="accent1"/>
              </a:fillRef>
              <a:effectRef idx="0">
                <a:schemeClr val="accent1"/>
              </a:effectRef>
              <a:fontRef idx="minor">
                <a:schemeClr val="tx1"/>
              </a:fontRef>
            </p:style>
          </p:cxnSp>
        </p:grpSp>
        <p:grpSp>
          <p:nvGrpSpPr>
            <p:cNvPr id="92" name="组合 483"/>
            <p:cNvGrpSpPr>
              <a:grpSpLocks/>
            </p:cNvGrpSpPr>
            <p:nvPr/>
          </p:nvGrpSpPr>
          <p:grpSpPr bwMode="auto">
            <a:xfrm flipH="1" flipV="1">
              <a:off x="9629622" y="4376948"/>
              <a:ext cx="1224470" cy="730804"/>
              <a:chOff x="4702629" y="2354575"/>
              <a:chExt cx="1086152" cy="587919"/>
            </a:xfrm>
          </p:grpSpPr>
          <p:cxnSp>
            <p:nvCxnSpPr>
              <p:cNvPr id="93" name="直接连接符 92"/>
              <p:cNvCxnSpPr/>
              <p:nvPr/>
            </p:nvCxnSpPr>
            <p:spPr>
              <a:xfrm>
                <a:off x="4702629" y="2354575"/>
                <a:ext cx="0" cy="587919"/>
              </a:xfrm>
              <a:prstGeom prst="line">
                <a:avLst/>
              </a:prstGeom>
              <a:ln w="0">
                <a:solidFill>
                  <a:srgbClr val="996600"/>
                </a:solidFill>
              </a:ln>
            </p:spPr>
            <p:style>
              <a:lnRef idx="1">
                <a:schemeClr val="accent1"/>
              </a:lnRef>
              <a:fillRef idx="0">
                <a:schemeClr val="accent1"/>
              </a:fillRef>
              <a:effectRef idx="0">
                <a:schemeClr val="accent1"/>
              </a:effectRef>
              <a:fontRef idx="minor">
                <a:schemeClr val="tx1"/>
              </a:fontRef>
            </p:style>
          </p:cxnSp>
          <p:cxnSp>
            <p:nvCxnSpPr>
              <p:cNvPr id="94" name="直接连接符 93"/>
              <p:cNvCxnSpPr/>
              <p:nvPr/>
            </p:nvCxnSpPr>
            <p:spPr>
              <a:xfrm rot="5400000">
                <a:off x="5245460" y="1811744"/>
                <a:ext cx="0" cy="1085662"/>
              </a:xfrm>
              <a:prstGeom prst="line">
                <a:avLst/>
              </a:prstGeom>
              <a:ln w="0">
                <a:solidFill>
                  <a:srgbClr val="996600"/>
                </a:solidFill>
              </a:ln>
            </p:spPr>
            <p:style>
              <a:lnRef idx="1">
                <a:schemeClr val="accent1"/>
              </a:lnRef>
              <a:fillRef idx="0">
                <a:schemeClr val="accent1"/>
              </a:fillRef>
              <a:effectRef idx="0">
                <a:schemeClr val="accent1"/>
              </a:effectRef>
              <a:fontRef idx="minor">
                <a:schemeClr val="tx1"/>
              </a:fontRef>
            </p:style>
          </p:cxnSp>
        </p:grpSp>
      </p:grpSp>
      <p:grpSp>
        <p:nvGrpSpPr>
          <p:cNvPr id="97" name="组合 96"/>
          <p:cNvGrpSpPr>
            <a:grpSpLocks/>
          </p:cNvGrpSpPr>
          <p:nvPr/>
        </p:nvGrpSpPr>
        <p:grpSpPr bwMode="auto">
          <a:xfrm flipH="1" flipV="1">
            <a:off x="3275856" y="1375108"/>
            <a:ext cx="4803942" cy="476562"/>
            <a:chOff x="3424715" y="4465315"/>
            <a:chExt cx="7360973" cy="730804"/>
          </a:xfrm>
        </p:grpSpPr>
        <p:grpSp>
          <p:nvGrpSpPr>
            <p:cNvPr id="98" name="组合 729"/>
            <p:cNvGrpSpPr>
              <a:grpSpLocks/>
            </p:cNvGrpSpPr>
            <p:nvPr/>
          </p:nvGrpSpPr>
          <p:grpSpPr bwMode="auto">
            <a:xfrm flipV="1">
              <a:off x="3424715" y="4465315"/>
              <a:ext cx="1224470" cy="730804"/>
              <a:chOff x="4702629" y="2354575"/>
              <a:chExt cx="1086152" cy="587919"/>
            </a:xfrm>
          </p:grpSpPr>
          <p:cxnSp>
            <p:nvCxnSpPr>
              <p:cNvPr id="102" name="直接连接符 101"/>
              <p:cNvCxnSpPr/>
              <p:nvPr/>
            </p:nvCxnSpPr>
            <p:spPr>
              <a:xfrm>
                <a:off x="4702629" y="2354575"/>
                <a:ext cx="0" cy="587919"/>
              </a:xfrm>
              <a:prstGeom prst="line">
                <a:avLst/>
              </a:prstGeom>
              <a:ln w="0">
                <a:solidFill>
                  <a:srgbClr val="996600"/>
                </a:solidFill>
              </a:ln>
            </p:spPr>
            <p:style>
              <a:lnRef idx="1">
                <a:schemeClr val="accent1"/>
              </a:lnRef>
              <a:fillRef idx="0">
                <a:schemeClr val="accent1"/>
              </a:fillRef>
              <a:effectRef idx="0">
                <a:schemeClr val="accent1"/>
              </a:effectRef>
              <a:fontRef idx="minor">
                <a:schemeClr val="tx1"/>
              </a:fontRef>
            </p:style>
          </p:cxnSp>
          <p:cxnSp>
            <p:nvCxnSpPr>
              <p:cNvPr id="103" name="直接连接符 102"/>
              <p:cNvCxnSpPr/>
              <p:nvPr/>
            </p:nvCxnSpPr>
            <p:spPr>
              <a:xfrm rot="5400000">
                <a:off x="5245460" y="1811744"/>
                <a:ext cx="0" cy="1085662"/>
              </a:xfrm>
              <a:prstGeom prst="line">
                <a:avLst/>
              </a:prstGeom>
              <a:ln w="0">
                <a:solidFill>
                  <a:srgbClr val="996600"/>
                </a:solidFill>
              </a:ln>
            </p:spPr>
            <p:style>
              <a:lnRef idx="1">
                <a:schemeClr val="accent1"/>
              </a:lnRef>
              <a:fillRef idx="0">
                <a:schemeClr val="accent1"/>
              </a:fillRef>
              <a:effectRef idx="0">
                <a:schemeClr val="accent1"/>
              </a:effectRef>
              <a:fontRef idx="minor">
                <a:schemeClr val="tx1"/>
              </a:fontRef>
            </p:style>
          </p:cxnSp>
        </p:grpSp>
        <p:grpSp>
          <p:nvGrpSpPr>
            <p:cNvPr id="99" name="组合 730"/>
            <p:cNvGrpSpPr>
              <a:grpSpLocks/>
            </p:cNvGrpSpPr>
            <p:nvPr/>
          </p:nvGrpSpPr>
          <p:grpSpPr bwMode="auto">
            <a:xfrm flipH="1" flipV="1">
              <a:off x="9561218" y="4465315"/>
              <a:ext cx="1224470" cy="730804"/>
              <a:chOff x="4702629" y="2354575"/>
              <a:chExt cx="1086152" cy="587919"/>
            </a:xfrm>
          </p:grpSpPr>
          <p:cxnSp>
            <p:nvCxnSpPr>
              <p:cNvPr id="100" name="直接连接符 99"/>
              <p:cNvCxnSpPr/>
              <p:nvPr/>
            </p:nvCxnSpPr>
            <p:spPr>
              <a:xfrm>
                <a:off x="4702629" y="2354575"/>
                <a:ext cx="0" cy="587919"/>
              </a:xfrm>
              <a:prstGeom prst="line">
                <a:avLst/>
              </a:prstGeom>
              <a:ln w="0">
                <a:solidFill>
                  <a:srgbClr val="996600"/>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rot="5400000">
                <a:off x="5245460" y="1811744"/>
                <a:ext cx="0" cy="1085662"/>
              </a:xfrm>
              <a:prstGeom prst="line">
                <a:avLst/>
              </a:prstGeom>
              <a:ln w="0">
                <a:solidFill>
                  <a:srgbClr val="996600"/>
                </a:solidFill>
              </a:ln>
            </p:spPr>
            <p:style>
              <a:lnRef idx="1">
                <a:schemeClr val="accent1"/>
              </a:lnRef>
              <a:fillRef idx="0">
                <a:schemeClr val="accent1"/>
              </a:fillRef>
              <a:effectRef idx="0">
                <a:schemeClr val="accent1"/>
              </a:effectRef>
              <a:fontRef idx="minor">
                <a:schemeClr val="tx1"/>
              </a:fontRef>
            </p:style>
          </p:cxnSp>
        </p:grpSp>
      </p:grpSp>
      <p:sp>
        <p:nvSpPr>
          <p:cNvPr id="2" name="矩形 1"/>
          <p:cNvSpPr/>
          <p:nvPr/>
        </p:nvSpPr>
        <p:spPr>
          <a:xfrm>
            <a:off x="3450873" y="4083918"/>
            <a:ext cx="4373826" cy="369332"/>
          </a:xfrm>
          <a:prstGeom prst="rect">
            <a:avLst/>
          </a:prstGeom>
        </p:spPr>
        <p:txBody>
          <a:bodyPr wrap="none">
            <a:spAutoFit/>
          </a:bodyPr>
          <a:lstStyle/>
          <a:p>
            <a:pPr algn="ctr"/>
            <a:r>
              <a:rPr lang="zh-CN" altLang="en-US" dirty="0">
                <a:solidFill>
                  <a:schemeClr val="bg1"/>
                </a:solidFill>
                <a:cs typeface="+mn-ea"/>
                <a:sym typeface="+mn-lt"/>
              </a:rPr>
              <a:t>汇报时间：</a:t>
            </a:r>
            <a:r>
              <a:rPr lang="en-US" altLang="zh-CN" dirty="0">
                <a:solidFill>
                  <a:schemeClr val="bg1"/>
                </a:solidFill>
                <a:cs typeface="+mn-ea"/>
                <a:sym typeface="+mn-lt"/>
              </a:rPr>
              <a:t>20XX</a:t>
            </a:r>
            <a:r>
              <a:rPr lang="zh-CN" altLang="en-US" dirty="0">
                <a:solidFill>
                  <a:schemeClr val="bg1"/>
                </a:solidFill>
                <a:cs typeface="+mn-ea"/>
                <a:sym typeface="+mn-lt"/>
              </a:rPr>
              <a:t>年</a:t>
            </a:r>
            <a:r>
              <a:rPr lang="en-US" altLang="zh-CN" dirty="0">
                <a:solidFill>
                  <a:schemeClr val="bg1"/>
                </a:solidFill>
                <a:cs typeface="+mn-ea"/>
                <a:sym typeface="+mn-lt"/>
              </a:rPr>
              <a:t>11</a:t>
            </a:r>
            <a:r>
              <a:rPr lang="zh-CN" altLang="en-US" dirty="0">
                <a:solidFill>
                  <a:schemeClr val="bg1"/>
                </a:solidFill>
                <a:cs typeface="+mn-ea"/>
                <a:sym typeface="+mn-lt"/>
              </a:rPr>
              <a:t>月      汇报人：壹课</a:t>
            </a:r>
          </a:p>
        </p:txBody>
      </p:sp>
    </p:spTree>
    <p:custDataLst>
      <p:tags r:id="rId1"/>
    </p:custDataLst>
    <p:extLst>
      <p:ext uri="{BB962C8B-B14F-4D97-AF65-F5344CB8AC3E}">
        <p14:creationId xmlns:p14="http://schemas.microsoft.com/office/powerpoint/2010/main" val="4063179134"/>
      </p:ext>
    </p:extLst>
  </p:cSld>
  <p:clrMapOvr>
    <a:masterClrMapping/>
  </p:clrMapOvr>
  <mc:AlternateContent xmlns:mc="http://schemas.openxmlformats.org/markup-compatibility/2006" xmlns:p14="http://schemas.microsoft.com/office/powerpoint/2010/main">
    <mc:Choice Requires="p14">
      <p:transition spd="slow" p14:dur="1500" advTm="4577">
        <p:random/>
      </p:transition>
    </mc:Choice>
    <mc:Fallback xmlns="">
      <p:transition spd="slow" advTm="4577">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6"/>
                                        </p:tgtEl>
                                        <p:attrNameLst>
                                          <p:attrName>style.visibility</p:attrName>
                                        </p:attrNameLst>
                                      </p:cBhvr>
                                      <p:to>
                                        <p:strVal val="visible"/>
                                      </p:to>
                                    </p:set>
                                    <p:animEffect transition="in" filter="randombar(horizontal)">
                                      <p:cBhvr>
                                        <p:cTn id="7" dur="500"/>
                                        <p:tgtEl>
                                          <p:spTgt spid="86"/>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2" fill="hold" nodeType="clickEffect">
                                  <p:stCondLst>
                                    <p:cond delay="0"/>
                                  </p:stCondLst>
                                  <p:childTnLst>
                                    <p:set>
                                      <p:cBhvr>
                                        <p:cTn id="11" dur="1" fill="hold">
                                          <p:stCondLst>
                                            <p:cond delay="0"/>
                                          </p:stCondLst>
                                        </p:cTn>
                                        <p:tgtEl>
                                          <p:spTgt spid="89"/>
                                        </p:tgtEl>
                                        <p:attrNameLst>
                                          <p:attrName>style.visibility</p:attrName>
                                        </p:attrNameLst>
                                      </p:cBhvr>
                                      <p:to>
                                        <p:strVal val="visible"/>
                                      </p:to>
                                    </p:set>
                                    <p:anim calcmode="lin" valueType="num">
                                      <p:cBhvr additive="base">
                                        <p:cTn id="12" dur="500" fill="hold"/>
                                        <p:tgtEl>
                                          <p:spTgt spid="89"/>
                                        </p:tgtEl>
                                        <p:attrNameLst>
                                          <p:attrName>ppt_x</p:attrName>
                                        </p:attrNameLst>
                                      </p:cBhvr>
                                      <p:tavLst>
                                        <p:tav tm="0">
                                          <p:val>
                                            <p:strVal val="1+#ppt_w/2"/>
                                          </p:val>
                                        </p:tav>
                                        <p:tav tm="100000">
                                          <p:val>
                                            <p:strVal val="#ppt_x"/>
                                          </p:val>
                                        </p:tav>
                                      </p:tavLst>
                                    </p:anim>
                                    <p:anim calcmode="lin" valueType="num">
                                      <p:cBhvr additive="base">
                                        <p:cTn id="13" dur="500" fill="hold"/>
                                        <p:tgtEl>
                                          <p:spTgt spid="89"/>
                                        </p:tgtEl>
                                        <p:attrNameLst>
                                          <p:attrName>ppt_y</p:attrName>
                                        </p:attrNameLst>
                                      </p:cBhvr>
                                      <p:tavLst>
                                        <p:tav tm="0">
                                          <p:val>
                                            <p:strVal val="#ppt_y"/>
                                          </p:val>
                                        </p:tav>
                                        <p:tav tm="100000">
                                          <p:val>
                                            <p:strVal val="#ppt_y"/>
                                          </p:val>
                                        </p:tav>
                                      </p:tavLst>
                                    </p:anim>
                                  </p:childTnLst>
                                </p:cTn>
                              </p:par>
                            </p:childTnLst>
                          </p:cTn>
                        </p:par>
                        <p:par>
                          <p:cTn id="14" fill="hold">
                            <p:stCondLst>
                              <p:cond delay="500"/>
                            </p:stCondLst>
                            <p:childTnLst>
                              <p:par>
                                <p:cTn id="15" presetID="53" presetClass="entr" presetSubtype="16"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fltVal val="0"/>
                                          </p:val>
                                        </p:tav>
                                        <p:tav tm="100000">
                                          <p:val>
                                            <p:strVal val="#ppt_w"/>
                                          </p:val>
                                        </p:tav>
                                      </p:tavLst>
                                    </p:anim>
                                    <p:anim calcmode="lin" valueType="num">
                                      <p:cBhvr>
                                        <p:cTn id="18" dur="1000" fill="hold"/>
                                        <p:tgtEl>
                                          <p:spTgt spid="5"/>
                                        </p:tgtEl>
                                        <p:attrNameLst>
                                          <p:attrName>ppt_h</p:attrName>
                                        </p:attrNameLst>
                                      </p:cBhvr>
                                      <p:tavLst>
                                        <p:tav tm="0">
                                          <p:val>
                                            <p:fltVal val="0"/>
                                          </p:val>
                                        </p:tav>
                                        <p:tav tm="100000">
                                          <p:val>
                                            <p:strVal val="#ppt_h"/>
                                          </p:val>
                                        </p:tav>
                                      </p:tavLst>
                                    </p:anim>
                                    <p:animEffect transition="in" filter="fade">
                                      <p:cBhvr>
                                        <p:cTn id="19" dur="1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90"/>
                                        </p:tgtEl>
                                        <p:attrNameLst>
                                          <p:attrName>style.visibility</p:attrName>
                                        </p:attrNameLst>
                                      </p:cBhvr>
                                      <p:to>
                                        <p:strVal val="visible"/>
                                      </p:to>
                                    </p:set>
                                    <p:animEffect transition="in" filter="wipe(down)">
                                      <p:cBhvr>
                                        <p:cTn id="24" dur="500"/>
                                        <p:tgtEl>
                                          <p:spTgt spid="90"/>
                                        </p:tgtEl>
                                      </p:cBhvr>
                                    </p:animEffect>
                                  </p:childTnLst>
                                </p:cTn>
                              </p:par>
                              <p:par>
                                <p:cTn id="25" presetID="22" presetClass="entr" presetSubtype="1" fill="hold" nodeType="withEffect">
                                  <p:stCondLst>
                                    <p:cond delay="0"/>
                                  </p:stCondLst>
                                  <p:childTnLst>
                                    <p:set>
                                      <p:cBhvr>
                                        <p:cTn id="26" dur="1" fill="hold">
                                          <p:stCondLst>
                                            <p:cond delay="0"/>
                                          </p:stCondLst>
                                        </p:cTn>
                                        <p:tgtEl>
                                          <p:spTgt spid="97"/>
                                        </p:tgtEl>
                                        <p:attrNameLst>
                                          <p:attrName>style.visibility</p:attrName>
                                        </p:attrNameLst>
                                      </p:cBhvr>
                                      <p:to>
                                        <p:strVal val="visible"/>
                                      </p:to>
                                    </p:set>
                                    <p:animEffect transition="in" filter="wipe(up)">
                                      <p:cBhvr>
                                        <p:cTn id="27"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4"/>
          <p:cNvSpPr>
            <a:spLocks noChangeArrowheads="1"/>
          </p:cNvSpPr>
          <p:nvPr/>
        </p:nvSpPr>
        <p:spPr bwMode="auto">
          <a:xfrm>
            <a:off x="4211960" y="2855523"/>
            <a:ext cx="200819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dirty="0">
                <a:solidFill>
                  <a:schemeClr val="bg1"/>
                </a:solidFill>
                <a:latin typeface="+mn-lt"/>
                <a:ea typeface="+mn-ea"/>
                <a:cs typeface="+mn-ea"/>
                <a:sym typeface="+mn-lt"/>
              </a:rPr>
              <a:t>这里输入标题</a:t>
            </a:r>
          </a:p>
        </p:txBody>
      </p:sp>
      <p:sp>
        <p:nvSpPr>
          <p:cNvPr id="17" name="矩形 15"/>
          <p:cNvSpPr>
            <a:spLocks noChangeArrowheads="1"/>
          </p:cNvSpPr>
          <p:nvPr/>
        </p:nvSpPr>
        <p:spPr bwMode="auto">
          <a:xfrm>
            <a:off x="4560021" y="3271884"/>
            <a:ext cx="1312069" cy="219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zh-CN" altLang="en-US" sz="825" dirty="0">
                <a:solidFill>
                  <a:schemeClr val="bg1"/>
                </a:solidFill>
                <a:latin typeface="+mn-lt"/>
                <a:ea typeface="+mn-ea"/>
                <a:cs typeface="+mn-ea"/>
                <a:sym typeface="+mn-lt"/>
              </a:rPr>
              <a:t>这里输入简单字概</a:t>
            </a:r>
          </a:p>
        </p:txBody>
      </p:sp>
      <p:sp>
        <p:nvSpPr>
          <p:cNvPr id="18" name="矩形 17"/>
          <p:cNvSpPr>
            <a:spLocks noChangeArrowheads="1"/>
          </p:cNvSpPr>
          <p:nvPr/>
        </p:nvSpPr>
        <p:spPr bwMode="auto">
          <a:xfrm>
            <a:off x="4437130" y="1635646"/>
            <a:ext cx="1557851"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r>
              <a:rPr lang="en-US" altLang="zh-CN" sz="6600" dirty="0">
                <a:solidFill>
                  <a:schemeClr val="bg1"/>
                </a:solidFill>
                <a:latin typeface="+mn-lt"/>
                <a:ea typeface="+mn-ea"/>
                <a:cs typeface="+mn-ea"/>
                <a:sym typeface="+mn-lt"/>
              </a:rPr>
              <a:t>01</a:t>
            </a:r>
            <a:endParaRPr lang="zh-CN" altLang="en-US" sz="6600" dirty="0">
              <a:solidFill>
                <a:schemeClr val="bg1"/>
              </a:solidFill>
              <a:latin typeface="+mn-lt"/>
              <a:ea typeface="+mn-ea"/>
              <a:cs typeface="+mn-ea"/>
              <a:sym typeface="+mn-lt"/>
            </a:endParaRPr>
          </a:p>
        </p:txBody>
      </p:sp>
      <p:cxnSp>
        <p:nvCxnSpPr>
          <p:cNvPr id="19" name="直接连接符 18"/>
          <p:cNvCxnSpPr>
            <a:cxnSpLocks/>
          </p:cNvCxnSpPr>
          <p:nvPr/>
        </p:nvCxnSpPr>
        <p:spPr bwMode="auto">
          <a:xfrm>
            <a:off x="4595701" y="2760191"/>
            <a:ext cx="1240708" cy="0"/>
          </a:xfrm>
          <a:prstGeom prst="line">
            <a:avLst/>
          </a:prstGeom>
          <a:solidFill>
            <a:schemeClr val="accent1"/>
          </a:solidFill>
          <a:ln w="9525" cap="flat" cmpd="sng" algn="ctr">
            <a:solidFill>
              <a:schemeClr val="bg1"/>
            </a:solidFill>
            <a:prstDash val="solid"/>
            <a:round/>
            <a:headEnd type="none" w="med" len="med"/>
            <a:tailEnd type="none" w="med" len="med"/>
          </a:ln>
        </p:spPr>
      </p:cxnSp>
      <p:grpSp>
        <p:nvGrpSpPr>
          <p:cNvPr id="13" name="组合 12"/>
          <p:cNvGrpSpPr/>
          <p:nvPr/>
        </p:nvGrpSpPr>
        <p:grpSpPr>
          <a:xfrm>
            <a:off x="-36512" y="2254598"/>
            <a:ext cx="3053456" cy="3053456"/>
            <a:chOff x="0" y="1131590"/>
            <a:chExt cx="3053456" cy="3053456"/>
          </a:xfrm>
        </p:grpSpPr>
        <p:pic>
          <p:nvPicPr>
            <p:cNvPr id="21" name="Picture 2" descr="C:\Users\Administrator\Desktop\77da3b27c53b38128a0cfcde2dae21af.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1131590"/>
              <a:ext cx="3053456" cy="305345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descr="C:\Users\Administrator\Desktop\1fce01b532a012d44cb9f5a458feeded.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25000" t="16361" r="50000" b="37743"/>
            <a:stretch/>
          </p:blipFill>
          <p:spPr bwMode="auto">
            <a:xfrm>
              <a:off x="2051720" y="1635522"/>
              <a:ext cx="659128" cy="1150640"/>
            </a:xfrm>
            <a:prstGeom prst="rect">
              <a:avLst/>
            </a:prstGeom>
            <a:noFill/>
            <a:extLst>
              <a:ext uri="{909E8E84-426E-40DD-AFC4-6F175D3DCCD1}">
                <a14:hiddenFill xmlns:a14="http://schemas.microsoft.com/office/drawing/2010/main">
                  <a:solidFill>
                    <a:srgbClr val="FFFFFF"/>
                  </a:solidFill>
                </a14:hiddenFill>
              </a:ext>
            </a:extLst>
          </p:spPr>
        </p:pic>
      </p:grpSp>
      <p:pic>
        <p:nvPicPr>
          <p:cNvPr id="24" name="Picture 4" descr="C:\Users\Administrator\Desktop\5.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172400" y="1923678"/>
            <a:ext cx="1385698" cy="2405982"/>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 descr="C:\Users\Administrator\Desktop\2.pn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52651" t="40984" r="30917" b="40316"/>
          <a:stretch/>
        </p:blipFill>
        <p:spPr bwMode="auto">
          <a:xfrm>
            <a:off x="5292080" y="1831146"/>
            <a:ext cx="427476" cy="667242"/>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825430123"/>
      </p:ext>
    </p:extLst>
  </p:cSld>
  <p:clrMapOvr>
    <a:masterClrMapping/>
  </p:clrMapOvr>
  <mc:AlternateContent xmlns:mc="http://schemas.openxmlformats.org/markup-compatibility/2006" xmlns:p14="http://schemas.microsoft.com/office/powerpoint/2010/main">
    <mc:Choice Requires="p14">
      <p:transition spd="slow" p14:dur="1500" advTm="3996">
        <p:random/>
      </p:transition>
    </mc:Choice>
    <mc:Fallback xmlns="">
      <p:transition spd="slow" advTm="3996">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1000"/>
                                        <p:tgtEl>
                                          <p:spTgt spid="16"/>
                                        </p:tgtEl>
                                      </p:cBhvr>
                                    </p:animEffect>
                                    <p:anim calcmode="lin" valueType="num">
                                      <p:cBhvr>
                                        <p:cTn id="8" dur="1000" fill="hold"/>
                                        <p:tgtEl>
                                          <p:spTgt spid="16"/>
                                        </p:tgtEl>
                                        <p:attrNameLst>
                                          <p:attrName>ppt_x</p:attrName>
                                        </p:attrNameLst>
                                      </p:cBhvr>
                                      <p:tavLst>
                                        <p:tav tm="0">
                                          <p:val>
                                            <p:strVal val="#ppt_x"/>
                                          </p:val>
                                        </p:tav>
                                        <p:tav tm="100000">
                                          <p:val>
                                            <p:strVal val="#ppt_x"/>
                                          </p:val>
                                        </p:tav>
                                      </p:tavLst>
                                    </p:anim>
                                    <p:anim calcmode="lin" valueType="num">
                                      <p:cBhvr>
                                        <p:cTn id="9" dur="1000" fill="hold"/>
                                        <p:tgtEl>
                                          <p:spTgt spid="1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fade">
                                      <p:cBhvr>
                                        <p:cTn id="17" dur="1000"/>
                                        <p:tgtEl>
                                          <p:spTgt spid="18"/>
                                        </p:tgtEl>
                                      </p:cBhvr>
                                    </p:animEffect>
                                    <p:anim calcmode="lin" valueType="num">
                                      <p:cBhvr>
                                        <p:cTn id="18" dur="1000" fill="hold"/>
                                        <p:tgtEl>
                                          <p:spTgt spid="18"/>
                                        </p:tgtEl>
                                        <p:attrNameLst>
                                          <p:attrName>ppt_x</p:attrName>
                                        </p:attrNameLst>
                                      </p:cBhvr>
                                      <p:tavLst>
                                        <p:tav tm="0">
                                          <p:val>
                                            <p:strVal val="#ppt_x"/>
                                          </p:val>
                                        </p:tav>
                                        <p:tav tm="100000">
                                          <p:val>
                                            <p:strVal val="#ppt_x"/>
                                          </p:val>
                                        </p:tav>
                                      </p:tavLst>
                                    </p:anim>
                                    <p:anim calcmode="lin" valueType="num">
                                      <p:cBhvr>
                                        <p:cTn id="19"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nodeType="click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randombar(horizontal)">
                                      <p:cBhvr>
                                        <p:cTn id="24" dur="500"/>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additive="base">
                                        <p:cTn id="29" dur="500" fill="hold"/>
                                        <p:tgtEl>
                                          <p:spTgt spid="24"/>
                                        </p:tgtEl>
                                        <p:attrNameLst>
                                          <p:attrName>ppt_x</p:attrName>
                                        </p:attrNameLst>
                                      </p:cBhvr>
                                      <p:tavLst>
                                        <p:tav tm="0">
                                          <p:val>
                                            <p:strVal val="1+#ppt_w/2"/>
                                          </p:val>
                                        </p:tav>
                                        <p:tav tm="100000">
                                          <p:val>
                                            <p:strVal val="#ppt_x"/>
                                          </p:val>
                                        </p:tav>
                                      </p:tavLst>
                                    </p:anim>
                                    <p:anim calcmode="lin" valueType="num">
                                      <p:cBhvr additive="base">
                                        <p:cTn id="30" dur="500" fill="hold"/>
                                        <p:tgtEl>
                                          <p:spTgt spid="24"/>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6" presetClass="entr" presetSubtype="0" fill="hold" nodeType="click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wipe(down)">
                                      <p:cBhvr>
                                        <p:cTn id="35" dur="580">
                                          <p:stCondLst>
                                            <p:cond delay="0"/>
                                          </p:stCondLst>
                                        </p:cTn>
                                        <p:tgtEl>
                                          <p:spTgt spid="25"/>
                                        </p:tgtEl>
                                      </p:cBhvr>
                                    </p:animEffect>
                                    <p:anim calcmode="lin" valueType="num">
                                      <p:cBhvr>
                                        <p:cTn id="36" dur="1822"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37" dur="664"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38" dur="664" tmFilter="0, 0; 0.125,0.2665; 0.25,0.4; 0.375,0.465; 0.5,0.5;  0.625,0.535; 0.75,0.6; 0.875,0.7335; 1,1">
                                          <p:stCondLst>
                                            <p:cond delay="664"/>
                                          </p:stCondLst>
                                        </p:cTn>
                                        <p:tgtEl>
                                          <p:spTgt spid="25"/>
                                        </p:tgtEl>
                                        <p:attrNameLst>
                                          <p:attrName>ppt_y</p:attrName>
                                        </p:attrNameLst>
                                      </p:cBhvr>
                                      <p:tavLst>
                                        <p:tav tm="0" fmla="#ppt_y-sin(pi*$)/9">
                                          <p:val>
                                            <p:fltVal val="0"/>
                                          </p:val>
                                        </p:tav>
                                        <p:tav tm="100000">
                                          <p:val>
                                            <p:fltVal val="1"/>
                                          </p:val>
                                        </p:tav>
                                      </p:tavLst>
                                    </p:anim>
                                    <p:anim calcmode="lin" valueType="num">
                                      <p:cBhvr>
                                        <p:cTn id="39" dur="332" tmFilter="0, 0; 0.125,0.2665; 0.25,0.4; 0.375,0.465; 0.5,0.5;  0.625,0.535; 0.75,0.6; 0.875,0.7335; 1,1">
                                          <p:stCondLst>
                                            <p:cond delay="1324"/>
                                          </p:stCondLst>
                                        </p:cTn>
                                        <p:tgtEl>
                                          <p:spTgt spid="25"/>
                                        </p:tgtEl>
                                        <p:attrNameLst>
                                          <p:attrName>ppt_y</p:attrName>
                                        </p:attrNameLst>
                                      </p:cBhvr>
                                      <p:tavLst>
                                        <p:tav tm="0" fmla="#ppt_y-sin(pi*$)/27">
                                          <p:val>
                                            <p:fltVal val="0"/>
                                          </p:val>
                                        </p:tav>
                                        <p:tav tm="100000">
                                          <p:val>
                                            <p:fltVal val="1"/>
                                          </p:val>
                                        </p:tav>
                                      </p:tavLst>
                                    </p:anim>
                                    <p:anim calcmode="lin" valueType="num">
                                      <p:cBhvr>
                                        <p:cTn id="40" dur="164" tmFilter="0, 0; 0.125,0.2665; 0.25,0.4; 0.375,0.465; 0.5,0.5;  0.625,0.535; 0.75,0.6; 0.875,0.7335; 1,1">
                                          <p:stCondLst>
                                            <p:cond delay="1656"/>
                                          </p:stCondLst>
                                        </p:cTn>
                                        <p:tgtEl>
                                          <p:spTgt spid="25"/>
                                        </p:tgtEl>
                                        <p:attrNameLst>
                                          <p:attrName>ppt_y</p:attrName>
                                        </p:attrNameLst>
                                      </p:cBhvr>
                                      <p:tavLst>
                                        <p:tav tm="0" fmla="#ppt_y-sin(pi*$)/81">
                                          <p:val>
                                            <p:fltVal val="0"/>
                                          </p:val>
                                        </p:tav>
                                        <p:tav tm="100000">
                                          <p:val>
                                            <p:fltVal val="1"/>
                                          </p:val>
                                        </p:tav>
                                      </p:tavLst>
                                    </p:anim>
                                    <p:animScale>
                                      <p:cBhvr>
                                        <p:cTn id="41" dur="26">
                                          <p:stCondLst>
                                            <p:cond delay="650"/>
                                          </p:stCondLst>
                                        </p:cTn>
                                        <p:tgtEl>
                                          <p:spTgt spid="25"/>
                                        </p:tgtEl>
                                      </p:cBhvr>
                                      <p:to x="100000" y="60000"/>
                                    </p:animScale>
                                    <p:animScale>
                                      <p:cBhvr>
                                        <p:cTn id="42" dur="166" decel="50000">
                                          <p:stCondLst>
                                            <p:cond delay="676"/>
                                          </p:stCondLst>
                                        </p:cTn>
                                        <p:tgtEl>
                                          <p:spTgt spid="25"/>
                                        </p:tgtEl>
                                      </p:cBhvr>
                                      <p:to x="100000" y="100000"/>
                                    </p:animScale>
                                    <p:animScale>
                                      <p:cBhvr>
                                        <p:cTn id="43" dur="26">
                                          <p:stCondLst>
                                            <p:cond delay="1312"/>
                                          </p:stCondLst>
                                        </p:cTn>
                                        <p:tgtEl>
                                          <p:spTgt spid="25"/>
                                        </p:tgtEl>
                                      </p:cBhvr>
                                      <p:to x="100000" y="80000"/>
                                    </p:animScale>
                                    <p:animScale>
                                      <p:cBhvr>
                                        <p:cTn id="44" dur="166" decel="50000">
                                          <p:stCondLst>
                                            <p:cond delay="1338"/>
                                          </p:stCondLst>
                                        </p:cTn>
                                        <p:tgtEl>
                                          <p:spTgt spid="25"/>
                                        </p:tgtEl>
                                      </p:cBhvr>
                                      <p:to x="100000" y="100000"/>
                                    </p:animScale>
                                    <p:animScale>
                                      <p:cBhvr>
                                        <p:cTn id="45" dur="26">
                                          <p:stCondLst>
                                            <p:cond delay="1642"/>
                                          </p:stCondLst>
                                        </p:cTn>
                                        <p:tgtEl>
                                          <p:spTgt spid="25"/>
                                        </p:tgtEl>
                                      </p:cBhvr>
                                      <p:to x="100000" y="90000"/>
                                    </p:animScale>
                                    <p:animScale>
                                      <p:cBhvr>
                                        <p:cTn id="46" dur="166" decel="50000">
                                          <p:stCondLst>
                                            <p:cond delay="1668"/>
                                          </p:stCondLst>
                                        </p:cTn>
                                        <p:tgtEl>
                                          <p:spTgt spid="25"/>
                                        </p:tgtEl>
                                      </p:cBhvr>
                                      <p:to x="100000" y="100000"/>
                                    </p:animScale>
                                    <p:animScale>
                                      <p:cBhvr>
                                        <p:cTn id="47" dur="26">
                                          <p:stCondLst>
                                            <p:cond delay="1808"/>
                                          </p:stCondLst>
                                        </p:cTn>
                                        <p:tgtEl>
                                          <p:spTgt spid="25"/>
                                        </p:tgtEl>
                                      </p:cBhvr>
                                      <p:to x="100000" y="95000"/>
                                    </p:animScale>
                                    <p:animScale>
                                      <p:cBhvr>
                                        <p:cTn id="48" dur="166" decel="50000">
                                          <p:stCondLst>
                                            <p:cond delay="1834"/>
                                          </p:stCondLst>
                                        </p:cTn>
                                        <p:tgtEl>
                                          <p:spTgt spid="2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Diagram 22"/>
          <p:cNvGraphicFramePr/>
          <p:nvPr>
            <p:extLst>
              <p:ext uri="{D42A27DB-BD31-4B8C-83A1-F6EECF244321}">
                <p14:modId xmlns:p14="http://schemas.microsoft.com/office/powerpoint/2010/main" val="361936378"/>
              </p:ext>
            </p:extLst>
          </p:nvPr>
        </p:nvGraphicFramePr>
        <p:xfrm>
          <a:off x="2892835" y="1232477"/>
          <a:ext cx="3400067" cy="226671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0" name="TextBox 15"/>
          <p:cNvSpPr>
            <a:spLocks noChangeArrowheads="1"/>
          </p:cNvSpPr>
          <p:nvPr/>
        </p:nvSpPr>
        <p:spPr bwMode="auto">
          <a:xfrm>
            <a:off x="1479064" y="4046924"/>
            <a:ext cx="6031706" cy="260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a:lnSpc>
                <a:spcPct val="150000"/>
              </a:lnSpc>
            </a:pPr>
            <a:r>
              <a:rPr lang="zh-CN" altLang="en-US" sz="825" dirty="0">
                <a:solidFill>
                  <a:schemeClr val="bg1"/>
                </a:solidFill>
                <a:latin typeface="+mn-lt"/>
                <a:ea typeface="+mn-ea"/>
                <a:cs typeface="+mn-ea"/>
                <a:sym typeface="+mn-lt"/>
              </a:rPr>
              <a:t>这里输入简单的文字概述这里输入简单字概述这里输入简单简单的文字概述这里输入简单的文字概述简单的文字概述</a:t>
            </a:r>
          </a:p>
        </p:txBody>
      </p:sp>
      <p:sp>
        <p:nvSpPr>
          <p:cNvPr id="21" name="矩形 1154"/>
          <p:cNvSpPr>
            <a:spLocks noChangeArrowheads="1"/>
          </p:cNvSpPr>
          <p:nvPr/>
        </p:nvSpPr>
        <p:spPr bwMode="auto">
          <a:xfrm>
            <a:off x="3572668" y="3710722"/>
            <a:ext cx="187743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en-US" sz="1200" b="1" dirty="0">
                <a:solidFill>
                  <a:schemeClr val="bg1"/>
                </a:solidFill>
                <a:latin typeface="+mn-lt"/>
                <a:ea typeface="+mn-ea"/>
                <a:cs typeface="+mn-ea"/>
                <a:sym typeface="+mn-lt"/>
              </a:rPr>
              <a:t>这里输入简单的文字概述</a:t>
            </a:r>
          </a:p>
        </p:txBody>
      </p:sp>
      <p:cxnSp>
        <p:nvCxnSpPr>
          <p:cNvPr id="11" name="直接连接符 10"/>
          <p:cNvCxnSpPr/>
          <p:nvPr/>
        </p:nvCxnSpPr>
        <p:spPr>
          <a:xfrm>
            <a:off x="21121" y="627534"/>
            <a:ext cx="2564584" cy="0"/>
          </a:xfrm>
          <a:prstGeom prst="line">
            <a:avLst/>
          </a:prstGeom>
          <a:ln w="12700">
            <a:solidFill>
              <a:srgbClr val="996600"/>
            </a:solidFill>
          </a:ln>
        </p:spPr>
        <p:style>
          <a:lnRef idx="1">
            <a:schemeClr val="accent1"/>
          </a:lnRef>
          <a:fillRef idx="0">
            <a:schemeClr val="accent1"/>
          </a:fillRef>
          <a:effectRef idx="0">
            <a:schemeClr val="accent1"/>
          </a:effectRef>
          <a:fontRef idx="minor">
            <a:schemeClr val="tx1"/>
          </a:fontRef>
        </p:style>
      </p:cxnSp>
      <p:pic>
        <p:nvPicPr>
          <p:cNvPr id="12" name="Picture 4" descr="C:\Users\Administrator\Desktop\5.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flipH="1">
            <a:off x="-193026" y="-128431"/>
            <a:ext cx="718172" cy="1043326"/>
          </a:xfrm>
          <a:prstGeom prst="rect">
            <a:avLst/>
          </a:prstGeom>
          <a:noFill/>
          <a:extLst>
            <a:ext uri="{909E8E84-426E-40DD-AFC4-6F175D3DCCD1}">
              <a14:hiddenFill xmlns:a14="http://schemas.microsoft.com/office/drawing/2010/main">
                <a:solidFill>
                  <a:srgbClr val="FFFFFF"/>
                </a:solidFill>
              </a14:hiddenFill>
            </a:ext>
          </a:extLst>
        </p:spPr>
      </p:pic>
      <p:sp>
        <p:nvSpPr>
          <p:cNvPr id="13" name="矩形 12"/>
          <p:cNvSpPr/>
          <p:nvPr/>
        </p:nvSpPr>
        <p:spPr>
          <a:xfrm>
            <a:off x="554068" y="258202"/>
            <a:ext cx="1569660" cy="369332"/>
          </a:xfrm>
          <a:prstGeom prst="rect">
            <a:avLst/>
          </a:prstGeom>
        </p:spPr>
        <p:txBody>
          <a:bodyPr wrap="none">
            <a:spAutoFit/>
          </a:bodyPr>
          <a:lstStyle/>
          <a:p>
            <a:pPr lvl="0" fontAlgn="base">
              <a:spcBef>
                <a:spcPct val="0"/>
              </a:spcBef>
              <a:spcAft>
                <a:spcPct val="0"/>
              </a:spcAft>
              <a:defRPr/>
            </a:pPr>
            <a:r>
              <a:rPr lang="zh-CN" altLang="en-US" kern="0" dirty="0">
                <a:solidFill>
                  <a:schemeClr val="bg1"/>
                </a:solidFill>
                <a:cs typeface="+mn-ea"/>
                <a:sym typeface="+mn-lt"/>
              </a:rPr>
              <a:t>输入标题文本</a:t>
            </a:r>
          </a:p>
        </p:txBody>
      </p:sp>
      <p:pic>
        <p:nvPicPr>
          <p:cNvPr id="14" name="Picture 2" descr="C:\Users\Administrator\Desktop\2.png"/>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52651" t="40984" r="30917" b="40316"/>
          <a:stretch/>
        </p:blipFill>
        <p:spPr bwMode="auto">
          <a:xfrm>
            <a:off x="2009740" y="21804"/>
            <a:ext cx="434200" cy="677738"/>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648039644"/>
      </p:ext>
    </p:extLst>
  </p:cSld>
  <p:clrMapOvr>
    <a:masterClrMapping/>
  </p:clrMapOvr>
  <mc:AlternateContent xmlns:mc="http://schemas.openxmlformats.org/markup-compatibility/2006" xmlns:p14="http://schemas.microsoft.com/office/powerpoint/2010/main">
    <mc:Choice Requires="p14">
      <p:transition spd="slow" p14:dur="1500" advTm="4983">
        <p:random/>
      </p:transition>
    </mc:Choice>
    <mc:Fallback xmlns="">
      <p:transition spd="slow" advTm="4983">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500" fill="hold"/>
                                        <p:tgtEl>
                                          <p:spTgt spid="12"/>
                                        </p:tgtEl>
                                        <p:attrNameLst>
                                          <p:attrName>ppt_x</p:attrName>
                                        </p:attrNameLst>
                                      </p:cBhvr>
                                      <p:tavLst>
                                        <p:tav tm="0">
                                          <p:val>
                                            <p:strVal val="0-#ppt_w/2"/>
                                          </p:val>
                                        </p:tav>
                                        <p:tav tm="100000">
                                          <p:val>
                                            <p:strVal val="#ppt_x"/>
                                          </p:val>
                                        </p:tav>
                                      </p:tavLst>
                                    </p:anim>
                                    <p:anim calcmode="lin" valueType="num">
                                      <p:cBhvr additive="base">
                                        <p:cTn id="8"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41" presetClass="entr" presetSubtype="0" fill="hold" grpId="0" nodeType="clickEffect">
                                  <p:stCondLst>
                                    <p:cond delay="0"/>
                                  </p:stCondLst>
                                  <p:iterate type="lt">
                                    <p:tmPct val="10000"/>
                                  </p:iterate>
                                  <p:childTnLst>
                                    <p:set>
                                      <p:cBhvr>
                                        <p:cTn id="17" dur="1" fill="hold">
                                          <p:stCondLst>
                                            <p:cond delay="0"/>
                                          </p:stCondLst>
                                        </p:cTn>
                                        <p:tgtEl>
                                          <p:spTgt spid="13"/>
                                        </p:tgtEl>
                                        <p:attrNameLst>
                                          <p:attrName>style.visibility</p:attrName>
                                        </p:attrNameLst>
                                      </p:cBhvr>
                                      <p:to>
                                        <p:strVal val="visible"/>
                                      </p:to>
                                    </p:set>
                                    <p:anim calcmode="lin" valueType="num">
                                      <p:cBhvr>
                                        <p:cTn id="18"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13"/>
                                        </p:tgtEl>
                                        <p:attrNameLst>
                                          <p:attrName>ppt_y</p:attrName>
                                        </p:attrNameLst>
                                      </p:cBhvr>
                                      <p:tavLst>
                                        <p:tav tm="0">
                                          <p:val>
                                            <p:strVal val="#ppt_y"/>
                                          </p:val>
                                        </p:tav>
                                        <p:tav tm="100000">
                                          <p:val>
                                            <p:strVal val="#ppt_y"/>
                                          </p:val>
                                        </p:tav>
                                      </p:tavLst>
                                    </p:anim>
                                    <p:anim calcmode="lin" valueType="num">
                                      <p:cBhvr>
                                        <p:cTn id="20"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down)">
                                      <p:cBhvr>
                                        <p:cTn id="27" dur="580">
                                          <p:stCondLst>
                                            <p:cond delay="0"/>
                                          </p:stCondLst>
                                        </p:cTn>
                                        <p:tgtEl>
                                          <p:spTgt spid="14"/>
                                        </p:tgtEl>
                                      </p:cBhvr>
                                    </p:animEffect>
                                    <p:anim calcmode="lin" valueType="num">
                                      <p:cBhvr>
                                        <p:cTn id="28" dur="1822" tmFilter="0,0; 0.14,0.36; 0.43,0.73; 0.71,0.91; 1.0,1.0">
                                          <p:stCondLst>
                                            <p:cond delay="0"/>
                                          </p:stCondLst>
                                        </p:cTn>
                                        <p:tgtEl>
                                          <p:spTgt spid="14"/>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14"/>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14"/>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14"/>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14"/>
                                        </p:tgtEl>
                                        <p:attrNameLst>
                                          <p:attrName>ppt_y</p:attrName>
                                        </p:attrNameLst>
                                      </p:cBhvr>
                                      <p:tavLst>
                                        <p:tav tm="0" fmla="#ppt_y-sin(pi*$)/81">
                                          <p:val>
                                            <p:fltVal val="0"/>
                                          </p:val>
                                        </p:tav>
                                        <p:tav tm="100000">
                                          <p:val>
                                            <p:fltVal val="1"/>
                                          </p:val>
                                        </p:tav>
                                      </p:tavLst>
                                    </p:anim>
                                    <p:animScale>
                                      <p:cBhvr>
                                        <p:cTn id="33" dur="26">
                                          <p:stCondLst>
                                            <p:cond delay="650"/>
                                          </p:stCondLst>
                                        </p:cTn>
                                        <p:tgtEl>
                                          <p:spTgt spid="14"/>
                                        </p:tgtEl>
                                      </p:cBhvr>
                                      <p:to x="100000" y="60000"/>
                                    </p:animScale>
                                    <p:animScale>
                                      <p:cBhvr>
                                        <p:cTn id="34" dur="166" decel="50000">
                                          <p:stCondLst>
                                            <p:cond delay="676"/>
                                          </p:stCondLst>
                                        </p:cTn>
                                        <p:tgtEl>
                                          <p:spTgt spid="14"/>
                                        </p:tgtEl>
                                      </p:cBhvr>
                                      <p:to x="100000" y="100000"/>
                                    </p:animScale>
                                    <p:animScale>
                                      <p:cBhvr>
                                        <p:cTn id="35" dur="26">
                                          <p:stCondLst>
                                            <p:cond delay="1312"/>
                                          </p:stCondLst>
                                        </p:cTn>
                                        <p:tgtEl>
                                          <p:spTgt spid="14"/>
                                        </p:tgtEl>
                                      </p:cBhvr>
                                      <p:to x="100000" y="80000"/>
                                    </p:animScale>
                                    <p:animScale>
                                      <p:cBhvr>
                                        <p:cTn id="36" dur="166" decel="50000">
                                          <p:stCondLst>
                                            <p:cond delay="1338"/>
                                          </p:stCondLst>
                                        </p:cTn>
                                        <p:tgtEl>
                                          <p:spTgt spid="14"/>
                                        </p:tgtEl>
                                      </p:cBhvr>
                                      <p:to x="100000" y="100000"/>
                                    </p:animScale>
                                    <p:animScale>
                                      <p:cBhvr>
                                        <p:cTn id="37" dur="26">
                                          <p:stCondLst>
                                            <p:cond delay="1642"/>
                                          </p:stCondLst>
                                        </p:cTn>
                                        <p:tgtEl>
                                          <p:spTgt spid="14"/>
                                        </p:tgtEl>
                                      </p:cBhvr>
                                      <p:to x="100000" y="90000"/>
                                    </p:animScale>
                                    <p:animScale>
                                      <p:cBhvr>
                                        <p:cTn id="38" dur="166" decel="50000">
                                          <p:stCondLst>
                                            <p:cond delay="1668"/>
                                          </p:stCondLst>
                                        </p:cTn>
                                        <p:tgtEl>
                                          <p:spTgt spid="14"/>
                                        </p:tgtEl>
                                      </p:cBhvr>
                                      <p:to x="100000" y="100000"/>
                                    </p:animScale>
                                    <p:animScale>
                                      <p:cBhvr>
                                        <p:cTn id="39" dur="26">
                                          <p:stCondLst>
                                            <p:cond delay="1808"/>
                                          </p:stCondLst>
                                        </p:cTn>
                                        <p:tgtEl>
                                          <p:spTgt spid="14"/>
                                        </p:tgtEl>
                                      </p:cBhvr>
                                      <p:to x="100000" y="95000"/>
                                    </p:animScale>
                                    <p:animScale>
                                      <p:cBhvr>
                                        <p:cTn id="40" dur="166" decel="50000">
                                          <p:stCondLst>
                                            <p:cond delay="1834"/>
                                          </p:stCondLst>
                                        </p:cTn>
                                        <p:tgtEl>
                                          <p:spTgt spid="14"/>
                                        </p:tgtEl>
                                      </p:cBhvr>
                                      <p:to x="100000" y="100000"/>
                                    </p:animScale>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ppt_x"/>
                                          </p:val>
                                        </p:tav>
                                        <p:tav tm="100000">
                                          <p:val>
                                            <p:strVal val="#ppt_x"/>
                                          </p:val>
                                        </p:tav>
                                      </p:tavLst>
                                    </p:anim>
                                    <p:anim calcmode="lin" valueType="num">
                                      <p:cBhvr additive="base">
                                        <p:cTn id="46" dur="500" fill="hold"/>
                                        <p:tgtEl>
                                          <p:spTgt spid="19"/>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additive="base">
                                        <p:cTn id="49" dur="500" fill="hold"/>
                                        <p:tgtEl>
                                          <p:spTgt spid="20"/>
                                        </p:tgtEl>
                                        <p:attrNameLst>
                                          <p:attrName>ppt_x</p:attrName>
                                        </p:attrNameLst>
                                      </p:cBhvr>
                                      <p:tavLst>
                                        <p:tav tm="0">
                                          <p:val>
                                            <p:strVal val="#ppt_x"/>
                                          </p:val>
                                        </p:tav>
                                        <p:tav tm="100000">
                                          <p:val>
                                            <p:strVal val="#ppt_x"/>
                                          </p:val>
                                        </p:tav>
                                      </p:tavLst>
                                    </p:anim>
                                    <p:anim calcmode="lin" valueType="num">
                                      <p:cBhvr additive="base">
                                        <p:cTn id="50" dur="500" fill="hold"/>
                                        <p:tgtEl>
                                          <p:spTgt spid="20"/>
                                        </p:tgtEl>
                                        <p:attrNameLst>
                                          <p:attrName>ppt_y</p:attrName>
                                        </p:attrNameLst>
                                      </p:cBhvr>
                                      <p:tavLst>
                                        <p:tav tm="0">
                                          <p:val>
                                            <p:strVal val="1+#ppt_h/2"/>
                                          </p:val>
                                        </p:tav>
                                        <p:tav tm="100000">
                                          <p:val>
                                            <p:strVal val="#ppt_y"/>
                                          </p:val>
                                        </p:tav>
                                      </p:tavLst>
                                    </p:anim>
                                  </p:childTnLst>
                                </p:cTn>
                              </p:par>
                              <p:par>
                                <p:cTn id="51" presetID="2" presetClass="entr" presetSubtype="4" fill="hold" grpId="0" nodeType="with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additive="base">
                                        <p:cTn id="53" dur="500" fill="hold"/>
                                        <p:tgtEl>
                                          <p:spTgt spid="21"/>
                                        </p:tgtEl>
                                        <p:attrNameLst>
                                          <p:attrName>ppt_x</p:attrName>
                                        </p:attrNameLst>
                                      </p:cBhvr>
                                      <p:tavLst>
                                        <p:tav tm="0">
                                          <p:val>
                                            <p:strVal val="#ppt_x"/>
                                          </p:val>
                                        </p:tav>
                                        <p:tav tm="100000">
                                          <p:val>
                                            <p:strVal val="#ppt_x"/>
                                          </p:val>
                                        </p:tav>
                                      </p:tavLst>
                                    </p:anim>
                                    <p:anim calcmode="lin" valueType="num">
                                      <p:cBhvr additive="base">
                                        <p:cTn id="5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9" grpId="0">
        <p:bldAsOne/>
      </p:bldGraphic>
      <p:bldP spid="20" grpId="0"/>
      <p:bldP spid="21"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菱形 6"/>
          <p:cNvSpPr/>
          <p:nvPr/>
        </p:nvSpPr>
        <p:spPr>
          <a:xfrm>
            <a:off x="3188088" y="3231430"/>
            <a:ext cx="253722" cy="253722"/>
          </a:xfrm>
          <a:prstGeom prst="diamond">
            <a:avLst/>
          </a:prstGeom>
          <a:solidFill>
            <a:srgbClr val="99663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cs typeface="+mn-ea"/>
              <a:sym typeface="+mn-lt"/>
            </a:endParaRPr>
          </a:p>
        </p:txBody>
      </p:sp>
      <p:sp>
        <p:nvSpPr>
          <p:cNvPr id="8" name="菱形 7"/>
          <p:cNvSpPr/>
          <p:nvPr/>
        </p:nvSpPr>
        <p:spPr>
          <a:xfrm>
            <a:off x="1724251" y="2806574"/>
            <a:ext cx="507410" cy="507410"/>
          </a:xfrm>
          <a:prstGeom prst="diamond">
            <a:avLst/>
          </a:prstGeom>
          <a:solidFill>
            <a:srgbClr val="99663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cs typeface="+mn-ea"/>
              <a:sym typeface="+mn-lt"/>
            </a:endParaRPr>
          </a:p>
        </p:txBody>
      </p:sp>
      <p:sp>
        <p:nvSpPr>
          <p:cNvPr id="9" name="菱形 8"/>
          <p:cNvSpPr/>
          <p:nvPr/>
        </p:nvSpPr>
        <p:spPr>
          <a:xfrm>
            <a:off x="2669908" y="1423220"/>
            <a:ext cx="413397" cy="413397"/>
          </a:xfrm>
          <a:prstGeom prst="diamond">
            <a:avLst/>
          </a:prstGeom>
          <a:solidFill>
            <a:srgbClr val="99663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cs typeface="+mn-ea"/>
              <a:sym typeface="+mn-lt"/>
            </a:endParaRPr>
          </a:p>
        </p:txBody>
      </p:sp>
      <p:sp>
        <p:nvSpPr>
          <p:cNvPr id="10" name="菱形 9"/>
          <p:cNvSpPr/>
          <p:nvPr/>
        </p:nvSpPr>
        <p:spPr>
          <a:xfrm>
            <a:off x="2231109" y="1220698"/>
            <a:ext cx="253722" cy="253722"/>
          </a:xfrm>
          <a:prstGeom prst="diamond">
            <a:avLst/>
          </a:prstGeom>
          <a:solidFill>
            <a:srgbClr val="99663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cs typeface="+mn-ea"/>
              <a:sym typeface="+mn-lt"/>
            </a:endParaRPr>
          </a:p>
        </p:txBody>
      </p:sp>
      <p:sp>
        <p:nvSpPr>
          <p:cNvPr id="11" name="菱形 10"/>
          <p:cNvSpPr/>
          <p:nvPr/>
        </p:nvSpPr>
        <p:spPr>
          <a:xfrm>
            <a:off x="1846082" y="3468463"/>
            <a:ext cx="399866" cy="399866"/>
          </a:xfrm>
          <a:prstGeom prst="diamond">
            <a:avLst/>
          </a:prstGeom>
          <a:solidFill>
            <a:srgbClr val="99663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cs typeface="+mn-ea"/>
              <a:sym typeface="+mn-lt"/>
            </a:endParaRPr>
          </a:p>
        </p:txBody>
      </p:sp>
      <p:grpSp>
        <p:nvGrpSpPr>
          <p:cNvPr id="12" name="组合 11"/>
          <p:cNvGrpSpPr/>
          <p:nvPr/>
        </p:nvGrpSpPr>
        <p:grpSpPr>
          <a:xfrm>
            <a:off x="2028590" y="2064543"/>
            <a:ext cx="1248889" cy="1248889"/>
            <a:chOff x="6093737" y="1806665"/>
            <a:chExt cx="1665185" cy="1665185"/>
          </a:xfrm>
          <a:solidFill>
            <a:srgbClr val="00BCDC"/>
          </a:solidFill>
        </p:grpSpPr>
        <p:sp>
          <p:nvSpPr>
            <p:cNvPr id="13" name="菱形 12"/>
            <p:cNvSpPr/>
            <p:nvPr/>
          </p:nvSpPr>
          <p:spPr>
            <a:xfrm>
              <a:off x="6093737" y="1806665"/>
              <a:ext cx="1665185" cy="1665185"/>
            </a:xfrm>
            <a:prstGeom prst="diamond">
              <a:avLst/>
            </a:prstGeom>
            <a:solidFill>
              <a:srgbClr val="99663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cs typeface="+mn-ea"/>
                <a:sym typeface="+mn-lt"/>
              </a:endParaRPr>
            </a:p>
          </p:txBody>
        </p:sp>
        <p:grpSp>
          <p:nvGrpSpPr>
            <p:cNvPr id="14" name="组合 13"/>
            <p:cNvGrpSpPr/>
            <p:nvPr/>
          </p:nvGrpSpPr>
          <p:grpSpPr>
            <a:xfrm>
              <a:off x="6631848" y="2401926"/>
              <a:ext cx="588962" cy="474663"/>
              <a:chOff x="5497513" y="6915150"/>
              <a:chExt cx="588962" cy="474663"/>
            </a:xfrm>
            <a:grpFill/>
          </p:grpSpPr>
          <p:sp>
            <p:nvSpPr>
              <p:cNvPr id="15" name="Freeform 934"/>
              <p:cNvSpPr>
                <a:spLocks/>
              </p:cNvSpPr>
              <p:nvPr/>
            </p:nvSpPr>
            <p:spPr bwMode="auto">
              <a:xfrm>
                <a:off x="5497513" y="7180263"/>
                <a:ext cx="279400" cy="209550"/>
              </a:xfrm>
              <a:custGeom>
                <a:avLst/>
                <a:gdLst>
                  <a:gd name="T0" fmla="*/ 0 w 109"/>
                  <a:gd name="T1" fmla="*/ 20 h 82"/>
                  <a:gd name="T2" fmla="*/ 109 w 109"/>
                  <a:gd name="T3" fmla="*/ 54 h 82"/>
                  <a:gd name="T4" fmla="*/ 0 w 109"/>
                  <a:gd name="T5" fmla="*/ 20 h 82"/>
                </a:gdLst>
                <a:ahLst/>
                <a:cxnLst>
                  <a:cxn ang="0">
                    <a:pos x="T0" y="T1"/>
                  </a:cxn>
                  <a:cxn ang="0">
                    <a:pos x="T2" y="T3"/>
                  </a:cxn>
                  <a:cxn ang="0">
                    <a:pos x="T4" y="T5"/>
                  </a:cxn>
                </a:cxnLst>
                <a:rect l="0" t="0" r="r" b="b"/>
                <a:pathLst>
                  <a:path w="109" h="82">
                    <a:moveTo>
                      <a:pt x="0" y="20"/>
                    </a:moveTo>
                    <a:cubicBezTo>
                      <a:pt x="0" y="20"/>
                      <a:pt x="38" y="82"/>
                      <a:pt x="109" y="54"/>
                    </a:cubicBezTo>
                    <a:cubicBezTo>
                      <a:pt x="109" y="54"/>
                      <a:pt x="74" y="0"/>
                      <a:pt x="0"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sp>
            <p:nvSpPr>
              <p:cNvPr id="16" name="Freeform 935"/>
              <p:cNvSpPr>
                <a:spLocks/>
              </p:cNvSpPr>
              <p:nvPr/>
            </p:nvSpPr>
            <p:spPr bwMode="auto">
              <a:xfrm>
                <a:off x="5619750" y="7088188"/>
                <a:ext cx="157163" cy="127000"/>
              </a:xfrm>
              <a:custGeom>
                <a:avLst/>
                <a:gdLst>
                  <a:gd name="T0" fmla="*/ 0 w 61"/>
                  <a:gd name="T1" fmla="*/ 0 h 50"/>
                  <a:gd name="T2" fmla="*/ 61 w 61"/>
                  <a:gd name="T3" fmla="*/ 50 h 50"/>
                  <a:gd name="T4" fmla="*/ 0 w 61"/>
                  <a:gd name="T5" fmla="*/ 0 h 50"/>
                </a:gdLst>
                <a:ahLst/>
                <a:cxnLst>
                  <a:cxn ang="0">
                    <a:pos x="T0" y="T1"/>
                  </a:cxn>
                  <a:cxn ang="0">
                    <a:pos x="T2" y="T3"/>
                  </a:cxn>
                  <a:cxn ang="0">
                    <a:pos x="T4" y="T5"/>
                  </a:cxn>
                </a:cxnLst>
                <a:rect l="0" t="0" r="r" b="b"/>
                <a:pathLst>
                  <a:path w="61" h="50">
                    <a:moveTo>
                      <a:pt x="0" y="0"/>
                    </a:moveTo>
                    <a:cubicBezTo>
                      <a:pt x="0" y="0"/>
                      <a:pt x="7" y="50"/>
                      <a:pt x="61" y="50"/>
                    </a:cubicBezTo>
                    <a:cubicBezTo>
                      <a:pt x="61" y="50"/>
                      <a:pt x="53" y="7"/>
                      <a:pt x="0"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sp>
            <p:nvSpPr>
              <p:cNvPr id="17" name="Freeform 936"/>
              <p:cNvSpPr>
                <a:spLocks/>
              </p:cNvSpPr>
              <p:nvPr/>
            </p:nvSpPr>
            <p:spPr bwMode="auto">
              <a:xfrm>
                <a:off x="5794375" y="7088188"/>
                <a:ext cx="157163" cy="127000"/>
              </a:xfrm>
              <a:custGeom>
                <a:avLst/>
                <a:gdLst>
                  <a:gd name="T0" fmla="*/ 61 w 61"/>
                  <a:gd name="T1" fmla="*/ 0 h 50"/>
                  <a:gd name="T2" fmla="*/ 0 w 61"/>
                  <a:gd name="T3" fmla="*/ 50 h 50"/>
                  <a:gd name="T4" fmla="*/ 61 w 61"/>
                  <a:gd name="T5" fmla="*/ 0 h 50"/>
                </a:gdLst>
                <a:ahLst/>
                <a:cxnLst>
                  <a:cxn ang="0">
                    <a:pos x="T0" y="T1"/>
                  </a:cxn>
                  <a:cxn ang="0">
                    <a:pos x="T2" y="T3"/>
                  </a:cxn>
                  <a:cxn ang="0">
                    <a:pos x="T4" y="T5"/>
                  </a:cxn>
                </a:cxnLst>
                <a:rect l="0" t="0" r="r" b="b"/>
                <a:pathLst>
                  <a:path w="61" h="50">
                    <a:moveTo>
                      <a:pt x="61" y="0"/>
                    </a:moveTo>
                    <a:cubicBezTo>
                      <a:pt x="61" y="0"/>
                      <a:pt x="54" y="50"/>
                      <a:pt x="0" y="50"/>
                    </a:cubicBezTo>
                    <a:cubicBezTo>
                      <a:pt x="0" y="50"/>
                      <a:pt x="8" y="7"/>
                      <a:pt x="61"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sp>
            <p:nvSpPr>
              <p:cNvPr id="18" name="Freeform 937"/>
              <p:cNvSpPr>
                <a:spLocks/>
              </p:cNvSpPr>
              <p:nvPr/>
            </p:nvSpPr>
            <p:spPr bwMode="auto">
              <a:xfrm>
                <a:off x="5807075" y="7180263"/>
                <a:ext cx="279400" cy="209550"/>
              </a:xfrm>
              <a:custGeom>
                <a:avLst/>
                <a:gdLst>
                  <a:gd name="T0" fmla="*/ 109 w 109"/>
                  <a:gd name="T1" fmla="*/ 20 h 82"/>
                  <a:gd name="T2" fmla="*/ 0 w 109"/>
                  <a:gd name="T3" fmla="*/ 54 h 82"/>
                  <a:gd name="T4" fmla="*/ 109 w 109"/>
                  <a:gd name="T5" fmla="*/ 20 h 82"/>
                </a:gdLst>
                <a:ahLst/>
                <a:cxnLst>
                  <a:cxn ang="0">
                    <a:pos x="T0" y="T1"/>
                  </a:cxn>
                  <a:cxn ang="0">
                    <a:pos x="T2" y="T3"/>
                  </a:cxn>
                  <a:cxn ang="0">
                    <a:pos x="T4" y="T5"/>
                  </a:cxn>
                </a:cxnLst>
                <a:rect l="0" t="0" r="r" b="b"/>
                <a:pathLst>
                  <a:path w="109" h="82">
                    <a:moveTo>
                      <a:pt x="109" y="20"/>
                    </a:moveTo>
                    <a:cubicBezTo>
                      <a:pt x="109" y="20"/>
                      <a:pt x="71" y="82"/>
                      <a:pt x="0" y="54"/>
                    </a:cubicBezTo>
                    <a:cubicBezTo>
                      <a:pt x="0" y="54"/>
                      <a:pt x="35" y="0"/>
                      <a:pt x="109" y="2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sp>
            <p:nvSpPr>
              <p:cNvPr id="22" name="Freeform 938"/>
              <p:cNvSpPr>
                <a:spLocks/>
              </p:cNvSpPr>
              <p:nvPr/>
            </p:nvSpPr>
            <p:spPr bwMode="auto">
              <a:xfrm>
                <a:off x="5710238" y="6915150"/>
                <a:ext cx="150813" cy="207963"/>
              </a:xfrm>
              <a:custGeom>
                <a:avLst/>
                <a:gdLst>
                  <a:gd name="T0" fmla="*/ 27 w 59"/>
                  <a:gd name="T1" fmla="*/ 81 h 81"/>
                  <a:gd name="T2" fmla="*/ 28 w 59"/>
                  <a:gd name="T3" fmla="*/ 0 h 81"/>
                  <a:gd name="T4" fmla="*/ 27 w 59"/>
                  <a:gd name="T5" fmla="*/ 81 h 81"/>
                </a:gdLst>
                <a:ahLst/>
                <a:cxnLst>
                  <a:cxn ang="0">
                    <a:pos x="T0" y="T1"/>
                  </a:cxn>
                  <a:cxn ang="0">
                    <a:pos x="T2" y="T3"/>
                  </a:cxn>
                  <a:cxn ang="0">
                    <a:pos x="T4" y="T5"/>
                  </a:cxn>
                </a:cxnLst>
                <a:rect l="0" t="0" r="r" b="b"/>
                <a:pathLst>
                  <a:path w="59" h="81">
                    <a:moveTo>
                      <a:pt x="27" y="81"/>
                    </a:moveTo>
                    <a:cubicBezTo>
                      <a:pt x="27" y="81"/>
                      <a:pt x="0" y="60"/>
                      <a:pt x="28" y="0"/>
                    </a:cubicBezTo>
                    <a:cubicBezTo>
                      <a:pt x="28" y="0"/>
                      <a:pt x="59" y="53"/>
                      <a:pt x="27" y="8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grpSp>
      </p:grpSp>
      <p:grpSp>
        <p:nvGrpSpPr>
          <p:cNvPr id="23" name="组合 22"/>
          <p:cNvGrpSpPr/>
          <p:nvPr/>
        </p:nvGrpSpPr>
        <p:grpSpPr>
          <a:xfrm>
            <a:off x="854698" y="2173295"/>
            <a:ext cx="1031382" cy="1031382"/>
            <a:chOff x="4528552" y="1951670"/>
            <a:chExt cx="1375176" cy="1375176"/>
          </a:xfrm>
          <a:solidFill>
            <a:srgbClr val="00BCDC"/>
          </a:solidFill>
        </p:grpSpPr>
        <p:sp>
          <p:nvSpPr>
            <p:cNvPr id="24" name="菱形 23"/>
            <p:cNvSpPr/>
            <p:nvPr/>
          </p:nvSpPr>
          <p:spPr>
            <a:xfrm>
              <a:off x="4528552" y="1951670"/>
              <a:ext cx="1375176" cy="1375176"/>
            </a:xfrm>
            <a:prstGeom prst="diamond">
              <a:avLst/>
            </a:prstGeom>
            <a:solidFill>
              <a:srgbClr val="99663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cs typeface="+mn-ea"/>
                <a:sym typeface="+mn-lt"/>
              </a:endParaRPr>
            </a:p>
          </p:txBody>
        </p:sp>
        <p:sp>
          <p:nvSpPr>
            <p:cNvPr id="25" name="Freeform 939"/>
            <p:cNvSpPr>
              <a:spLocks noEditPoints="1"/>
            </p:cNvSpPr>
            <p:nvPr/>
          </p:nvSpPr>
          <p:spPr bwMode="auto">
            <a:xfrm>
              <a:off x="5034371" y="2403514"/>
              <a:ext cx="363538" cy="471488"/>
            </a:xfrm>
            <a:custGeom>
              <a:avLst/>
              <a:gdLst>
                <a:gd name="T0" fmla="*/ 62 w 142"/>
                <a:gd name="T1" fmla="*/ 126 h 184"/>
                <a:gd name="T2" fmla="*/ 142 w 142"/>
                <a:gd name="T3" fmla="*/ 78 h 184"/>
                <a:gd name="T4" fmla="*/ 62 w 142"/>
                <a:gd name="T5" fmla="*/ 126 h 184"/>
                <a:gd name="T6" fmla="*/ 68 w 142"/>
                <a:gd name="T7" fmla="*/ 167 h 184"/>
                <a:gd name="T8" fmla="*/ 65 w 142"/>
                <a:gd name="T9" fmla="*/ 81 h 184"/>
                <a:gd name="T10" fmla="*/ 56 w 142"/>
                <a:gd name="T11" fmla="*/ 0 h 184"/>
                <a:gd name="T12" fmla="*/ 58 w 142"/>
                <a:gd name="T13" fmla="*/ 75 h 184"/>
                <a:gd name="T14" fmla="*/ 0 w 142"/>
                <a:gd name="T15" fmla="*/ 12 h 184"/>
                <a:gd name="T16" fmla="*/ 50 w 142"/>
                <a:gd name="T17" fmla="*/ 87 h 184"/>
                <a:gd name="T18" fmla="*/ 44 w 142"/>
                <a:gd name="T19" fmla="*/ 167 h 184"/>
                <a:gd name="T20" fmla="*/ 15 w 142"/>
                <a:gd name="T21" fmla="*/ 184 h 184"/>
                <a:gd name="T22" fmla="*/ 99 w 142"/>
                <a:gd name="T23" fmla="*/ 184 h 184"/>
                <a:gd name="T24" fmla="*/ 68 w 142"/>
                <a:gd name="T25" fmla="*/ 16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2" h="184">
                  <a:moveTo>
                    <a:pt x="62" y="126"/>
                  </a:moveTo>
                  <a:cubicBezTo>
                    <a:pt x="62" y="126"/>
                    <a:pt x="104" y="159"/>
                    <a:pt x="142" y="78"/>
                  </a:cubicBezTo>
                  <a:cubicBezTo>
                    <a:pt x="142" y="78"/>
                    <a:pt x="63" y="63"/>
                    <a:pt x="62" y="126"/>
                  </a:cubicBezTo>
                  <a:close/>
                  <a:moveTo>
                    <a:pt x="68" y="167"/>
                  </a:moveTo>
                  <a:cubicBezTo>
                    <a:pt x="56" y="150"/>
                    <a:pt x="45" y="121"/>
                    <a:pt x="65" y="81"/>
                  </a:cubicBezTo>
                  <a:cubicBezTo>
                    <a:pt x="101" y="12"/>
                    <a:pt x="56" y="0"/>
                    <a:pt x="56" y="0"/>
                  </a:cubicBezTo>
                  <a:cubicBezTo>
                    <a:pt x="56" y="0"/>
                    <a:pt x="94" y="17"/>
                    <a:pt x="58" y="75"/>
                  </a:cubicBezTo>
                  <a:cubicBezTo>
                    <a:pt x="69" y="26"/>
                    <a:pt x="0" y="12"/>
                    <a:pt x="0" y="12"/>
                  </a:cubicBezTo>
                  <a:cubicBezTo>
                    <a:pt x="2" y="86"/>
                    <a:pt x="38" y="88"/>
                    <a:pt x="50" y="87"/>
                  </a:cubicBezTo>
                  <a:cubicBezTo>
                    <a:pt x="28" y="122"/>
                    <a:pt x="34" y="150"/>
                    <a:pt x="44" y="167"/>
                  </a:cubicBezTo>
                  <a:cubicBezTo>
                    <a:pt x="28" y="170"/>
                    <a:pt x="16" y="176"/>
                    <a:pt x="15" y="184"/>
                  </a:cubicBezTo>
                  <a:cubicBezTo>
                    <a:pt x="99" y="184"/>
                    <a:pt x="99" y="184"/>
                    <a:pt x="99" y="184"/>
                  </a:cubicBezTo>
                  <a:cubicBezTo>
                    <a:pt x="98" y="176"/>
                    <a:pt x="85" y="169"/>
                    <a:pt x="68" y="16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grpSp>
      <p:grpSp>
        <p:nvGrpSpPr>
          <p:cNvPr id="26" name="组合 25"/>
          <p:cNvGrpSpPr/>
          <p:nvPr/>
        </p:nvGrpSpPr>
        <p:grpSpPr>
          <a:xfrm>
            <a:off x="2386720" y="3212169"/>
            <a:ext cx="1037480" cy="1037480"/>
            <a:chOff x="6543787" y="3336835"/>
            <a:chExt cx="1383306" cy="1383306"/>
          </a:xfrm>
          <a:solidFill>
            <a:srgbClr val="00BCDC"/>
          </a:solidFill>
        </p:grpSpPr>
        <p:sp>
          <p:nvSpPr>
            <p:cNvPr id="27" name="菱形 26"/>
            <p:cNvSpPr/>
            <p:nvPr/>
          </p:nvSpPr>
          <p:spPr>
            <a:xfrm>
              <a:off x="6543787" y="3336835"/>
              <a:ext cx="1383306" cy="1383306"/>
            </a:xfrm>
            <a:prstGeom prst="diamond">
              <a:avLst/>
            </a:prstGeom>
            <a:solidFill>
              <a:srgbClr val="99663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cs typeface="+mn-ea"/>
                <a:sym typeface="+mn-lt"/>
              </a:endParaRPr>
            </a:p>
          </p:txBody>
        </p:sp>
        <p:grpSp>
          <p:nvGrpSpPr>
            <p:cNvPr id="28" name="组合 27"/>
            <p:cNvGrpSpPr/>
            <p:nvPr/>
          </p:nvGrpSpPr>
          <p:grpSpPr>
            <a:xfrm>
              <a:off x="6993837" y="3831890"/>
              <a:ext cx="433388" cy="441326"/>
              <a:chOff x="7007225" y="6927850"/>
              <a:chExt cx="433388" cy="441326"/>
            </a:xfrm>
            <a:grpFill/>
          </p:grpSpPr>
          <p:sp>
            <p:nvSpPr>
              <p:cNvPr id="29" name="Freeform 940"/>
              <p:cNvSpPr>
                <a:spLocks/>
              </p:cNvSpPr>
              <p:nvPr/>
            </p:nvSpPr>
            <p:spPr bwMode="auto">
              <a:xfrm>
                <a:off x="7099300" y="6964363"/>
                <a:ext cx="249238" cy="404813"/>
              </a:xfrm>
              <a:custGeom>
                <a:avLst/>
                <a:gdLst>
                  <a:gd name="T0" fmla="*/ 35 w 97"/>
                  <a:gd name="T1" fmla="*/ 0 h 158"/>
                  <a:gd name="T2" fmla="*/ 35 w 97"/>
                  <a:gd name="T3" fmla="*/ 2 h 158"/>
                  <a:gd name="T4" fmla="*/ 31 w 97"/>
                  <a:gd name="T5" fmla="*/ 49 h 158"/>
                  <a:gd name="T6" fmla="*/ 9 w 97"/>
                  <a:gd name="T7" fmla="*/ 86 h 158"/>
                  <a:gd name="T8" fmla="*/ 9 w 97"/>
                  <a:gd name="T9" fmla="*/ 86 h 158"/>
                  <a:gd name="T10" fmla="*/ 1 w 97"/>
                  <a:gd name="T11" fmla="*/ 115 h 158"/>
                  <a:gd name="T12" fmla="*/ 51 w 97"/>
                  <a:gd name="T13" fmla="*/ 155 h 158"/>
                  <a:gd name="T14" fmla="*/ 95 w 97"/>
                  <a:gd name="T15" fmla="*/ 100 h 158"/>
                  <a:gd name="T16" fmla="*/ 35 w 97"/>
                  <a:gd name="T17" fmla="*/ 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7" h="158">
                    <a:moveTo>
                      <a:pt x="35" y="0"/>
                    </a:moveTo>
                    <a:cubicBezTo>
                      <a:pt x="35" y="1"/>
                      <a:pt x="35" y="2"/>
                      <a:pt x="35" y="2"/>
                    </a:cubicBezTo>
                    <a:cubicBezTo>
                      <a:pt x="37" y="9"/>
                      <a:pt x="40" y="24"/>
                      <a:pt x="31" y="49"/>
                    </a:cubicBezTo>
                    <a:cubicBezTo>
                      <a:pt x="27" y="60"/>
                      <a:pt x="17" y="73"/>
                      <a:pt x="9" y="86"/>
                    </a:cubicBezTo>
                    <a:cubicBezTo>
                      <a:pt x="9" y="86"/>
                      <a:pt x="9" y="86"/>
                      <a:pt x="9" y="86"/>
                    </a:cubicBezTo>
                    <a:cubicBezTo>
                      <a:pt x="3" y="95"/>
                      <a:pt x="0" y="105"/>
                      <a:pt x="1" y="115"/>
                    </a:cubicBezTo>
                    <a:cubicBezTo>
                      <a:pt x="4" y="140"/>
                      <a:pt x="26" y="158"/>
                      <a:pt x="51" y="155"/>
                    </a:cubicBezTo>
                    <a:cubicBezTo>
                      <a:pt x="76" y="153"/>
                      <a:pt x="97" y="131"/>
                      <a:pt x="95" y="100"/>
                    </a:cubicBezTo>
                    <a:cubicBezTo>
                      <a:pt x="92" y="36"/>
                      <a:pt x="35" y="0"/>
                      <a:pt x="35"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sp>
            <p:nvSpPr>
              <p:cNvPr id="30" name="Freeform 941"/>
              <p:cNvSpPr>
                <a:spLocks/>
              </p:cNvSpPr>
              <p:nvPr/>
            </p:nvSpPr>
            <p:spPr bwMode="auto">
              <a:xfrm>
                <a:off x="7296150" y="6927850"/>
                <a:ext cx="144463" cy="269875"/>
              </a:xfrm>
              <a:custGeom>
                <a:avLst/>
                <a:gdLst>
                  <a:gd name="T0" fmla="*/ 51 w 56"/>
                  <a:gd name="T1" fmla="*/ 58 h 105"/>
                  <a:gd name="T2" fmla="*/ 51 w 56"/>
                  <a:gd name="T3" fmla="*/ 58 h 105"/>
                  <a:gd name="T4" fmla="*/ 36 w 56"/>
                  <a:gd name="T5" fmla="*/ 33 h 105"/>
                  <a:gd name="T6" fmla="*/ 33 w 56"/>
                  <a:gd name="T7" fmla="*/ 2 h 105"/>
                  <a:gd name="T8" fmla="*/ 33 w 56"/>
                  <a:gd name="T9" fmla="*/ 0 h 105"/>
                  <a:gd name="T10" fmla="*/ 0 w 56"/>
                  <a:gd name="T11" fmla="*/ 39 h 105"/>
                  <a:gd name="T12" fmla="*/ 28 w 56"/>
                  <a:gd name="T13" fmla="*/ 105 h 105"/>
                  <a:gd name="T14" fmla="*/ 56 w 56"/>
                  <a:gd name="T15" fmla="*/ 78 h 105"/>
                  <a:gd name="T16" fmla="*/ 51 w 56"/>
                  <a:gd name="T17" fmla="*/ 58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6" h="105">
                    <a:moveTo>
                      <a:pt x="51" y="58"/>
                    </a:moveTo>
                    <a:cubicBezTo>
                      <a:pt x="51" y="58"/>
                      <a:pt x="51" y="58"/>
                      <a:pt x="51" y="58"/>
                    </a:cubicBezTo>
                    <a:cubicBezTo>
                      <a:pt x="45" y="50"/>
                      <a:pt x="39" y="40"/>
                      <a:pt x="36" y="33"/>
                    </a:cubicBezTo>
                    <a:cubicBezTo>
                      <a:pt x="30" y="17"/>
                      <a:pt x="32" y="6"/>
                      <a:pt x="33" y="2"/>
                    </a:cubicBezTo>
                    <a:cubicBezTo>
                      <a:pt x="33" y="1"/>
                      <a:pt x="33" y="1"/>
                      <a:pt x="33" y="0"/>
                    </a:cubicBezTo>
                    <a:cubicBezTo>
                      <a:pt x="33" y="0"/>
                      <a:pt x="11" y="14"/>
                      <a:pt x="0" y="39"/>
                    </a:cubicBezTo>
                    <a:cubicBezTo>
                      <a:pt x="13" y="55"/>
                      <a:pt x="25" y="77"/>
                      <a:pt x="28" y="105"/>
                    </a:cubicBezTo>
                    <a:cubicBezTo>
                      <a:pt x="42" y="104"/>
                      <a:pt x="54" y="93"/>
                      <a:pt x="56" y="78"/>
                    </a:cubicBezTo>
                    <a:cubicBezTo>
                      <a:pt x="56" y="71"/>
                      <a:pt x="55" y="64"/>
                      <a:pt x="51" y="58"/>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sp>
            <p:nvSpPr>
              <p:cNvPr id="31" name="Freeform 942"/>
              <p:cNvSpPr>
                <a:spLocks/>
              </p:cNvSpPr>
              <p:nvPr/>
            </p:nvSpPr>
            <p:spPr bwMode="auto">
              <a:xfrm>
                <a:off x="7007225" y="6989763"/>
                <a:ext cx="130175" cy="282575"/>
              </a:xfrm>
              <a:custGeom>
                <a:avLst/>
                <a:gdLst>
                  <a:gd name="T0" fmla="*/ 25 w 51"/>
                  <a:gd name="T1" fmla="*/ 105 h 110"/>
                  <a:gd name="T2" fmla="*/ 32 w 51"/>
                  <a:gd name="T3" fmla="*/ 76 h 110"/>
                  <a:gd name="T4" fmla="*/ 32 w 51"/>
                  <a:gd name="T5" fmla="*/ 76 h 110"/>
                  <a:gd name="T6" fmla="*/ 51 w 51"/>
                  <a:gd name="T7" fmla="*/ 44 h 110"/>
                  <a:gd name="T8" fmla="*/ 45 w 51"/>
                  <a:gd name="T9" fmla="*/ 34 h 110"/>
                  <a:gd name="T10" fmla="*/ 38 w 51"/>
                  <a:gd name="T11" fmla="*/ 1 h 110"/>
                  <a:gd name="T12" fmla="*/ 38 w 51"/>
                  <a:gd name="T13" fmla="*/ 0 h 110"/>
                  <a:gd name="T14" fmla="*/ 3 w 51"/>
                  <a:gd name="T15" fmla="*/ 77 h 110"/>
                  <a:gd name="T16" fmla="*/ 26 w 51"/>
                  <a:gd name="T17" fmla="*/ 110 h 110"/>
                  <a:gd name="T18" fmla="*/ 25 w 51"/>
                  <a:gd name="T19" fmla="*/ 105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110">
                    <a:moveTo>
                      <a:pt x="25" y="105"/>
                    </a:moveTo>
                    <a:cubicBezTo>
                      <a:pt x="24" y="94"/>
                      <a:pt x="26" y="84"/>
                      <a:pt x="32" y="76"/>
                    </a:cubicBezTo>
                    <a:cubicBezTo>
                      <a:pt x="32" y="76"/>
                      <a:pt x="32" y="76"/>
                      <a:pt x="32" y="76"/>
                    </a:cubicBezTo>
                    <a:cubicBezTo>
                      <a:pt x="39" y="65"/>
                      <a:pt x="47" y="54"/>
                      <a:pt x="51" y="44"/>
                    </a:cubicBezTo>
                    <a:cubicBezTo>
                      <a:pt x="49" y="40"/>
                      <a:pt x="47" y="37"/>
                      <a:pt x="45" y="34"/>
                    </a:cubicBezTo>
                    <a:cubicBezTo>
                      <a:pt x="36" y="17"/>
                      <a:pt x="37" y="6"/>
                      <a:pt x="38" y="1"/>
                    </a:cubicBezTo>
                    <a:cubicBezTo>
                      <a:pt x="38" y="1"/>
                      <a:pt x="38" y="0"/>
                      <a:pt x="38" y="0"/>
                    </a:cubicBezTo>
                    <a:cubicBezTo>
                      <a:pt x="38" y="0"/>
                      <a:pt x="0" y="30"/>
                      <a:pt x="3" y="77"/>
                    </a:cubicBezTo>
                    <a:cubicBezTo>
                      <a:pt x="4" y="93"/>
                      <a:pt x="14" y="105"/>
                      <a:pt x="26" y="110"/>
                    </a:cubicBezTo>
                    <a:cubicBezTo>
                      <a:pt x="25" y="108"/>
                      <a:pt x="25" y="107"/>
                      <a:pt x="25" y="10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grpSp>
      </p:grpSp>
      <p:grpSp>
        <p:nvGrpSpPr>
          <p:cNvPr id="32" name="组合 31"/>
          <p:cNvGrpSpPr/>
          <p:nvPr/>
        </p:nvGrpSpPr>
        <p:grpSpPr>
          <a:xfrm>
            <a:off x="2785419" y="1538733"/>
            <a:ext cx="1017867" cy="1017867"/>
            <a:chOff x="7102847" y="1105585"/>
            <a:chExt cx="1357156" cy="1357156"/>
          </a:xfrm>
          <a:solidFill>
            <a:srgbClr val="00BCDC"/>
          </a:solidFill>
        </p:grpSpPr>
        <p:sp>
          <p:nvSpPr>
            <p:cNvPr id="33" name="菱形 32"/>
            <p:cNvSpPr/>
            <p:nvPr/>
          </p:nvSpPr>
          <p:spPr>
            <a:xfrm>
              <a:off x="7102847" y="1105585"/>
              <a:ext cx="1357156" cy="1357156"/>
            </a:xfrm>
            <a:prstGeom prst="diamond">
              <a:avLst/>
            </a:prstGeom>
            <a:solidFill>
              <a:srgbClr val="99663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cs typeface="+mn-ea"/>
                <a:sym typeface="+mn-lt"/>
              </a:endParaRPr>
            </a:p>
          </p:txBody>
        </p:sp>
        <p:grpSp>
          <p:nvGrpSpPr>
            <p:cNvPr id="34" name="组合 33"/>
            <p:cNvGrpSpPr/>
            <p:nvPr/>
          </p:nvGrpSpPr>
          <p:grpSpPr>
            <a:xfrm>
              <a:off x="7548063" y="1565882"/>
              <a:ext cx="466725" cy="436563"/>
              <a:chOff x="9229725" y="6948488"/>
              <a:chExt cx="466725" cy="436563"/>
            </a:xfrm>
            <a:grpFill/>
          </p:grpSpPr>
          <p:sp>
            <p:nvSpPr>
              <p:cNvPr id="35" name="Freeform 945"/>
              <p:cNvSpPr>
                <a:spLocks/>
              </p:cNvSpPr>
              <p:nvPr/>
            </p:nvSpPr>
            <p:spPr bwMode="auto">
              <a:xfrm>
                <a:off x="9393238" y="7189788"/>
                <a:ext cx="166688" cy="195263"/>
              </a:xfrm>
              <a:custGeom>
                <a:avLst/>
                <a:gdLst>
                  <a:gd name="T0" fmla="*/ 18 w 65"/>
                  <a:gd name="T1" fmla="*/ 10 h 76"/>
                  <a:gd name="T2" fmla="*/ 28 w 65"/>
                  <a:gd name="T3" fmla="*/ 76 h 76"/>
                  <a:gd name="T4" fmla="*/ 33 w 65"/>
                  <a:gd name="T5" fmla="*/ 0 h 76"/>
                  <a:gd name="T6" fmla="*/ 29 w 65"/>
                  <a:gd name="T7" fmla="*/ 40 h 76"/>
                  <a:gd name="T8" fmla="*/ 18 w 65"/>
                  <a:gd name="T9" fmla="*/ 10 h 76"/>
                </a:gdLst>
                <a:ahLst/>
                <a:cxnLst>
                  <a:cxn ang="0">
                    <a:pos x="T0" y="T1"/>
                  </a:cxn>
                  <a:cxn ang="0">
                    <a:pos x="T2" y="T3"/>
                  </a:cxn>
                  <a:cxn ang="0">
                    <a:pos x="T4" y="T5"/>
                  </a:cxn>
                  <a:cxn ang="0">
                    <a:pos x="T6" y="T7"/>
                  </a:cxn>
                  <a:cxn ang="0">
                    <a:pos x="T8" y="T9"/>
                  </a:cxn>
                </a:cxnLst>
                <a:rect l="0" t="0" r="r" b="b"/>
                <a:pathLst>
                  <a:path w="65" h="76">
                    <a:moveTo>
                      <a:pt x="18" y="10"/>
                    </a:moveTo>
                    <a:cubicBezTo>
                      <a:pt x="18" y="10"/>
                      <a:pt x="0" y="52"/>
                      <a:pt x="28" y="76"/>
                    </a:cubicBezTo>
                    <a:cubicBezTo>
                      <a:pt x="28" y="76"/>
                      <a:pt x="65" y="40"/>
                      <a:pt x="33" y="0"/>
                    </a:cubicBezTo>
                    <a:cubicBezTo>
                      <a:pt x="33" y="0"/>
                      <a:pt x="38" y="23"/>
                      <a:pt x="29" y="40"/>
                    </a:cubicBezTo>
                    <a:cubicBezTo>
                      <a:pt x="29" y="40"/>
                      <a:pt x="27" y="18"/>
                      <a:pt x="18" y="1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sp>
            <p:nvSpPr>
              <p:cNvPr id="36" name="Freeform 946"/>
              <p:cNvSpPr>
                <a:spLocks/>
              </p:cNvSpPr>
              <p:nvPr/>
            </p:nvSpPr>
            <p:spPr bwMode="auto">
              <a:xfrm>
                <a:off x="9509125" y="7100888"/>
                <a:ext cx="187325" cy="163513"/>
              </a:xfrm>
              <a:custGeom>
                <a:avLst/>
                <a:gdLst>
                  <a:gd name="T0" fmla="*/ 5 w 73"/>
                  <a:gd name="T1" fmla="*/ 34 h 64"/>
                  <a:gd name="T2" fmla="*/ 73 w 73"/>
                  <a:gd name="T3" fmla="*/ 45 h 64"/>
                  <a:gd name="T4" fmla="*/ 0 w 73"/>
                  <a:gd name="T5" fmla="*/ 17 h 64"/>
                  <a:gd name="T6" fmla="*/ 38 w 73"/>
                  <a:gd name="T7" fmla="*/ 33 h 64"/>
                  <a:gd name="T8" fmla="*/ 5 w 73"/>
                  <a:gd name="T9" fmla="*/ 34 h 64"/>
                </a:gdLst>
                <a:ahLst/>
                <a:cxnLst>
                  <a:cxn ang="0">
                    <a:pos x="T0" y="T1"/>
                  </a:cxn>
                  <a:cxn ang="0">
                    <a:pos x="T2" y="T3"/>
                  </a:cxn>
                  <a:cxn ang="0">
                    <a:pos x="T4" y="T5"/>
                  </a:cxn>
                  <a:cxn ang="0">
                    <a:pos x="T6" y="T7"/>
                  </a:cxn>
                  <a:cxn ang="0">
                    <a:pos x="T8" y="T9"/>
                  </a:cxn>
                </a:cxnLst>
                <a:rect l="0" t="0" r="r" b="b"/>
                <a:pathLst>
                  <a:path w="73" h="64">
                    <a:moveTo>
                      <a:pt x="5" y="34"/>
                    </a:moveTo>
                    <a:cubicBezTo>
                      <a:pt x="5" y="34"/>
                      <a:pt x="40" y="64"/>
                      <a:pt x="73" y="45"/>
                    </a:cubicBezTo>
                    <a:cubicBezTo>
                      <a:pt x="73" y="45"/>
                      <a:pt x="49" y="0"/>
                      <a:pt x="0" y="17"/>
                    </a:cubicBezTo>
                    <a:cubicBezTo>
                      <a:pt x="0" y="17"/>
                      <a:pt x="25" y="19"/>
                      <a:pt x="38" y="33"/>
                    </a:cubicBezTo>
                    <a:cubicBezTo>
                      <a:pt x="38" y="33"/>
                      <a:pt x="16" y="28"/>
                      <a:pt x="5" y="3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sp>
            <p:nvSpPr>
              <p:cNvPr id="37" name="Freeform 947"/>
              <p:cNvSpPr>
                <a:spLocks/>
              </p:cNvSpPr>
              <p:nvPr/>
            </p:nvSpPr>
            <p:spPr bwMode="auto">
              <a:xfrm>
                <a:off x="9471025" y="6948488"/>
                <a:ext cx="153988" cy="153988"/>
              </a:xfrm>
              <a:custGeom>
                <a:avLst/>
                <a:gdLst>
                  <a:gd name="T0" fmla="*/ 20 w 60"/>
                  <a:gd name="T1" fmla="*/ 60 h 60"/>
                  <a:gd name="T2" fmla="*/ 51 w 60"/>
                  <a:gd name="T3" fmla="*/ 0 h 60"/>
                  <a:gd name="T4" fmla="*/ 1 w 60"/>
                  <a:gd name="T5" fmla="*/ 59 h 60"/>
                  <a:gd name="T6" fmla="*/ 29 w 60"/>
                  <a:gd name="T7" fmla="*/ 29 h 60"/>
                  <a:gd name="T8" fmla="*/ 20 w 60"/>
                  <a:gd name="T9" fmla="*/ 60 h 60"/>
                </a:gdLst>
                <a:ahLst/>
                <a:cxnLst>
                  <a:cxn ang="0">
                    <a:pos x="T0" y="T1"/>
                  </a:cxn>
                  <a:cxn ang="0">
                    <a:pos x="T2" y="T3"/>
                  </a:cxn>
                  <a:cxn ang="0">
                    <a:pos x="T4" y="T5"/>
                  </a:cxn>
                  <a:cxn ang="0">
                    <a:pos x="T6" y="T7"/>
                  </a:cxn>
                  <a:cxn ang="0">
                    <a:pos x="T8" y="T9"/>
                  </a:cxn>
                </a:cxnLst>
                <a:rect l="0" t="0" r="r" b="b"/>
                <a:pathLst>
                  <a:path w="60" h="60">
                    <a:moveTo>
                      <a:pt x="20" y="60"/>
                    </a:moveTo>
                    <a:cubicBezTo>
                      <a:pt x="20" y="60"/>
                      <a:pt x="60" y="36"/>
                      <a:pt x="51" y="0"/>
                    </a:cubicBezTo>
                    <a:cubicBezTo>
                      <a:pt x="51" y="0"/>
                      <a:pt x="0" y="8"/>
                      <a:pt x="1" y="59"/>
                    </a:cubicBezTo>
                    <a:cubicBezTo>
                      <a:pt x="1" y="59"/>
                      <a:pt x="11" y="37"/>
                      <a:pt x="29" y="29"/>
                    </a:cubicBezTo>
                    <a:cubicBezTo>
                      <a:pt x="29" y="29"/>
                      <a:pt x="17" y="48"/>
                      <a:pt x="20" y="6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sp>
            <p:nvSpPr>
              <p:cNvPr id="38" name="Freeform 948"/>
              <p:cNvSpPr>
                <a:spLocks/>
              </p:cNvSpPr>
              <p:nvPr/>
            </p:nvSpPr>
            <p:spPr bwMode="auto">
              <a:xfrm>
                <a:off x="9293225" y="6956425"/>
                <a:ext cx="144463" cy="165100"/>
              </a:xfrm>
              <a:custGeom>
                <a:avLst/>
                <a:gdLst>
                  <a:gd name="T0" fmla="*/ 56 w 56"/>
                  <a:gd name="T1" fmla="*/ 47 h 64"/>
                  <a:gd name="T2" fmla="*/ 8 w 56"/>
                  <a:gd name="T3" fmla="*/ 0 h 64"/>
                  <a:gd name="T4" fmla="*/ 50 w 56"/>
                  <a:gd name="T5" fmla="*/ 64 h 64"/>
                  <a:gd name="T6" fmla="*/ 29 w 56"/>
                  <a:gd name="T7" fmla="*/ 29 h 64"/>
                  <a:gd name="T8" fmla="*/ 56 w 56"/>
                  <a:gd name="T9" fmla="*/ 47 h 64"/>
                </a:gdLst>
                <a:ahLst/>
                <a:cxnLst>
                  <a:cxn ang="0">
                    <a:pos x="T0" y="T1"/>
                  </a:cxn>
                  <a:cxn ang="0">
                    <a:pos x="T2" y="T3"/>
                  </a:cxn>
                  <a:cxn ang="0">
                    <a:pos x="T4" y="T5"/>
                  </a:cxn>
                  <a:cxn ang="0">
                    <a:pos x="T6" y="T7"/>
                  </a:cxn>
                  <a:cxn ang="0">
                    <a:pos x="T8" y="T9"/>
                  </a:cxn>
                </a:cxnLst>
                <a:rect l="0" t="0" r="r" b="b"/>
                <a:pathLst>
                  <a:path w="56" h="64">
                    <a:moveTo>
                      <a:pt x="56" y="47"/>
                    </a:moveTo>
                    <a:cubicBezTo>
                      <a:pt x="56" y="47"/>
                      <a:pt x="45" y="2"/>
                      <a:pt x="8" y="0"/>
                    </a:cubicBezTo>
                    <a:cubicBezTo>
                      <a:pt x="8" y="0"/>
                      <a:pt x="0" y="49"/>
                      <a:pt x="50" y="64"/>
                    </a:cubicBezTo>
                    <a:cubicBezTo>
                      <a:pt x="50" y="64"/>
                      <a:pt x="31" y="47"/>
                      <a:pt x="29" y="29"/>
                    </a:cubicBezTo>
                    <a:cubicBezTo>
                      <a:pt x="29" y="29"/>
                      <a:pt x="44" y="46"/>
                      <a:pt x="56" y="4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sp>
            <p:nvSpPr>
              <p:cNvPr id="39" name="Freeform 949"/>
              <p:cNvSpPr>
                <a:spLocks/>
              </p:cNvSpPr>
              <p:nvPr/>
            </p:nvSpPr>
            <p:spPr bwMode="auto">
              <a:xfrm>
                <a:off x="9229725" y="7135813"/>
                <a:ext cx="195263" cy="146050"/>
              </a:xfrm>
              <a:custGeom>
                <a:avLst/>
                <a:gdLst>
                  <a:gd name="T0" fmla="*/ 61 w 76"/>
                  <a:gd name="T1" fmla="*/ 4 h 57"/>
                  <a:gd name="T2" fmla="*/ 0 w 76"/>
                  <a:gd name="T3" fmla="*/ 34 h 57"/>
                  <a:gd name="T4" fmla="*/ 76 w 76"/>
                  <a:gd name="T5" fmla="*/ 15 h 57"/>
                  <a:gd name="T6" fmla="*/ 35 w 76"/>
                  <a:gd name="T7" fmla="*/ 24 h 57"/>
                  <a:gd name="T8" fmla="*/ 61 w 76"/>
                  <a:gd name="T9" fmla="*/ 4 h 57"/>
                </a:gdLst>
                <a:ahLst/>
                <a:cxnLst>
                  <a:cxn ang="0">
                    <a:pos x="T0" y="T1"/>
                  </a:cxn>
                  <a:cxn ang="0">
                    <a:pos x="T2" y="T3"/>
                  </a:cxn>
                  <a:cxn ang="0">
                    <a:pos x="T4" y="T5"/>
                  </a:cxn>
                  <a:cxn ang="0">
                    <a:pos x="T6" y="T7"/>
                  </a:cxn>
                  <a:cxn ang="0">
                    <a:pos x="T8" y="T9"/>
                  </a:cxn>
                </a:cxnLst>
                <a:rect l="0" t="0" r="r" b="b"/>
                <a:pathLst>
                  <a:path w="76" h="57">
                    <a:moveTo>
                      <a:pt x="61" y="4"/>
                    </a:moveTo>
                    <a:cubicBezTo>
                      <a:pt x="61" y="4"/>
                      <a:pt x="15" y="0"/>
                      <a:pt x="0" y="34"/>
                    </a:cubicBezTo>
                    <a:cubicBezTo>
                      <a:pt x="0" y="34"/>
                      <a:pt x="46" y="57"/>
                      <a:pt x="76" y="15"/>
                    </a:cubicBezTo>
                    <a:cubicBezTo>
                      <a:pt x="76" y="15"/>
                      <a:pt x="54" y="27"/>
                      <a:pt x="35" y="24"/>
                    </a:cubicBezTo>
                    <a:cubicBezTo>
                      <a:pt x="35" y="24"/>
                      <a:pt x="57" y="15"/>
                      <a:pt x="61" y="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grpSp>
      </p:grpSp>
      <p:grpSp>
        <p:nvGrpSpPr>
          <p:cNvPr id="40" name="组合 39"/>
          <p:cNvGrpSpPr/>
          <p:nvPr/>
        </p:nvGrpSpPr>
        <p:grpSpPr>
          <a:xfrm>
            <a:off x="1641740" y="1677697"/>
            <a:ext cx="739940" cy="739938"/>
            <a:chOff x="5577942" y="1290871"/>
            <a:chExt cx="986586" cy="986584"/>
          </a:xfrm>
          <a:solidFill>
            <a:srgbClr val="00BCDC"/>
          </a:solidFill>
        </p:grpSpPr>
        <p:sp>
          <p:nvSpPr>
            <p:cNvPr id="41" name="菱形 40"/>
            <p:cNvSpPr/>
            <p:nvPr/>
          </p:nvSpPr>
          <p:spPr>
            <a:xfrm>
              <a:off x="5577942" y="1290871"/>
              <a:ext cx="986586" cy="986584"/>
            </a:xfrm>
            <a:prstGeom prst="diamond">
              <a:avLst/>
            </a:prstGeom>
            <a:solidFill>
              <a:srgbClr val="99663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cs typeface="+mn-ea"/>
                <a:sym typeface="+mn-lt"/>
              </a:endParaRPr>
            </a:p>
          </p:txBody>
        </p:sp>
        <p:sp>
          <p:nvSpPr>
            <p:cNvPr id="42" name="Freeform 944"/>
            <p:cNvSpPr>
              <a:spLocks noEditPoints="1"/>
            </p:cNvSpPr>
            <p:nvPr/>
          </p:nvSpPr>
          <p:spPr bwMode="auto">
            <a:xfrm>
              <a:off x="5901373" y="1591282"/>
              <a:ext cx="339725" cy="385763"/>
            </a:xfrm>
            <a:custGeom>
              <a:avLst/>
              <a:gdLst>
                <a:gd name="T0" fmla="*/ 92 w 133"/>
                <a:gd name="T1" fmla="*/ 135 h 151"/>
                <a:gd name="T2" fmla="*/ 11 w 133"/>
                <a:gd name="T3" fmla="*/ 45 h 151"/>
                <a:gd name="T4" fmla="*/ 24 w 133"/>
                <a:gd name="T5" fmla="*/ 124 h 151"/>
                <a:gd name="T6" fmla="*/ 83 w 133"/>
                <a:gd name="T7" fmla="*/ 144 h 151"/>
                <a:gd name="T8" fmla="*/ 133 w 133"/>
                <a:gd name="T9" fmla="*/ 135 h 151"/>
                <a:gd name="T10" fmla="*/ 92 w 133"/>
                <a:gd name="T11" fmla="*/ 135 h 151"/>
                <a:gd name="T12" fmla="*/ 22 w 133"/>
                <a:gd name="T13" fmla="*/ 0 h 151"/>
                <a:gd name="T14" fmla="*/ 20 w 133"/>
                <a:gd name="T15" fmla="*/ 52 h 151"/>
                <a:gd name="T16" fmla="*/ 27 w 133"/>
                <a:gd name="T17" fmla="*/ 36 h 151"/>
                <a:gd name="T18" fmla="*/ 24 w 133"/>
                <a:gd name="T19" fmla="*/ 69 h 151"/>
                <a:gd name="T20" fmla="*/ 35 w 133"/>
                <a:gd name="T21" fmla="*/ 89 h 151"/>
                <a:gd name="T22" fmla="*/ 43 w 133"/>
                <a:gd name="T23" fmla="*/ 56 h 151"/>
                <a:gd name="T24" fmla="*/ 46 w 133"/>
                <a:gd name="T25" fmla="*/ 101 h 151"/>
                <a:gd name="T26" fmla="*/ 62 w 133"/>
                <a:gd name="T27" fmla="*/ 114 h 151"/>
                <a:gd name="T28" fmla="*/ 64 w 133"/>
                <a:gd name="T29" fmla="*/ 73 h 151"/>
                <a:gd name="T30" fmla="*/ 75 w 133"/>
                <a:gd name="T31" fmla="*/ 121 h 151"/>
                <a:gd name="T32" fmla="*/ 98 w 133"/>
                <a:gd name="T33" fmla="*/ 129 h 151"/>
                <a:gd name="T34" fmla="*/ 70 w 133"/>
                <a:gd name="T35" fmla="*/ 50 h 151"/>
                <a:gd name="T36" fmla="*/ 22 w 133"/>
                <a:gd name="T37" fmla="*/ 0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3" h="151">
                  <a:moveTo>
                    <a:pt x="92" y="135"/>
                  </a:moveTo>
                  <a:cubicBezTo>
                    <a:pt x="80" y="132"/>
                    <a:pt x="16" y="113"/>
                    <a:pt x="11" y="45"/>
                  </a:cubicBezTo>
                  <a:cubicBezTo>
                    <a:pt x="11" y="45"/>
                    <a:pt x="0" y="86"/>
                    <a:pt x="24" y="124"/>
                  </a:cubicBezTo>
                  <a:cubicBezTo>
                    <a:pt x="42" y="151"/>
                    <a:pt x="68" y="150"/>
                    <a:pt x="83" y="144"/>
                  </a:cubicBezTo>
                  <a:cubicBezTo>
                    <a:pt x="114" y="146"/>
                    <a:pt x="133" y="135"/>
                    <a:pt x="133" y="135"/>
                  </a:cubicBezTo>
                  <a:cubicBezTo>
                    <a:pt x="119" y="140"/>
                    <a:pt x="96" y="136"/>
                    <a:pt x="92" y="135"/>
                  </a:cubicBezTo>
                  <a:close/>
                  <a:moveTo>
                    <a:pt x="22" y="0"/>
                  </a:moveTo>
                  <a:cubicBezTo>
                    <a:pt x="17" y="21"/>
                    <a:pt x="17" y="38"/>
                    <a:pt x="20" y="52"/>
                  </a:cubicBezTo>
                  <a:cubicBezTo>
                    <a:pt x="22" y="41"/>
                    <a:pt x="27" y="36"/>
                    <a:pt x="27" y="36"/>
                  </a:cubicBezTo>
                  <a:cubicBezTo>
                    <a:pt x="22" y="49"/>
                    <a:pt x="24" y="64"/>
                    <a:pt x="24" y="69"/>
                  </a:cubicBezTo>
                  <a:cubicBezTo>
                    <a:pt x="27" y="77"/>
                    <a:pt x="31" y="83"/>
                    <a:pt x="35" y="89"/>
                  </a:cubicBezTo>
                  <a:cubicBezTo>
                    <a:pt x="35" y="68"/>
                    <a:pt x="43" y="56"/>
                    <a:pt x="43" y="56"/>
                  </a:cubicBezTo>
                  <a:cubicBezTo>
                    <a:pt x="39" y="76"/>
                    <a:pt x="44" y="96"/>
                    <a:pt x="46" y="101"/>
                  </a:cubicBezTo>
                  <a:cubicBezTo>
                    <a:pt x="51" y="106"/>
                    <a:pt x="56" y="111"/>
                    <a:pt x="62" y="114"/>
                  </a:cubicBezTo>
                  <a:cubicBezTo>
                    <a:pt x="57" y="89"/>
                    <a:pt x="64" y="73"/>
                    <a:pt x="64" y="73"/>
                  </a:cubicBezTo>
                  <a:cubicBezTo>
                    <a:pt x="63" y="94"/>
                    <a:pt x="72" y="114"/>
                    <a:pt x="75" y="121"/>
                  </a:cubicBezTo>
                  <a:cubicBezTo>
                    <a:pt x="88" y="127"/>
                    <a:pt x="98" y="129"/>
                    <a:pt x="98" y="129"/>
                  </a:cubicBezTo>
                  <a:cubicBezTo>
                    <a:pt x="98" y="129"/>
                    <a:pt x="115" y="82"/>
                    <a:pt x="70" y="50"/>
                  </a:cubicBezTo>
                  <a:cubicBezTo>
                    <a:pt x="36" y="26"/>
                    <a:pt x="22" y="0"/>
                    <a:pt x="2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grpSp>
      <p:grpSp>
        <p:nvGrpSpPr>
          <p:cNvPr id="43" name="组合 42"/>
          <p:cNvGrpSpPr/>
          <p:nvPr/>
        </p:nvGrpSpPr>
        <p:grpSpPr>
          <a:xfrm>
            <a:off x="3298071" y="2598830"/>
            <a:ext cx="715154" cy="715154"/>
            <a:chOff x="7758922" y="2481740"/>
            <a:chExt cx="953538" cy="953538"/>
          </a:xfrm>
          <a:solidFill>
            <a:srgbClr val="00BCDC"/>
          </a:solidFill>
        </p:grpSpPr>
        <p:sp>
          <p:nvSpPr>
            <p:cNvPr id="44" name="菱形 43"/>
            <p:cNvSpPr/>
            <p:nvPr/>
          </p:nvSpPr>
          <p:spPr>
            <a:xfrm>
              <a:off x="7758922" y="2481740"/>
              <a:ext cx="953538" cy="953538"/>
            </a:xfrm>
            <a:prstGeom prst="diamond">
              <a:avLst/>
            </a:prstGeom>
            <a:solidFill>
              <a:srgbClr val="996633"/>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prstClr val="white"/>
                </a:solidFill>
                <a:cs typeface="+mn-ea"/>
                <a:sym typeface="+mn-lt"/>
              </a:endParaRPr>
            </a:p>
          </p:txBody>
        </p:sp>
        <p:sp>
          <p:nvSpPr>
            <p:cNvPr id="45" name="Freeform 1099"/>
            <p:cNvSpPr>
              <a:spLocks/>
            </p:cNvSpPr>
            <p:nvPr/>
          </p:nvSpPr>
          <p:spPr bwMode="auto">
            <a:xfrm>
              <a:off x="8038841" y="2716415"/>
              <a:ext cx="393700" cy="484188"/>
            </a:xfrm>
            <a:custGeom>
              <a:avLst/>
              <a:gdLst>
                <a:gd name="T0" fmla="*/ 68 w 154"/>
                <a:gd name="T1" fmla="*/ 43 h 189"/>
                <a:gd name="T2" fmla="*/ 129 w 154"/>
                <a:gd name="T3" fmla="*/ 22 h 189"/>
                <a:gd name="T4" fmla="*/ 77 w 154"/>
                <a:gd name="T5" fmla="*/ 58 h 189"/>
                <a:gd name="T6" fmla="*/ 144 w 154"/>
                <a:gd name="T7" fmla="*/ 52 h 189"/>
                <a:gd name="T8" fmla="*/ 84 w 154"/>
                <a:gd name="T9" fmla="*/ 67 h 189"/>
                <a:gd name="T10" fmla="*/ 122 w 154"/>
                <a:gd name="T11" fmla="*/ 100 h 189"/>
                <a:gd name="T12" fmla="*/ 78 w 154"/>
                <a:gd name="T13" fmla="*/ 78 h 189"/>
                <a:gd name="T14" fmla="*/ 83 w 154"/>
                <a:gd name="T15" fmla="*/ 91 h 189"/>
                <a:gd name="T16" fmla="*/ 154 w 154"/>
                <a:gd name="T17" fmla="*/ 175 h 189"/>
                <a:gd name="T18" fmla="*/ 148 w 154"/>
                <a:gd name="T19" fmla="*/ 185 h 189"/>
                <a:gd name="T20" fmla="*/ 75 w 154"/>
                <a:gd name="T21" fmla="*/ 92 h 189"/>
                <a:gd name="T22" fmla="*/ 71 w 154"/>
                <a:gd name="T23" fmla="*/ 77 h 189"/>
                <a:gd name="T24" fmla="*/ 71 w 154"/>
                <a:gd name="T25" fmla="*/ 77 h 189"/>
                <a:gd name="T26" fmla="*/ 63 w 154"/>
                <a:gd name="T27" fmla="*/ 128 h 189"/>
                <a:gd name="T28" fmla="*/ 62 w 154"/>
                <a:gd name="T29" fmla="*/ 74 h 189"/>
                <a:gd name="T30" fmla="*/ 19 w 154"/>
                <a:gd name="T31" fmla="*/ 105 h 189"/>
                <a:gd name="T32" fmla="*/ 56 w 154"/>
                <a:gd name="T33" fmla="*/ 67 h 189"/>
                <a:gd name="T34" fmla="*/ 0 w 154"/>
                <a:gd name="T35" fmla="*/ 58 h 189"/>
                <a:gd name="T36" fmla="*/ 55 w 154"/>
                <a:gd name="T37" fmla="*/ 49 h 189"/>
                <a:gd name="T38" fmla="*/ 22 w 154"/>
                <a:gd name="T39" fmla="*/ 29 h 189"/>
                <a:gd name="T40" fmla="*/ 64 w 154"/>
                <a:gd name="T41" fmla="*/ 42 h 189"/>
                <a:gd name="T42" fmla="*/ 74 w 154"/>
                <a:gd name="T43" fmla="*/ 0 h 189"/>
                <a:gd name="T44" fmla="*/ 68 w 154"/>
                <a:gd name="T45" fmla="*/ 43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4" h="189">
                  <a:moveTo>
                    <a:pt x="68" y="43"/>
                  </a:moveTo>
                  <a:cubicBezTo>
                    <a:pt x="68" y="56"/>
                    <a:pt x="86" y="1"/>
                    <a:pt x="129" y="22"/>
                  </a:cubicBezTo>
                  <a:cubicBezTo>
                    <a:pt x="129" y="22"/>
                    <a:pt x="94" y="24"/>
                    <a:pt x="77" y="58"/>
                  </a:cubicBezTo>
                  <a:cubicBezTo>
                    <a:pt x="77" y="58"/>
                    <a:pt x="110" y="25"/>
                    <a:pt x="144" y="52"/>
                  </a:cubicBezTo>
                  <a:cubicBezTo>
                    <a:pt x="144" y="52"/>
                    <a:pt x="101" y="48"/>
                    <a:pt x="84" y="67"/>
                  </a:cubicBezTo>
                  <a:cubicBezTo>
                    <a:pt x="84" y="67"/>
                    <a:pt x="121" y="78"/>
                    <a:pt x="122" y="100"/>
                  </a:cubicBezTo>
                  <a:cubicBezTo>
                    <a:pt x="122" y="100"/>
                    <a:pt x="97" y="78"/>
                    <a:pt x="78" y="78"/>
                  </a:cubicBezTo>
                  <a:cubicBezTo>
                    <a:pt x="78" y="78"/>
                    <a:pt x="80" y="83"/>
                    <a:pt x="83" y="91"/>
                  </a:cubicBezTo>
                  <a:cubicBezTo>
                    <a:pt x="92" y="114"/>
                    <a:pt x="115" y="162"/>
                    <a:pt x="154" y="175"/>
                  </a:cubicBezTo>
                  <a:cubicBezTo>
                    <a:pt x="151" y="181"/>
                    <a:pt x="152" y="185"/>
                    <a:pt x="148" y="185"/>
                  </a:cubicBezTo>
                  <a:cubicBezTo>
                    <a:pt x="126" y="189"/>
                    <a:pt x="87" y="126"/>
                    <a:pt x="75" y="92"/>
                  </a:cubicBezTo>
                  <a:cubicBezTo>
                    <a:pt x="73" y="86"/>
                    <a:pt x="71" y="80"/>
                    <a:pt x="71" y="77"/>
                  </a:cubicBezTo>
                  <a:cubicBezTo>
                    <a:pt x="71" y="77"/>
                    <a:pt x="71" y="77"/>
                    <a:pt x="71" y="77"/>
                  </a:cubicBezTo>
                  <a:cubicBezTo>
                    <a:pt x="71" y="77"/>
                    <a:pt x="57" y="110"/>
                    <a:pt x="63" y="128"/>
                  </a:cubicBezTo>
                  <a:cubicBezTo>
                    <a:pt x="63" y="128"/>
                    <a:pt x="39" y="112"/>
                    <a:pt x="62" y="74"/>
                  </a:cubicBezTo>
                  <a:cubicBezTo>
                    <a:pt x="62" y="74"/>
                    <a:pt x="25" y="89"/>
                    <a:pt x="19" y="105"/>
                  </a:cubicBezTo>
                  <a:cubicBezTo>
                    <a:pt x="19" y="105"/>
                    <a:pt x="11" y="73"/>
                    <a:pt x="56" y="67"/>
                  </a:cubicBezTo>
                  <a:cubicBezTo>
                    <a:pt x="56" y="67"/>
                    <a:pt x="36" y="49"/>
                    <a:pt x="0" y="58"/>
                  </a:cubicBezTo>
                  <a:cubicBezTo>
                    <a:pt x="0" y="58"/>
                    <a:pt x="11" y="28"/>
                    <a:pt x="55" y="49"/>
                  </a:cubicBezTo>
                  <a:cubicBezTo>
                    <a:pt x="55" y="49"/>
                    <a:pt x="41" y="26"/>
                    <a:pt x="22" y="29"/>
                  </a:cubicBezTo>
                  <a:cubicBezTo>
                    <a:pt x="22" y="29"/>
                    <a:pt x="36" y="8"/>
                    <a:pt x="64" y="42"/>
                  </a:cubicBezTo>
                  <a:cubicBezTo>
                    <a:pt x="64" y="42"/>
                    <a:pt x="56" y="5"/>
                    <a:pt x="74" y="0"/>
                  </a:cubicBezTo>
                  <a:cubicBezTo>
                    <a:pt x="74" y="0"/>
                    <a:pt x="67" y="20"/>
                    <a:pt x="68" y="43"/>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350">
                <a:solidFill>
                  <a:prstClr val="black"/>
                </a:solidFill>
                <a:cs typeface="+mn-ea"/>
                <a:sym typeface="+mn-lt"/>
              </a:endParaRPr>
            </a:p>
          </p:txBody>
        </p:sp>
      </p:grpSp>
      <p:sp>
        <p:nvSpPr>
          <p:cNvPr id="46" name="TextBox 52"/>
          <p:cNvSpPr txBox="1"/>
          <p:nvPr/>
        </p:nvSpPr>
        <p:spPr>
          <a:xfrm>
            <a:off x="5004048" y="1952858"/>
            <a:ext cx="2734575" cy="1185119"/>
          </a:xfrm>
          <a:prstGeom prst="rect">
            <a:avLst/>
          </a:prstGeom>
          <a:solidFill>
            <a:srgbClr val="996633"/>
          </a:solidFill>
        </p:spPr>
        <p:txBody>
          <a:bodyPr wrap="square" rtlCol="0">
            <a:noAutofit/>
          </a:bodyPr>
          <a:lstStyle/>
          <a:p>
            <a:pPr>
              <a:lnSpc>
                <a:spcPct val="150000"/>
              </a:lnSpc>
            </a:pPr>
            <a:r>
              <a:rPr lang="en-US" altLang="zh-CN" sz="1050" dirty="0">
                <a:solidFill>
                  <a:prstClr val="white"/>
                </a:solidFill>
                <a:cs typeface="+mn-ea"/>
                <a:sym typeface="+mn-lt"/>
              </a:rPr>
              <a:t>Apologizing does not always mean you are wrong the other person is right. It just means you value your relationship more than your ego.</a:t>
            </a:r>
            <a:endParaRPr lang="zh-CN" altLang="en-US" sz="1050" dirty="0">
              <a:solidFill>
                <a:prstClr val="white"/>
              </a:solidFill>
              <a:cs typeface="+mn-ea"/>
              <a:sym typeface="+mn-lt"/>
            </a:endParaRPr>
          </a:p>
        </p:txBody>
      </p:sp>
      <p:cxnSp>
        <p:nvCxnSpPr>
          <p:cNvPr id="51" name="直接连接符 50"/>
          <p:cNvCxnSpPr/>
          <p:nvPr/>
        </p:nvCxnSpPr>
        <p:spPr>
          <a:xfrm>
            <a:off x="21121" y="627534"/>
            <a:ext cx="2564584" cy="0"/>
          </a:xfrm>
          <a:prstGeom prst="line">
            <a:avLst/>
          </a:prstGeom>
          <a:ln w="12700">
            <a:solidFill>
              <a:srgbClr val="996600"/>
            </a:solidFill>
          </a:ln>
        </p:spPr>
        <p:style>
          <a:lnRef idx="1">
            <a:schemeClr val="accent1"/>
          </a:lnRef>
          <a:fillRef idx="0">
            <a:schemeClr val="accent1"/>
          </a:fillRef>
          <a:effectRef idx="0">
            <a:schemeClr val="accent1"/>
          </a:effectRef>
          <a:fontRef idx="minor">
            <a:schemeClr val="tx1"/>
          </a:fontRef>
        </p:style>
      </p:cxnSp>
      <p:pic>
        <p:nvPicPr>
          <p:cNvPr id="52" name="Picture 4" descr="C:\Users\Administrator\Desktop\5.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193026" y="-128431"/>
            <a:ext cx="718172" cy="1043326"/>
          </a:xfrm>
          <a:prstGeom prst="rect">
            <a:avLst/>
          </a:prstGeom>
          <a:noFill/>
          <a:extLst>
            <a:ext uri="{909E8E84-426E-40DD-AFC4-6F175D3DCCD1}">
              <a14:hiddenFill xmlns:a14="http://schemas.microsoft.com/office/drawing/2010/main">
                <a:solidFill>
                  <a:srgbClr val="FFFFFF"/>
                </a:solidFill>
              </a14:hiddenFill>
            </a:ext>
          </a:extLst>
        </p:spPr>
      </p:pic>
      <p:sp>
        <p:nvSpPr>
          <p:cNvPr id="53" name="矩形 52"/>
          <p:cNvSpPr/>
          <p:nvPr/>
        </p:nvSpPr>
        <p:spPr>
          <a:xfrm>
            <a:off x="554068" y="258202"/>
            <a:ext cx="1569660" cy="369332"/>
          </a:xfrm>
          <a:prstGeom prst="rect">
            <a:avLst/>
          </a:prstGeom>
        </p:spPr>
        <p:txBody>
          <a:bodyPr wrap="none">
            <a:spAutoFit/>
          </a:bodyPr>
          <a:lstStyle/>
          <a:p>
            <a:pPr lvl="0" fontAlgn="base">
              <a:spcBef>
                <a:spcPct val="0"/>
              </a:spcBef>
              <a:spcAft>
                <a:spcPct val="0"/>
              </a:spcAft>
              <a:defRPr/>
            </a:pPr>
            <a:r>
              <a:rPr lang="zh-CN" altLang="en-US" kern="0" dirty="0">
                <a:solidFill>
                  <a:schemeClr val="bg1"/>
                </a:solidFill>
                <a:cs typeface="+mn-ea"/>
                <a:sym typeface="+mn-lt"/>
              </a:rPr>
              <a:t>输入标题文本</a:t>
            </a:r>
          </a:p>
        </p:txBody>
      </p:sp>
      <p:pic>
        <p:nvPicPr>
          <p:cNvPr id="54" name="Picture 2" descr="C:\Users\Administrator\Desktop\2.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2651" t="40984" r="30917" b="40316"/>
          <a:stretch/>
        </p:blipFill>
        <p:spPr bwMode="auto">
          <a:xfrm>
            <a:off x="2009740" y="21804"/>
            <a:ext cx="434200" cy="677738"/>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882692733"/>
      </p:ext>
    </p:extLst>
  </p:cSld>
  <p:clrMapOvr>
    <a:masterClrMapping/>
  </p:clrMapOvr>
  <mc:AlternateContent xmlns:mc="http://schemas.openxmlformats.org/markup-compatibility/2006" xmlns:p14="http://schemas.microsoft.com/office/powerpoint/2010/main">
    <mc:Choice Requires="p14">
      <p:transition spd="slow" p14:dur="1500" advTm="3882">
        <p:random/>
      </p:transition>
    </mc:Choice>
    <mc:Fallback xmlns="">
      <p:transition spd="slow" advTm="3882">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0-#ppt_w/2"/>
                                          </p:val>
                                        </p:tav>
                                        <p:tav tm="100000">
                                          <p:val>
                                            <p:strVal val="#ppt_x"/>
                                          </p:val>
                                        </p:tav>
                                      </p:tavLst>
                                    </p:anim>
                                    <p:anim calcmode="lin" valueType="num">
                                      <p:cBhvr additive="base">
                                        <p:cTn id="8" dur="500" fill="hold"/>
                                        <p:tgtEl>
                                          <p:spTgt spid="5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barn(inVertical)">
                                      <p:cBhvr>
                                        <p:cTn id="13" dur="500"/>
                                        <p:tgtEl>
                                          <p:spTgt spid="51"/>
                                        </p:tgtEl>
                                      </p:cBhvr>
                                    </p:animEffect>
                                  </p:childTnLst>
                                </p:cTn>
                              </p:par>
                            </p:childTnLst>
                          </p:cTn>
                        </p:par>
                      </p:childTnLst>
                    </p:cTn>
                  </p:par>
                  <p:par>
                    <p:cTn id="14" fill="hold">
                      <p:stCondLst>
                        <p:cond delay="indefinite"/>
                      </p:stCondLst>
                      <p:childTnLst>
                        <p:par>
                          <p:cTn id="15" fill="hold">
                            <p:stCondLst>
                              <p:cond delay="0"/>
                            </p:stCondLst>
                            <p:childTnLst>
                              <p:par>
                                <p:cTn id="16" presetID="41" presetClass="entr" presetSubtype="0" fill="hold" grpId="0" nodeType="clickEffect">
                                  <p:stCondLst>
                                    <p:cond delay="0"/>
                                  </p:stCondLst>
                                  <p:iterate type="lt">
                                    <p:tmPct val="10000"/>
                                  </p:iterate>
                                  <p:childTnLst>
                                    <p:set>
                                      <p:cBhvr>
                                        <p:cTn id="17" dur="1" fill="hold">
                                          <p:stCondLst>
                                            <p:cond delay="0"/>
                                          </p:stCondLst>
                                        </p:cTn>
                                        <p:tgtEl>
                                          <p:spTgt spid="53"/>
                                        </p:tgtEl>
                                        <p:attrNameLst>
                                          <p:attrName>style.visibility</p:attrName>
                                        </p:attrNameLst>
                                      </p:cBhvr>
                                      <p:to>
                                        <p:strVal val="visible"/>
                                      </p:to>
                                    </p:set>
                                    <p:anim calcmode="lin" valueType="num">
                                      <p:cBhvr>
                                        <p:cTn id="18"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53"/>
                                        </p:tgtEl>
                                        <p:attrNameLst>
                                          <p:attrName>ppt_y</p:attrName>
                                        </p:attrNameLst>
                                      </p:cBhvr>
                                      <p:tavLst>
                                        <p:tav tm="0">
                                          <p:val>
                                            <p:strVal val="#ppt_y"/>
                                          </p:val>
                                        </p:tav>
                                        <p:tav tm="100000">
                                          <p:val>
                                            <p:strVal val="#ppt_y"/>
                                          </p:val>
                                        </p:tav>
                                      </p:tavLst>
                                    </p:anim>
                                    <p:anim calcmode="lin" valueType="num">
                                      <p:cBhvr>
                                        <p:cTn id="20"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53"/>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nodeType="click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down)">
                                      <p:cBhvr>
                                        <p:cTn id="27" dur="580">
                                          <p:stCondLst>
                                            <p:cond delay="0"/>
                                          </p:stCondLst>
                                        </p:cTn>
                                        <p:tgtEl>
                                          <p:spTgt spid="54"/>
                                        </p:tgtEl>
                                      </p:cBhvr>
                                    </p:animEffect>
                                    <p:anim calcmode="lin" valueType="num">
                                      <p:cBhvr>
                                        <p:cTn id="28" dur="1822" tmFilter="0,0; 0.14,0.36; 0.43,0.73; 0.71,0.91; 1.0,1.0">
                                          <p:stCondLst>
                                            <p:cond delay="0"/>
                                          </p:stCondLst>
                                        </p:cTn>
                                        <p:tgtEl>
                                          <p:spTgt spid="54"/>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54"/>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54"/>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54"/>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54"/>
                                        </p:tgtEl>
                                        <p:attrNameLst>
                                          <p:attrName>ppt_y</p:attrName>
                                        </p:attrNameLst>
                                      </p:cBhvr>
                                      <p:tavLst>
                                        <p:tav tm="0" fmla="#ppt_y-sin(pi*$)/81">
                                          <p:val>
                                            <p:fltVal val="0"/>
                                          </p:val>
                                        </p:tav>
                                        <p:tav tm="100000">
                                          <p:val>
                                            <p:fltVal val="1"/>
                                          </p:val>
                                        </p:tav>
                                      </p:tavLst>
                                    </p:anim>
                                    <p:animScale>
                                      <p:cBhvr>
                                        <p:cTn id="33" dur="26">
                                          <p:stCondLst>
                                            <p:cond delay="650"/>
                                          </p:stCondLst>
                                        </p:cTn>
                                        <p:tgtEl>
                                          <p:spTgt spid="54"/>
                                        </p:tgtEl>
                                      </p:cBhvr>
                                      <p:to x="100000" y="60000"/>
                                    </p:animScale>
                                    <p:animScale>
                                      <p:cBhvr>
                                        <p:cTn id="34" dur="166" decel="50000">
                                          <p:stCondLst>
                                            <p:cond delay="676"/>
                                          </p:stCondLst>
                                        </p:cTn>
                                        <p:tgtEl>
                                          <p:spTgt spid="54"/>
                                        </p:tgtEl>
                                      </p:cBhvr>
                                      <p:to x="100000" y="100000"/>
                                    </p:animScale>
                                    <p:animScale>
                                      <p:cBhvr>
                                        <p:cTn id="35" dur="26">
                                          <p:stCondLst>
                                            <p:cond delay="1312"/>
                                          </p:stCondLst>
                                        </p:cTn>
                                        <p:tgtEl>
                                          <p:spTgt spid="54"/>
                                        </p:tgtEl>
                                      </p:cBhvr>
                                      <p:to x="100000" y="80000"/>
                                    </p:animScale>
                                    <p:animScale>
                                      <p:cBhvr>
                                        <p:cTn id="36" dur="166" decel="50000">
                                          <p:stCondLst>
                                            <p:cond delay="1338"/>
                                          </p:stCondLst>
                                        </p:cTn>
                                        <p:tgtEl>
                                          <p:spTgt spid="54"/>
                                        </p:tgtEl>
                                      </p:cBhvr>
                                      <p:to x="100000" y="100000"/>
                                    </p:animScale>
                                    <p:animScale>
                                      <p:cBhvr>
                                        <p:cTn id="37" dur="26">
                                          <p:stCondLst>
                                            <p:cond delay="1642"/>
                                          </p:stCondLst>
                                        </p:cTn>
                                        <p:tgtEl>
                                          <p:spTgt spid="54"/>
                                        </p:tgtEl>
                                      </p:cBhvr>
                                      <p:to x="100000" y="90000"/>
                                    </p:animScale>
                                    <p:animScale>
                                      <p:cBhvr>
                                        <p:cTn id="38" dur="166" decel="50000">
                                          <p:stCondLst>
                                            <p:cond delay="1668"/>
                                          </p:stCondLst>
                                        </p:cTn>
                                        <p:tgtEl>
                                          <p:spTgt spid="54"/>
                                        </p:tgtEl>
                                      </p:cBhvr>
                                      <p:to x="100000" y="100000"/>
                                    </p:animScale>
                                    <p:animScale>
                                      <p:cBhvr>
                                        <p:cTn id="39" dur="26">
                                          <p:stCondLst>
                                            <p:cond delay="1808"/>
                                          </p:stCondLst>
                                        </p:cTn>
                                        <p:tgtEl>
                                          <p:spTgt spid="54"/>
                                        </p:tgtEl>
                                      </p:cBhvr>
                                      <p:to x="100000" y="95000"/>
                                    </p:animScale>
                                    <p:animScale>
                                      <p:cBhvr>
                                        <p:cTn id="40" dur="166" decel="50000">
                                          <p:stCondLst>
                                            <p:cond delay="1834"/>
                                          </p:stCondLst>
                                        </p:cTn>
                                        <p:tgtEl>
                                          <p:spTgt spid="54"/>
                                        </p:tgtEl>
                                      </p:cBhvr>
                                      <p:to x="100000" y="100000"/>
                                    </p:animScale>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46"/>
                                        </p:tgtEl>
                                        <p:attrNameLst>
                                          <p:attrName>style.visibility</p:attrName>
                                        </p:attrNameLst>
                                      </p:cBhvr>
                                      <p:to>
                                        <p:strVal val="visible"/>
                                      </p:to>
                                    </p:set>
                                    <p:animEffect transition="in" filter="fade">
                                      <p:cBhvr>
                                        <p:cTn id="44" dur="500"/>
                                        <p:tgtEl>
                                          <p:spTgt spid="46"/>
                                        </p:tgtEl>
                                      </p:cBhvr>
                                    </p:animEffect>
                                  </p:childTnLst>
                                </p:cTn>
                              </p:par>
                            </p:childTnLst>
                          </p:cTn>
                        </p:par>
                        <p:par>
                          <p:cTn id="45" fill="hold">
                            <p:stCondLst>
                              <p:cond delay="2500"/>
                            </p:stCondLst>
                            <p:childTnLst>
                              <p:par>
                                <p:cTn id="46" presetID="53" presetClass="entr" presetSubtype="16" fill="hold" grpId="0" nodeType="afterEffect">
                                  <p:stCondLst>
                                    <p:cond delay="200"/>
                                  </p:stCondLst>
                                  <p:childTnLst>
                                    <p:set>
                                      <p:cBhvr>
                                        <p:cTn id="47" dur="1" fill="hold">
                                          <p:stCondLst>
                                            <p:cond delay="0"/>
                                          </p:stCondLst>
                                        </p:cTn>
                                        <p:tgtEl>
                                          <p:spTgt spid="7"/>
                                        </p:tgtEl>
                                        <p:attrNameLst>
                                          <p:attrName>style.visibility</p:attrName>
                                        </p:attrNameLst>
                                      </p:cBhvr>
                                      <p:to>
                                        <p:strVal val="visible"/>
                                      </p:to>
                                    </p:set>
                                    <p:anim calcmode="lin" valueType="num">
                                      <p:cBhvr>
                                        <p:cTn id="48" dur="500" fill="hold"/>
                                        <p:tgtEl>
                                          <p:spTgt spid="7"/>
                                        </p:tgtEl>
                                        <p:attrNameLst>
                                          <p:attrName>ppt_w</p:attrName>
                                        </p:attrNameLst>
                                      </p:cBhvr>
                                      <p:tavLst>
                                        <p:tav tm="0">
                                          <p:val>
                                            <p:fltVal val="0"/>
                                          </p:val>
                                        </p:tav>
                                        <p:tav tm="100000">
                                          <p:val>
                                            <p:strVal val="#ppt_w"/>
                                          </p:val>
                                        </p:tav>
                                      </p:tavLst>
                                    </p:anim>
                                    <p:anim calcmode="lin" valueType="num">
                                      <p:cBhvr>
                                        <p:cTn id="49" dur="500" fill="hold"/>
                                        <p:tgtEl>
                                          <p:spTgt spid="7"/>
                                        </p:tgtEl>
                                        <p:attrNameLst>
                                          <p:attrName>ppt_h</p:attrName>
                                        </p:attrNameLst>
                                      </p:cBhvr>
                                      <p:tavLst>
                                        <p:tav tm="0">
                                          <p:val>
                                            <p:fltVal val="0"/>
                                          </p:val>
                                        </p:tav>
                                        <p:tav tm="100000">
                                          <p:val>
                                            <p:strVal val="#ppt_h"/>
                                          </p:val>
                                        </p:tav>
                                      </p:tavLst>
                                    </p:anim>
                                    <p:animEffect transition="in" filter="fade">
                                      <p:cBhvr>
                                        <p:cTn id="50" dur="500"/>
                                        <p:tgtEl>
                                          <p:spTgt spid="7"/>
                                        </p:tgtEl>
                                      </p:cBhvr>
                                    </p:animEffect>
                                  </p:childTnLst>
                                </p:cTn>
                              </p:par>
                              <p:par>
                                <p:cTn id="51" presetID="53" presetClass="entr" presetSubtype="16" fill="hold" grpId="0" nodeType="withEffect">
                                  <p:stCondLst>
                                    <p:cond delay="300"/>
                                  </p:stCondLst>
                                  <p:childTnLst>
                                    <p:set>
                                      <p:cBhvr>
                                        <p:cTn id="52" dur="1" fill="hold">
                                          <p:stCondLst>
                                            <p:cond delay="0"/>
                                          </p:stCondLst>
                                        </p:cTn>
                                        <p:tgtEl>
                                          <p:spTgt spid="8"/>
                                        </p:tgtEl>
                                        <p:attrNameLst>
                                          <p:attrName>style.visibility</p:attrName>
                                        </p:attrNameLst>
                                      </p:cBhvr>
                                      <p:to>
                                        <p:strVal val="visible"/>
                                      </p:to>
                                    </p:set>
                                    <p:anim calcmode="lin" valueType="num">
                                      <p:cBhvr>
                                        <p:cTn id="53" dur="500" fill="hold"/>
                                        <p:tgtEl>
                                          <p:spTgt spid="8"/>
                                        </p:tgtEl>
                                        <p:attrNameLst>
                                          <p:attrName>ppt_w</p:attrName>
                                        </p:attrNameLst>
                                      </p:cBhvr>
                                      <p:tavLst>
                                        <p:tav tm="0">
                                          <p:val>
                                            <p:fltVal val="0"/>
                                          </p:val>
                                        </p:tav>
                                        <p:tav tm="100000">
                                          <p:val>
                                            <p:strVal val="#ppt_w"/>
                                          </p:val>
                                        </p:tav>
                                      </p:tavLst>
                                    </p:anim>
                                    <p:anim calcmode="lin" valueType="num">
                                      <p:cBhvr>
                                        <p:cTn id="54" dur="500" fill="hold"/>
                                        <p:tgtEl>
                                          <p:spTgt spid="8"/>
                                        </p:tgtEl>
                                        <p:attrNameLst>
                                          <p:attrName>ppt_h</p:attrName>
                                        </p:attrNameLst>
                                      </p:cBhvr>
                                      <p:tavLst>
                                        <p:tav tm="0">
                                          <p:val>
                                            <p:fltVal val="0"/>
                                          </p:val>
                                        </p:tav>
                                        <p:tav tm="100000">
                                          <p:val>
                                            <p:strVal val="#ppt_h"/>
                                          </p:val>
                                        </p:tav>
                                      </p:tavLst>
                                    </p:anim>
                                    <p:animEffect transition="in" filter="fade">
                                      <p:cBhvr>
                                        <p:cTn id="55" dur="500"/>
                                        <p:tgtEl>
                                          <p:spTgt spid="8"/>
                                        </p:tgtEl>
                                      </p:cBhvr>
                                    </p:animEffect>
                                  </p:childTnLst>
                                </p:cTn>
                              </p:par>
                              <p:par>
                                <p:cTn id="56" presetID="53" presetClass="entr" presetSubtype="16" fill="hold" grpId="0" nodeType="withEffect">
                                  <p:stCondLst>
                                    <p:cond delay="200"/>
                                  </p:stCondLst>
                                  <p:childTnLst>
                                    <p:set>
                                      <p:cBhvr>
                                        <p:cTn id="57" dur="1" fill="hold">
                                          <p:stCondLst>
                                            <p:cond delay="0"/>
                                          </p:stCondLst>
                                        </p:cTn>
                                        <p:tgtEl>
                                          <p:spTgt spid="9"/>
                                        </p:tgtEl>
                                        <p:attrNameLst>
                                          <p:attrName>style.visibility</p:attrName>
                                        </p:attrNameLst>
                                      </p:cBhvr>
                                      <p:to>
                                        <p:strVal val="visible"/>
                                      </p:to>
                                    </p:set>
                                    <p:anim calcmode="lin" valueType="num">
                                      <p:cBhvr>
                                        <p:cTn id="58" dur="500" fill="hold"/>
                                        <p:tgtEl>
                                          <p:spTgt spid="9"/>
                                        </p:tgtEl>
                                        <p:attrNameLst>
                                          <p:attrName>ppt_w</p:attrName>
                                        </p:attrNameLst>
                                      </p:cBhvr>
                                      <p:tavLst>
                                        <p:tav tm="0">
                                          <p:val>
                                            <p:fltVal val="0"/>
                                          </p:val>
                                        </p:tav>
                                        <p:tav tm="100000">
                                          <p:val>
                                            <p:strVal val="#ppt_w"/>
                                          </p:val>
                                        </p:tav>
                                      </p:tavLst>
                                    </p:anim>
                                    <p:anim calcmode="lin" valueType="num">
                                      <p:cBhvr>
                                        <p:cTn id="59" dur="500" fill="hold"/>
                                        <p:tgtEl>
                                          <p:spTgt spid="9"/>
                                        </p:tgtEl>
                                        <p:attrNameLst>
                                          <p:attrName>ppt_h</p:attrName>
                                        </p:attrNameLst>
                                      </p:cBhvr>
                                      <p:tavLst>
                                        <p:tav tm="0">
                                          <p:val>
                                            <p:fltVal val="0"/>
                                          </p:val>
                                        </p:tav>
                                        <p:tav tm="100000">
                                          <p:val>
                                            <p:strVal val="#ppt_h"/>
                                          </p:val>
                                        </p:tav>
                                      </p:tavLst>
                                    </p:anim>
                                    <p:animEffect transition="in" filter="fade">
                                      <p:cBhvr>
                                        <p:cTn id="60" dur="500"/>
                                        <p:tgtEl>
                                          <p:spTgt spid="9"/>
                                        </p:tgtEl>
                                      </p:cBhvr>
                                    </p:animEffect>
                                  </p:childTnLst>
                                </p:cTn>
                              </p:par>
                              <p:par>
                                <p:cTn id="61" presetID="53" presetClass="entr" presetSubtype="16" fill="hold" grpId="0" nodeType="withEffect">
                                  <p:stCondLst>
                                    <p:cond delay="250"/>
                                  </p:stCondLst>
                                  <p:childTnLst>
                                    <p:set>
                                      <p:cBhvr>
                                        <p:cTn id="62" dur="1" fill="hold">
                                          <p:stCondLst>
                                            <p:cond delay="0"/>
                                          </p:stCondLst>
                                        </p:cTn>
                                        <p:tgtEl>
                                          <p:spTgt spid="10"/>
                                        </p:tgtEl>
                                        <p:attrNameLst>
                                          <p:attrName>style.visibility</p:attrName>
                                        </p:attrNameLst>
                                      </p:cBhvr>
                                      <p:to>
                                        <p:strVal val="visible"/>
                                      </p:to>
                                    </p:set>
                                    <p:anim calcmode="lin" valueType="num">
                                      <p:cBhvr>
                                        <p:cTn id="63" dur="500" fill="hold"/>
                                        <p:tgtEl>
                                          <p:spTgt spid="10"/>
                                        </p:tgtEl>
                                        <p:attrNameLst>
                                          <p:attrName>ppt_w</p:attrName>
                                        </p:attrNameLst>
                                      </p:cBhvr>
                                      <p:tavLst>
                                        <p:tav tm="0">
                                          <p:val>
                                            <p:fltVal val="0"/>
                                          </p:val>
                                        </p:tav>
                                        <p:tav tm="100000">
                                          <p:val>
                                            <p:strVal val="#ppt_w"/>
                                          </p:val>
                                        </p:tav>
                                      </p:tavLst>
                                    </p:anim>
                                    <p:anim calcmode="lin" valueType="num">
                                      <p:cBhvr>
                                        <p:cTn id="64" dur="500" fill="hold"/>
                                        <p:tgtEl>
                                          <p:spTgt spid="10"/>
                                        </p:tgtEl>
                                        <p:attrNameLst>
                                          <p:attrName>ppt_h</p:attrName>
                                        </p:attrNameLst>
                                      </p:cBhvr>
                                      <p:tavLst>
                                        <p:tav tm="0">
                                          <p:val>
                                            <p:fltVal val="0"/>
                                          </p:val>
                                        </p:tav>
                                        <p:tav tm="100000">
                                          <p:val>
                                            <p:strVal val="#ppt_h"/>
                                          </p:val>
                                        </p:tav>
                                      </p:tavLst>
                                    </p:anim>
                                    <p:animEffect transition="in" filter="fade">
                                      <p:cBhvr>
                                        <p:cTn id="65" dur="500"/>
                                        <p:tgtEl>
                                          <p:spTgt spid="10"/>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11"/>
                                        </p:tgtEl>
                                        <p:attrNameLst>
                                          <p:attrName>style.visibility</p:attrName>
                                        </p:attrNameLst>
                                      </p:cBhvr>
                                      <p:to>
                                        <p:strVal val="visible"/>
                                      </p:to>
                                    </p:set>
                                    <p:anim calcmode="lin" valueType="num">
                                      <p:cBhvr>
                                        <p:cTn id="68" dur="500" fill="hold"/>
                                        <p:tgtEl>
                                          <p:spTgt spid="11"/>
                                        </p:tgtEl>
                                        <p:attrNameLst>
                                          <p:attrName>ppt_w</p:attrName>
                                        </p:attrNameLst>
                                      </p:cBhvr>
                                      <p:tavLst>
                                        <p:tav tm="0">
                                          <p:val>
                                            <p:fltVal val="0"/>
                                          </p:val>
                                        </p:tav>
                                        <p:tav tm="100000">
                                          <p:val>
                                            <p:strVal val="#ppt_w"/>
                                          </p:val>
                                        </p:tav>
                                      </p:tavLst>
                                    </p:anim>
                                    <p:anim calcmode="lin" valueType="num">
                                      <p:cBhvr>
                                        <p:cTn id="69" dur="500" fill="hold"/>
                                        <p:tgtEl>
                                          <p:spTgt spid="11"/>
                                        </p:tgtEl>
                                        <p:attrNameLst>
                                          <p:attrName>ppt_h</p:attrName>
                                        </p:attrNameLst>
                                      </p:cBhvr>
                                      <p:tavLst>
                                        <p:tav tm="0">
                                          <p:val>
                                            <p:fltVal val="0"/>
                                          </p:val>
                                        </p:tav>
                                        <p:tav tm="100000">
                                          <p:val>
                                            <p:strVal val="#ppt_h"/>
                                          </p:val>
                                        </p:tav>
                                      </p:tavLst>
                                    </p:anim>
                                    <p:animEffect transition="in" filter="fade">
                                      <p:cBhvr>
                                        <p:cTn id="70" dur="500"/>
                                        <p:tgtEl>
                                          <p:spTgt spid="11"/>
                                        </p:tgtEl>
                                      </p:cBhvr>
                                    </p:animEffect>
                                  </p:childTnLst>
                                </p:cTn>
                              </p:par>
                              <p:par>
                                <p:cTn id="71" presetID="53" presetClass="entr" presetSubtype="16" fill="hold" nodeType="withEffect">
                                  <p:stCondLst>
                                    <p:cond delay="0"/>
                                  </p:stCondLst>
                                  <p:childTnLst>
                                    <p:set>
                                      <p:cBhvr>
                                        <p:cTn id="72" dur="1" fill="hold">
                                          <p:stCondLst>
                                            <p:cond delay="0"/>
                                          </p:stCondLst>
                                        </p:cTn>
                                        <p:tgtEl>
                                          <p:spTgt spid="12"/>
                                        </p:tgtEl>
                                        <p:attrNameLst>
                                          <p:attrName>style.visibility</p:attrName>
                                        </p:attrNameLst>
                                      </p:cBhvr>
                                      <p:to>
                                        <p:strVal val="visible"/>
                                      </p:to>
                                    </p:set>
                                    <p:anim calcmode="lin" valueType="num">
                                      <p:cBhvr>
                                        <p:cTn id="73" dur="500" fill="hold"/>
                                        <p:tgtEl>
                                          <p:spTgt spid="12"/>
                                        </p:tgtEl>
                                        <p:attrNameLst>
                                          <p:attrName>ppt_w</p:attrName>
                                        </p:attrNameLst>
                                      </p:cBhvr>
                                      <p:tavLst>
                                        <p:tav tm="0">
                                          <p:val>
                                            <p:fltVal val="0"/>
                                          </p:val>
                                        </p:tav>
                                        <p:tav tm="100000">
                                          <p:val>
                                            <p:strVal val="#ppt_w"/>
                                          </p:val>
                                        </p:tav>
                                      </p:tavLst>
                                    </p:anim>
                                    <p:anim calcmode="lin" valueType="num">
                                      <p:cBhvr>
                                        <p:cTn id="74" dur="500" fill="hold"/>
                                        <p:tgtEl>
                                          <p:spTgt spid="12"/>
                                        </p:tgtEl>
                                        <p:attrNameLst>
                                          <p:attrName>ppt_h</p:attrName>
                                        </p:attrNameLst>
                                      </p:cBhvr>
                                      <p:tavLst>
                                        <p:tav tm="0">
                                          <p:val>
                                            <p:fltVal val="0"/>
                                          </p:val>
                                        </p:tav>
                                        <p:tav tm="100000">
                                          <p:val>
                                            <p:strVal val="#ppt_h"/>
                                          </p:val>
                                        </p:tav>
                                      </p:tavLst>
                                    </p:anim>
                                    <p:animEffect transition="in" filter="fade">
                                      <p:cBhvr>
                                        <p:cTn id="75" dur="500"/>
                                        <p:tgtEl>
                                          <p:spTgt spid="12"/>
                                        </p:tgtEl>
                                      </p:cBhvr>
                                    </p:animEffect>
                                  </p:childTnLst>
                                </p:cTn>
                              </p:par>
                              <p:par>
                                <p:cTn id="76" presetID="53" presetClass="entr" presetSubtype="16" fill="hold" nodeType="withEffect">
                                  <p:stCondLst>
                                    <p:cond delay="250"/>
                                  </p:stCondLst>
                                  <p:childTnLst>
                                    <p:set>
                                      <p:cBhvr>
                                        <p:cTn id="77" dur="1" fill="hold">
                                          <p:stCondLst>
                                            <p:cond delay="0"/>
                                          </p:stCondLst>
                                        </p:cTn>
                                        <p:tgtEl>
                                          <p:spTgt spid="23"/>
                                        </p:tgtEl>
                                        <p:attrNameLst>
                                          <p:attrName>style.visibility</p:attrName>
                                        </p:attrNameLst>
                                      </p:cBhvr>
                                      <p:to>
                                        <p:strVal val="visible"/>
                                      </p:to>
                                    </p:set>
                                    <p:anim calcmode="lin" valueType="num">
                                      <p:cBhvr>
                                        <p:cTn id="78" dur="500" fill="hold"/>
                                        <p:tgtEl>
                                          <p:spTgt spid="23"/>
                                        </p:tgtEl>
                                        <p:attrNameLst>
                                          <p:attrName>ppt_w</p:attrName>
                                        </p:attrNameLst>
                                      </p:cBhvr>
                                      <p:tavLst>
                                        <p:tav tm="0">
                                          <p:val>
                                            <p:fltVal val="0"/>
                                          </p:val>
                                        </p:tav>
                                        <p:tav tm="100000">
                                          <p:val>
                                            <p:strVal val="#ppt_w"/>
                                          </p:val>
                                        </p:tav>
                                      </p:tavLst>
                                    </p:anim>
                                    <p:anim calcmode="lin" valueType="num">
                                      <p:cBhvr>
                                        <p:cTn id="79" dur="500" fill="hold"/>
                                        <p:tgtEl>
                                          <p:spTgt spid="23"/>
                                        </p:tgtEl>
                                        <p:attrNameLst>
                                          <p:attrName>ppt_h</p:attrName>
                                        </p:attrNameLst>
                                      </p:cBhvr>
                                      <p:tavLst>
                                        <p:tav tm="0">
                                          <p:val>
                                            <p:fltVal val="0"/>
                                          </p:val>
                                        </p:tav>
                                        <p:tav tm="100000">
                                          <p:val>
                                            <p:strVal val="#ppt_h"/>
                                          </p:val>
                                        </p:tav>
                                      </p:tavLst>
                                    </p:anim>
                                    <p:animEffect transition="in" filter="fade">
                                      <p:cBhvr>
                                        <p:cTn id="80" dur="500"/>
                                        <p:tgtEl>
                                          <p:spTgt spid="23"/>
                                        </p:tgtEl>
                                      </p:cBhvr>
                                    </p:animEffect>
                                  </p:childTnLst>
                                </p:cTn>
                              </p:par>
                              <p:par>
                                <p:cTn id="81" presetID="53" presetClass="entr" presetSubtype="16" fill="hold" nodeType="withEffect">
                                  <p:stCondLst>
                                    <p:cond delay="100"/>
                                  </p:stCondLst>
                                  <p:childTnLst>
                                    <p:set>
                                      <p:cBhvr>
                                        <p:cTn id="82" dur="1" fill="hold">
                                          <p:stCondLst>
                                            <p:cond delay="0"/>
                                          </p:stCondLst>
                                        </p:cTn>
                                        <p:tgtEl>
                                          <p:spTgt spid="26"/>
                                        </p:tgtEl>
                                        <p:attrNameLst>
                                          <p:attrName>style.visibility</p:attrName>
                                        </p:attrNameLst>
                                      </p:cBhvr>
                                      <p:to>
                                        <p:strVal val="visible"/>
                                      </p:to>
                                    </p:set>
                                    <p:anim calcmode="lin" valueType="num">
                                      <p:cBhvr>
                                        <p:cTn id="83" dur="500" fill="hold"/>
                                        <p:tgtEl>
                                          <p:spTgt spid="26"/>
                                        </p:tgtEl>
                                        <p:attrNameLst>
                                          <p:attrName>ppt_w</p:attrName>
                                        </p:attrNameLst>
                                      </p:cBhvr>
                                      <p:tavLst>
                                        <p:tav tm="0">
                                          <p:val>
                                            <p:fltVal val="0"/>
                                          </p:val>
                                        </p:tav>
                                        <p:tav tm="100000">
                                          <p:val>
                                            <p:strVal val="#ppt_w"/>
                                          </p:val>
                                        </p:tav>
                                      </p:tavLst>
                                    </p:anim>
                                    <p:anim calcmode="lin" valueType="num">
                                      <p:cBhvr>
                                        <p:cTn id="84" dur="500" fill="hold"/>
                                        <p:tgtEl>
                                          <p:spTgt spid="26"/>
                                        </p:tgtEl>
                                        <p:attrNameLst>
                                          <p:attrName>ppt_h</p:attrName>
                                        </p:attrNameLst>
                                      </p:cBhvr>
                                      <p:tavLst>
                                        <p:tav tm="0">
                                          <p:val>
                                            <p:fltVal val="0"/>
                                          </p:val>
                                        </p:tav>
                                        <p:tav tm="100000">
                                          <p:val>
                                            <p:strVal val="#ppt_h"/>
                                          </p:val>
                                        </p:tav>
                                      </p:tavLst>
                                    </p:anim>
                                    <p:animEffect transition="in" filter="fade">
                                      <p:cBhvr>
                                        <p:cTn id="85" dur="500"/>
                                        <p:tgtEl>
                                          <p:spTgt spid="26"/>
                                        </p:tgtEl>
                                      </p:cBhvr>
                                    </p:animEffect>
                                  </p:childTnLst>
                                </p:cTn>
                              </p:par>
                              <p:par>
                                <p:cTn id="86" presetID="53" presetClass="entr" presetSubtype="16" fill="hold" nodeType="withEffect">
                                  <p:stCondLst>
                                    <p:cond delay="100"/>
                                  </p:stCondLst>
                                  <p:childTnLst>
                                    <p:set>
                                      <p:cBhvr>
                                        <p:cTn id="87" dur="1" fill="hold">
                                          <p:stCondLst>
                                            <p:cond delay="0"/>
                                          </p:stCondLst>
                                        </p:cTn>
                                        <p:tgtEl>
                                          <p:spTgt spid="32"/>
                                        </p:tgtEl>
                                        <p:attrNameLst>
                                          <p:attrName>style.visibility</p:attrName>
                                        </p:attrNameLst>
                                      </p:cBhvr>
                                      <p:to>
                                        <p:strVal val="visible"/>
                                      </p:to>
                                    </p:set>
                                    <p:anim calcmode="lin" valueType="num">
                                      <p:cBhvr>
                                        <p:cTn id="88" dur="500" fill="hold"/>
                                        <p:tgtEl>
                                          <p:spTgt spid="32"/>
                                        </p:tgtEl>
                                        <p:attrNameLst>
                                          <p:attrName>ppt_w</p:attrName>
                                        </p:attrNameLst>
                                      </p:cBhvr>
                                      <p:tavLst>
                                        <p:tav tm="0">
                                          <p:val>
                                            <p:fltVal val="0"/>
                                          </p:val>
                                        </p:tav>
                                        <p:tav tm="100000">
                                          <p:val>
                                            <p:strVal val="#ppt_w"/>
                                          </p:val>
                                        </p:tav>
                                      </p:tavLst>
                                    </p:anim>
                                    <p:anim calcmode="lin" valueType="num">
                                      <p:cBhvr>
                                        <p:cTn id="89" dur="500" fill="hold"/>
                                        <p:tgtEl>
                                          <p:spTgt spid="32"/>
                                        </p:tgtEl>
                                        <p:attrNameLst>
                                          <p:attrName>ppt_h</p:attrName>
                                        </p:attrNameLst>
                                      </p:cBhvr>
                                      <p:tavLst>
                                        <p:tav tm="0">
                                          <p:val>
                                            <p:fltVal val="0"/>
                                          </p:val>
                                        </p:tav>
                                        <p:tav tm="100000">
                                          <p:val>
                                            <p:strVal val="#ppt_h"/>
                                          </p:val>
                                        </p:tav>
                                      </p:tavLst>
                                    </p:anim>
                                    <p:animEffect transition="in" filter="fade">
                                      <p:cBhvr>
                                        <p:cTn id="90" dur="500"/>
                                        <p:tgtEl>
                                          <p:spTgt spid="32"/>
                                        </p:tgtEl>
                                      </p:cBhvr>
                                    </p:animEffect>
                                  </p:childTnLst>
                                </p:cTn>
                              </p:par>
                              <p:par>
                                <p:cTn id="91" presetID="53" presetClass="entr" presetSubtype="16" fill="hold" nodeType="withEffect">
                                  <p:stCondLst>
                                    <p:cond delay="0"/>
                                  </p:stCondLst>
                                  <p:childTnLst>
                                    <p:set>
                                      <p:cBhvr>
                                        <p:cTn id="92" dur="1" fill="hold">
                                          <p:stCondLst>
                                            <p:cond delay="0"/>
                                          </p:stCondLst>
                                        </p:cTn>
                                        <p:tgtEl>
                                          <p:spTgt spid="40"/>
                                        </p:tgtEl>
                                        <p:attrNameLst>
                                          <p:attrName>style.visibility</p:attrName>
                                        </p:attrNameLst>
                                      </p:cBhvr>
                                      <p:to>
                                        <p:strVal val="visible"/>
                                      </p:to>
                                    </p:set>
                                    <p:anim calcmode="lin" valueType="num">
                                      <p:cBhvr>
                                        <p:cTn id="93" dur="500" fill="hold"/>
                                        <p:tgtEl>
                                          <p:spTgt spid="40"/>
                                        </p:tgtEl>
                                        <p:attrNameLst>
                                          <p:attrName>ppt_w</p:attrName>
                                        </p:attrNameLst>
                                      </p:cBhvr>
                                      <p:tavLst>
                                        <p:tav tm="0">
                                          <p:val>
                                            <p:fltVal val="0"/>
                                          </p:val>
                                        </p:tav>
                                        <p:tav tm="100000">
                                          <p:val>
                                            <p:strVal val="#ppt_w"/>
                                          </p:val>
                                        </p:tav>
                                      </p:tavLst>
                                    </p:anim>
                                    <p:anim calcmode="lin" valueType="num">
                                      <p:cBhvr>
                                        <p:cTn id="94" dur="500" fill="hold"/>
                                        <p:tgtEl>
                                          <p:spTgt spid="40"/>
                                        </p:tgtEl>
                                        <p:attrNameLst>
                                          <p:attrName>ppt_h</p:attrName>
                                        </p:attrNameLst>
                                      </p:cBhvr>
                                      <p:tavLst>
                                        <p:tav tm="0">
                                          <p:val>
                                            <p:fltVal val="0"/>
                                          </p:val>
                                        </p:tav>
                                        <p:tav tm="100000">
                                          <p:val>
                                            <p:strVal val="#ppt_h"/>
                                          </p:val>
                                        </p:tav>
                                      </p:tavLst>
                                    </p:anim>
                                    <p:animEffect transition="in" filter="fade">
                                      <p:cBhvr>
                                        <p:cTn id="95" dur="500"/>
                                        <p:tgtEl>
                                          <p:spTgt spid="40"/>
                                        </p:tgtEl>
                                      </p:cBhvr>
                                    </p:animEffect>
                                  </p:childTnLst>
                                </p:cTn>
                              </p:par>
                              <p:par>
                                <p:cTn id="96" presetID="53" presetClass="entr" presetSubtype="16" fill="hold" nodeType="withEffect">
                                  <p:stCondLst>
                                    <p:cond delay="300"/>
                                  </p:stCondLst>
                                  <p:childTnLst>
                                    <p:set>
                                      <p:cBhvr>
                                        <p:cTn id="97" dur="1" fill="hold">
                                          <p:stCondLst>
                                            <p:cond delay="0"/>
                                          </p:stCondLst>
                                        </p:cTn>
                                        <p:tgtEl>
                                          <p:spTgt spid="43"/>
                                        </p:tgtEl>
                                        <p:attrNameLst>
                                          <p:attrName>style.visibility</p:attrName>
                                        </p:attrNameLst>
                                      </p:cBhvr>
                                      <p:to>
                                        <p:strVal val="visible"/>
                                      </p:to>
                                    </p:set>
                                    <p:anim calcmode="lin" valueType="num">
                                      <p:cBhvr>
                                        <p:cTn id="98" dur="500" fill="hold"/>
                                        <p:tgtEl>
                                          <p:spTgt spid="43"/>
                                        </p:tgtEl>
                                        <p:attrNameLst>
                                          <p:attrName>ppt_w</p:attrName>
                                        </p:attrNameLst>
                                      </p:cBhvr>
                                      <p:tavLst>
                                        <p:tav tm="0">
                                          <p:val>
                                            <p:fltVal val="0"/>
                                          </p:val>
                                        </p:tav>
                                        <p:tav tm="100000">
                                          <p:val>
                                            <p:strVal val="#ppt_w"/>
                                          </p:val>
                                        </p:tav>
                                      </p:tavLst>
                                    </p:anim>
                                    <p:anim calcmode="lin" valueType="num">
                                      <p:cBhvr>
                                        <p:cTn id="99" dur="500" fill="hold"/>
                                        <p:tgtEl>
                                          <p:spTgt spid="43"/>
                                        </p:tgtEl>
                                        <p:attrNameLst>
                                          <p:attrName>ppt_h</p:attrName>
                                        </p:attrNameLst>
                                      </p:cBhvr>
                                      <p:tavLst>
                                        <p:tav tm="0">
                                          <p:val>
                                            <p:fltVal val="0"/>
                                          </p:val>
                                        </p:tav>
                                        <p:tav tm="100000">
                                          <p:val>
                                            <p:strVal val="#ppt_h"/>
                                          </p:val>
                                        </p:tav>
                                      </p:tavLst>
                                    </p:anim>
                                    <p:animEffect transition="in" filter="fade">
                                      <p:cBhvr>
                                        <p:cTn id="100"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46" grpId="0" animBg="1"/>
      <p:bldP spid="5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椭圆 46"/>
          <p:cNvSpPr/>
          <p:nvPr/>
        </p:nvSpPr>
        <p:spPr>
          <a:xfrm>
            <a:off x="2136553" y="1400767"/>
            <a:ext cx="843844" cy="843844"/>
          </a:xfrm>
          <a:prstGeom prst="ellipse">
            <a:avLst/>
          </a:prstGeom>
          <a:blipFill dpi="0" rotWithShape="1">
            <a:blip r:embed="rId4"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cs typeface="+mn-ea"/>
              <a:sym typeface="+mn-lt"/>
            </a:endParaRPr>
          </a:p>
        </p:txBody>
      </p:sp>
      <p:sp>
        <p:nvSpPr>
          <p:cNvPr id="48" name="弧形 47"/>
          <p:cNvSpPr/>
          <p:nvPr/>
        </p:nvSpPr>
        <p:spPr>
          <a:xfrm>
            <a:off x="2083401" y="1347614"/>
            <a:ext cx="950144" cy="950144"/>
          </a:xfrm>
          <a:prstGeom prst="arc">
            <a:avLst>
              <a:gd name="adj1" fmla="val 16200000"/>
              <a:gd name="adj2" fmla="val 10585890"/>
            </a:avLst>
          </a:prstGeom>
          <a:ln w="12700">
            <a:solidFill>
              <a:srgbClr val="996633"/>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solidFill>
                <a:prstClr val="black"/>
              </a:solidFill>
              <a:cs typeface="+mn-ea"/>
              <a:sym typeface="+mn-lt"/>
            </a:endParaRPr>
          </a:p>
        </p:txBody>
      </p:sp>
      <p:sp>
        <p:nvSpPr>
          <p:cNvPr id="49" name="椭圆 48"/>
          <p:cNvSpPr/>
          <p:nvPr/>
        </p:nvSpPr>
        <p:spPr>
          <a:xfrm>
            <a:off x="4178656" y="1400767"/>
            <a:ext cx="843844" cy="843844"/>
          </a:xfrm>
          <a:prstGeom prst="ellipse">
            <a:avLst/>
          </a:prstGeom>
          <a:blipFill dpi="0" rotWithShape="1">
            <a:blip r:embed="rId4"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cs typeface="+mn-ea"/>
              <a:sym typeface="+mn-lt"/>
            </a:endParaRPr>
          </a:p>
        </p:txBody>
      </p:sp>
      <p:sp>
        <p:nvSpPr>
          <p:cNvPr id="50" name="弧形 49"/>
          <p:cNvSpPr/>
          <p:nvPr/>
        </p:nvSpPr>
        <p:spPr>
          <a:xfrm>
            <a:off x="4125503" y="1347614"/>
            <a:ext cx="950144" cy="950144"/>
          </a:xfrm>
          <a:prstGeom prst="arc">
            <a:avLst>
              <a:gd name="adj1" fmla="val 16200000"/>
              <a:gd name="adj2" fmla="val 10585890"/>
            </a:avLst>
          </a:prstGeom>
          <a:ln w="12700">
            <a:solidFill>
              <a:srgbClr val="996633"/>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solidFill>
                <a:prstClr val="black"/>
              </a:solidFill>
              <a:cs typeface="+mn-ea"/>
              <a:sym typeface="+mn-lt"/>
            </a:endParaRPr>
          </a:p>
        </p:txBody>
      </p:sp>
      <p:sp>
        <p:nvSpPr>
          <p:cNvPr id="51" name="椭圆 50"/>
          <p:cNvSpPr/>
          <p:nvPr/>
        </p:nvSpPr>
        <p:spPr>
          <a:xfrm>
            <a:off x="6203910" y="1400767"/>
            <a:ext cx="843844" cy="843844"/>
          </a:xfrm>
          <a:prstGeom prst="ellipse">
            <a:avLst/>
          </a:prstGeom>
          <a:blipFill dpi="0" rotWithShape="1">
            <a:blip r:embed="rId4"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prstClr val="white"/>
              </a:solidFill>
              <a:cs typeface="+mn-ea"/>
              <a:sym typeface="+mn-lt"/>
            </a:endParaRPr>
          </a:p>
        </p:txBody>
      </p:sp>
      <p:sp>
        <p:nvSpPr>
          <p:cNvPr id="52" name="弧形 51"/>
          <p:cNvSpPr/>
          <p:nvPr/>
        </p:nvSpPr>
        <p:spPr>
          <a:xfrm>
            <a:off x="6150757" y="1347614"/>
            <a:ext cx="950144" cy="950144"/>
          </a:xfrm>
          <a:prstGeom prst="arc">
            <a:avLst>
              <a:gd name="adj1" fmla="val 16200000"/>
              <a:gd name="adj2" fmla="val 10585890"/>
            </a:avLst>
          </a:prstGeom>
          <a:ln w="12700">
            <a:solidFill>
              <a:srgbClr val="996633"/>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350">
              <a:solidFill>
                <a:prstClr val="black"/>
              </a:solidFill>
              <a:cs typeface="+mn-ea"/>
              <a:sym typeface="+mn-lt"/>
            </a:endParaRPr>
          </a:p>
        </p:txBody>
      </p:sp>
      <p:sp>
        <p:nvSpPr>
          <p:cNvPr id="53" name="TextBox 23"/>
          <p:cNvSpPr txBox="1"/>
          <p:nvPr/>
        </p:nvSpPr>
        <p:spPr>
          <a:xfrm>
            <a:off x="2035290" y="2365267"/>
            <a:ext cx="1080120" cy="253916"/>
          </a:xfrm>
          <a:prstGeom prst="rect">
            <a:avLst/>
          </a:prstGeom>
          <a:solidFill>
            <a:srgbClr val="996633"/>
          </a:solidFill>
        </p:spPr>
        <p:txBody>
          <a:bodyPr wrap="square" rtlCol="0">
            <a:spAutoFit/>
          </a:bodyPr>
          <a:lstStyle/>
          <a:p>
            <a:r>
              <a:rPr lang="en-US" altLang="zh-CN" sz="1050" dirty="0">
                <a:solidFill>
                  <a:prstClr val="white"/>
                </a:solidFill>
                <a:cs typeface="+mn-ea"/>
                <a:sym typeface="+mn-lt"/>
              </a:rPr>
              <a:t>TEAM NAME</a:t>
            </a:r>
            <a:endParaRPr lang="zh-CN" altLang="en-US" sz="1050" dirty="0">
              <a:solidFill>
                <a:prstClr val="white"/>
              </a:solidFill>
              <a:cs typeface="+mn-ea"/>
              <a:sym typeface="+mn-lt"/>
            </a:endParaRPr>
          </a:p>
        </p:txBody>
      </p:sp>
      <p:sp>
        <p:nvSpPr>
          <p:cNvPr id="54" name="TextBox 24"/>
          <p:cNvSpPr txBox="1"/>
          <p:nvPr/>
        </p:nvSpPr>
        <p:spPr>
          <a:xfrm>
            <a:off x="4060515" y="2365267"/>
            <a:ext cx="1080120" cy="253916"/>
          </a:xfrm>
          <a:prstGeom prst="rect">
            <a:avLst/>
          </a:prstGeom>
          <a:solidFill>
            <a:srgbClr val="996633"/>
          </a:solidFill>
        </p:spPr>
        <p:txBody>
          <a:bodyPr wrap="square" rtlCol="0">
            <a:spAutoFit/>
          </a:bodyPr>
          <a:lstStyle/>
          <a:p>
            <a:r>
              <a:rPr lang="en-US" altLang="zh-CN" sz="1050" dirty="0">
                <a:solidFill>
                  <a:prstClr val="white"/>
                </a:solidFill>
                <a:cs typeface="+mn-ea"/>
                <a:sym typeface="+mn-lt"/>
              </a:rPr>
              <a:t>TEAM NAME</a:t>
            </a:r>
            <a:endParaRPr lang="zh-CN" altLang="en-US" sz="1050" dirty="0">
              <a:solidFill>
                <a:prstClr val="white"/>
              </a:solidFill>
              <a:cs typeface="+mn-ea"/>
              <a:sym typeface="+mn-lt"/>
            </a:endParaRPr>
          </a:p>
        </p:txBody>
      </p:sp>
      <p:sp>
        <p:nvSpPr>
          <p:cNvPr id="55" name="TextBox 25"/>
          <p:cNvSpPr txBox="1"/>
          <p:nvPr/>
        </p:nvSpPr>
        <p:spPr>
          <a:xfrm>
            <a:off x="6085769" y="2365267"/>
            <a:ext cx="1080120" cy="253916"/>
          </a:xfrm>
          <a:prstGeom prst="rect">
            <a:avLst/>
          </a:prstGeom>
          <a:solidFill>
            <a:srgbClr val="996633"/>
          </a:solidFill>
        </p:spPr>
        <p:txBody>
          <a:bodyPr wrap="square" rtlCol="0">
            <a:spAutoFit/>
          </a:bodyPr>
          <a:lstStyle/>
          <a:p>
            <a:r>
              <a:rPr lang="en-US" altLang="zh-CN" sz="1050" dirty="0">
                <a:solidFill>
                  <a:prstClr val="white"/>
                </a:solidFill>
                <a:cs typeface="+mn-ea"/>
                <a:sym typeface="+mn-lt"/>
              </a:rPr>
              <a:t>TEAM NAME</a:t>
            </a:r>
            <a:endParaRPr lang="zh-CN" altLang="en-US" sz="1050" dirty="0">
              <a:solidFill>
                <a:prstClr val="white"/>
              </a:solidFill>
              <a:cs typeface="+mn-ea"/>
              <a:sym typeface="+mn-lt"/>
            </a:endParaRPr>
          </a:p>
        </p:txBody>
      </p:sp>
      <p:graphicFrame>
        <p:nvGraphicFramePr>
          <p:cNvPr id="56" name="图表 55"/>
          <p:cNvGraphicFramePr/>
          <p:nvPr>
            <p:extLst>
              <p:ext uri="{D42A27DB-BD31-4B8C-83A1-F6EECF244321}">
                <p14:modId xmlns:p14="http://schemas.microsoft.com/office/powerpoint/2010/main" val="1673783472"/>
              </p:ext>
            </p:extLst>
          </p:nvPr>
        </p:nvGraphicFramePr>
        <p:xfrm>
          <a:off x="1171575" y="2706733"/>
          <a:ext cx="6858000" cy="1658783"/>
        </p:xfrm>
        <a:graphic>
          <a:graphicData uri="http://schemas.openxmlformats.org/drawingml/2006/chart">
            <c:chart xmlns:c="http://schemas.openxmlformats.org/drawingml/2006/chart" xmlns:r="http://schemas.openxmlformats.org/officeDocument/2006/relationships" r:id="rId5"/>
          </a:graphicData>
        </a:graphic>
      </p:graphicFrame>
      <p:cxnSp>
        <p:nvCxnSpPr>
          <p:cNvPr id="18" name="直接连接符 17"/>
          <p:cNvCxnSpPr/>
          <p:nvPr/>
        </p:nvCxnSpPr>
        <p:spPr>
          <a:xfrm>
            <a:off x="21121" y="627534"/>
            <a:ext cx="2564584" cy="0"/>
          </a:xfrm>
          <a:prstGeom prst="line">
            <a:avLst/>
          </a:prstGeom>
          <a:ln w="12700">
            <a:solidFill>
              <a:srgbClr val="996600"/>
            </a:solidFill>
          </a:ln>
        </p:spPr>
        <p:style>
          <a:lnRef idx="1">
            <a:schemeClr val="accent1"/>
          </a:lnRef>
          <a:fillRef idx="0">
            <a:schemeClr val="accent1"/>
          </a:fillRef>
          <a:effectRef idx="0">
            <a:schemeClr val="accent1"/>
          </a:effectRef>
          <a:fontRef idx="minor">
            <a:schemeClr val="tx1"/>
          </a:fontRef>
        </p:style>
      </p:cxnSp>
      <p:pic>
        <p:nvPicPr>
          <p:cNvPr id="19" name="Picture 4" descr="C:\Users\Administrator\Desktop\5.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flipH="1">
            <a:off x="-193026" y="-128431"/>
            <a:ext cx="718172" cy="1043326"/>
          </a:xfrm>
          <a:prstGeom prst="rect">
            <a:avLst/>
          </a:prstGeom>
          <a:noFill/>
          <a:extLst>
            <a:ext uri="{909E8E84-426E-40DD-AFC4-6F175D3DCCD1}">
              <a14:hiddenFill xmlns:a14="http://schemas.microsoft.com/office/drawing/2010/main">
                <a:solidFill>
                  <a:srgbClr val="FFFFFF"/>
                </a:solidFill>
              </a14:hiddenFill>
            </a:ext>
          </a:extLst>
        </p:spPr>
      </p:pic>
      <p:sp>
        <p:nvSpPr>
          <p:cNvPr id="20" name="矩形 19"/>
          <p:cNvSpPr/>
          <p:nvPr/>
        </p:nvSpPr>
        <p:spPr>
          <a:xfrm>
            <a:off x="554068" y="258202"/>
            <a:ext cx="1569660" cy="369332"/>
          </a:xfrm>
          <a:prstGeom prst="rect">
            <a:avLst/>
          </a:prstGeom>
        </p:spPr>
        <p:txBody>
          <a:bodyPr wrap="none">
            <a:spAutoFit/>
          </a:bodyPr>
          <a:lstStyle/>
          <a:p>
            <a:pPr lvl="0" fontAlgn="base">
              <a:spcBef>
                <a:spcPct val="0"/>
              </a:spcBef>
              <a:spcAft>
                <a:spcPct val="0"/>
              </a:spcAft>
              <a:defRPr/>
            </a:pPr>
            <a:r>
              <a:rPr lang="zh-CN" altLang="en-US" kern="0" dirty="0">
                <a:solidFill>
                  <a:schemeClr val="bg1"/>
                </a:solidFill>
                <a:cs typeface="+mn-ea"/>
                <a:sym typeface="+mn-lt"/>
              </a:rPr>
              <a:t>输入标题文本</a:t>
            </a:r>
          </a:p>
        </p:txBody>
      </p:sp>
      <p:pic>
        <p:nvPicPr>
          <p:cNvPr id="21" name="Picture 2" descr="C:\Users\Administrator\Desktop\2.png"/>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52651" t="40984" r="30917" b="40316"/>
          <a:stretch/>
        </p:blipFill>
        <p:spPr bwMode="auto">
          <a:xfrm>
            <a:off x="2009740" y="21804"/>
            <a:ext cx="434200" cy="677738"/>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3535210266"/>
      </p:ext>
    </p:extLst>
  </p:cSld>
  <p:clrMapOvr>
    <a:masterClrMapping/>
  </p:clrMapOvr>
  <mc:AlternateContent xmlns:mc="http://schemas.openxmlformats.org/markup-compatibility/2006" xmlns:p14="http://schemas.microsoft.com/office/powerpoint/2010/main">
    <mc:Choice Requires="p14">
      <p:transition spd="slow" p14:dur="1500" advTm="4362">
        <p:random/>
      </p:transition>
    </mc:Choice>
    <mc:Fallback xmlns="">
      <p:transition spd="slow" advTm="4362">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barn(inVertical)">
                                      <p:cBhvr>
                                        <p:cTn id="13" dur="500"/>
                                        <p:tgtEl>
                                          <p:spTgt spid="18"/>
                                        </p:tgtEl>
                                      </p:cBhvr>
                                    </p:animEffect>
                                  </p:childTnLst>
                                </p:cTn>
                              </p:par>
                            </p:childTnLst>
                          </p:cTn>
                        </p:par>
                      </p:childTnLst>
                    </p:cTn>
                  </p:par>
                  <p:par>
                    <p:cTn id="14" fill="hold">
                      <p:stCondLst>
                        <p:cond delay="indefinite"/>
                      </p:stCondLst>
                      <p:childTnLst>
                        <p:par>
                          <p:cTn id="15" fill="hold">
                            <p:stCondLst>
                              <p:cond delay="0"/>
                            </p:stCondLst>
                            <p:childTnLst>
                              <p:par>
                                <p:cTn id="16" presetID="41" presetClass="entr" presetSubtype="0" fill="hold" grpId="0" nodeType="clickEffect">
                                  <p:stCondLst>
                                    <p:cond delay="0"/>
                                  </p:stCondLst>
                                  <p:iterate type="lt">
                                    <p:tmPct val="10000"/>
                                  </p:iterate>
                                  <p:childTnLst>
                                    <p:set>
                                      <p:cBhvr>
                                        <p:cTn id="17" dur="1" fill="hold">
                                          <p:stCondLst>
                                            <p:cond delay="0"/>
                                          </p:stCondLst>
                                        </p:cTn>
                                        <p:tgtEl>
                                          <p:spTgt spid="20"/>
                                        </p:tgtEl>
                                        <p:attrNameLst>
                                          <p:attrName>style.visibility</p:attrName>
                                        </p:attrNameLst>
                                      </p:cBhvr>
                                      <p:to>
                                        <p:strVal val="visible"/>
                                      </p:to>
                                    </p:set>
                                    <p:anim calcmode="lin" valueType="num">
                                      <p:cBhvr>
                                        <p:cTn id="18"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0"/>
                                        </p:tgtEl>
                                        <p:attrNameLst>
                                          <p:attrName>ppt_y</p:attrName>
                                        </p:attrNameLst>
                                      </p:cBhvr>
                                      <p:tavLst>
                                        <p:tav tm="0">
                                          <p:val>
                                            <p:strVal val="#ppt_y"/>
                                          </p:val>
                                        </p:tav>
                                        <p:tav tm="100000">
                                          <p:val>
                                            <p:strVal val="#ppt_y"/>
                                          </p:val>
                                        </p:tav>
                                      </p:tavLst>
                                    </p:anim>
                                    <p:anim calcmode="lin" valueType="num">
                                      <p:cBhvr>
                                        <p:cTn id="20"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nodeType="click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down)">
                                      <p:cBhvr>
                                        <p:cTn id="27" dur="580">
                                          <p:stCondLst>
                                            <p:cond delay="0"/>
                                          </p:stCondLst>
                                        </p:cTn>
                                        <p:tgtEl>
                                          <p:spTgt spid="21"/>
                                        </p:tgtEl>
                                      </p:cBhvr>
                                    </p:animEffect>
                                    <p:anim calcmode="lin" valueType="num">
                                      <p:cBhvr>
                                        <p:cTn id="28" dur="1822"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21"/>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21"/>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21"/>
                                        </p:tgtEl>
                                        <p:attrNameLst>
                                          <p:attrName>ppt_y</p:attrName>
                                        </p:attrNameLst>
                                      </p:cBhvr>
                                      <p:tavLst>
                                        <p:tav tm="0" fmla="#ppt_y-sin(pi*$)/81">
                                          <p:val>
                                            <p:fltVal val="0"/>
                                          </p:val>
                                        </p:tav>
                                        <p:tav tm="100000">
                                          <p:val>
                                            <p:fltVal val="1"/>
                                          </p:val>
                                        </p:tav>
                                      </p:tavLst>
                                    </p:anim>
                                    <p:animScale>
                                      <p:cBhvr>
                                        <p:cTn id="33" dur="26">
                                          <p:stCondLst>
                                            <p:cond delay="650"/>
                                          </p:stCondLst>
                                        </p:cTn>
                                        <p:tgtEl>
                                          <p:spTgt spid="21"/>
                                        </p:tgtEl>
                                      </p:cBhvr>
                                      <p:to x="100000" y="60000"/>
                                    </p:animScale>
                                    <p:animScale>
                                      <p:cBhvr>
                                        <p:cTn id="34" dur="166" decel="50000">
                                          <p:stCondLst>
                                            <p:cond delay="676"/>
                                          </p:stCondLst>
                                        </p:cTn>
                                        <p:tgtEl>
                                          <p:spTgt spid="21"/>
                                        </p:tgtEl>
                                      </p:cBhvr>
                                      <p:to x="100000" y="100000"/>
                                    </p:animScale>
                                    <p:animScale>
                                      <p:cBhvr>
                                        <p:cTn id="35" dur="26">
                                          <p:stCondLst>
                                            <p:cond delay="1312"/>
                                          </p:stCondLst>
                                        </p:cTn>
                                        <p:tgtEl>
                                          <p:spTgt spid="21"/>
                                        </p:tgtEl>
                                      </p:cBhvr>
                                      <p:to x="100000" y="80000"/>
                                    </p:animScale>
                                    <p:animScale>
                                      <p:cBhvr>
                                        <p:cTn id="36" dur="166" decel="50000">
                                          <p:stCondLst>
                                            <p:cond delay="1338"/>
                                          </p:stCondLst>
                                        </p:cTn>
                                        <p:tgtEl>
                                          <p:spTgt spid="21"/>
                                        </p:tgtEl>
                                      </p:cBhvr>
                                      <p:to x="100000" y="100000"/>
                                    </p:animScale>
                                    <p:animScale>
                                      <p:cBhvr>
                                        <p:cTn id="37" dur="26">
                                          <p:stCondLst>
                                            <p:cond delay="1642"/>
                                          </p:stCondLst>
                                        </p:cTn>
                                        <p:tgtEl>
                                          <p:spTgt spid="21"/>
                                        </p:tgtEl>
                                      </p:cBhvr>
                                      <p:to x="100000" y="90000"/>
                                    </p:animScale>
                                    <p:animScale>
                                      <p:cBhvr>
                                        <p:cTn id="38" dur="166" decel="50000">
                                          <p:stCondLst>
                                            <p:cond delay="1668"/>
                                          </p:stCondLst>
                                        </p:cTn>
                                        <p:tgtEl>
                                          <p:spTgt spid="21"/>
                                        </p:tgtEl>
                                      </p:cBhvr>
                                      <p:to x="100000" y="100000"/>
                                    </p:animScale>
                                    <p:animScale>
                                      <p:cBhvr>
                                        <p:cTn id="39" dur="26">
                                          <p:stCondLst>
                                            <p:cond delay="1808"/>
                                          </p:stCondLst>
                                        </p:cTn>
                                        <p:tgtEl>
                                          <p:spTgt spid="21"/>
                                        </p:tgtEl>
                                      </p:cBhvr>
                                      <p:to x="100000" y="95000"/>
                                    </p:animScale>
                                    <p:animScale>
                                      <p:cBhvr>
                                        <p:cTn id="40" dur="166" decel="50000">
                                          <p:stCondLst>
                                            <p:cond delay="1834"/>
                                          </p:stCondLst>
                                        </p:cTn>
                                        <p:tgtEl>
                                          <p:spTgt spid="21"/>
                                        </p:tgtEl>
                                      </p:cBhvr>
                                      <p:to x="100000" y="100000"/>
                                    </p:animScale>
                                  </p:childTnLst>
                                </p:cTn>
                              </p:par>
                            </p:childTnLst>
                          </p:cTn>
                        </p:par>
                        <p:par>
                          <p:cTn id="41" fill="hold">
                            <p:stCondLst>
                              <p:cond delay="2000"/>
                            </p:stCondLst>
                            <p:childTnLst>
                              <p:par>
                                <p:cTn id="42" presetID="21" presetClass="entr" presetSubtype="1" fill="hold" grpId="0" nodeType="afterEffect">
                                  <p:stCondLst>
                                    <p:cond delay="0"/>
                                  </p:stCondLst>
                                  <p:childTnLst>
                                    <p:set>
                                      <p:cBhvr>
                                        <p:cTn id="43" dur="1" fill="hold">
                                          <p:stCondLst>
                                            <p:cond delay="0"/>
                                          </p:stCondLst>
                                        </p:cTn>
                                        <p:tgtEl>
                                          <p:spTgt spid="48"/>
                                        </p:tgtEl>
                                        <p:attrNameLst>
                                          <p:attrName>style.visibility</p:attrName>
                                        </p:attrNameLst>
                                      </p:cBhvr>
                                      <p:to>
                                        <p:strVal val="visible"/>
                                      </p:to>
                                    </p:set>
                                    <p:animEffect transition="in" filter="wheel(1)">
                                      <p:cBhvr>
                                        <p:cTn id="44" dur="750"/>
                                        <p:tgtEl>
                                          <p:spTgt spid="48"/>
                                        </p:tgtEl>
                                      </p:cBhvr>
                                    </p:animEffect>
                                  </p:childTnLst>
                                </p:cTn>
                              </p:par>
                              <p:par>
                                <p:cTn id="45" presetID="53" presetClass="entr" presetSubtype="16" fill="hold" grpId="0" nodeType="withEffect">
                                  <p:stCondLst>
                                    <p:cond delay="250"/>
                                  </p:stCondLst>
                                  <p:childTnLst>
                                    <p:set>
                                      <p:cBhvr>
                                        <p:cTn id="46" dur="1" fill="hold">
                                          <p:stCondLst>
                                            <p:cond delay="0"/>
                                          </p:stCondLst>
                                        </p:cTn>
                                        <p:tgtEl>
                                          <p:spTgt spid="47"/>
                                        </p:tgtEl>
                                        <p:attrNameLst>
                                          <p:attrName>style.visibility</p:attrName>
                                        </p:attrNameLst>
                                      </p:cBhvr>
                                      <p:to>
                                        <p:strVal val="visible"/>
                                      </p:to>
                                    </p:set>
                                    <p:anim calcmode="lin" valueType="num">
                                      <p:cBhvr>
                                        <p:cTn id="47" dur="500" fill="hold"/>
                                        <p:tgtEl>
                                          <p:spTgt spid="47"/>
                                        </p:tgtEl>
                                        <p:attrNameLst>
                                          <p:attrName>ppt_w</p:attrName>
                                        </p:attrNameLst>
                                      </p:cBhvr>
                                      <p:tavLst>
                                        <p:tav tm="0">
                                          <p:val>
                                            <p:fltVal val="0"/>
                                          </p:val>
                                        </p:tav>
                                        <p:tav tm="100000">
                                          <p:val>
                                            <p:strVal val="#ppt_w"/>
                                          </p:val>
                                        </p:tav>
                                      </p:tavLst>
                                    </p:anim>
                                    <p:anim calcmode="lin" valueType="num">
                                      <p:cBhvr>
                                        <p:cTn id="48" dur="500" fill="hold"/>
                                        <p:tgtEl>
                                          <p:spTgt spid="47"/>
                                        </p:tgtEl>
                                        <p:attrNameLst>
                                          <p:attrName>ppt_h</p:attrName>
                                        </p:attrNameLst>
                                      </p:cBhvr>
                                      <p:tavLst>
                                        <p:tav tm="0">
                                          <p:val>
                                            <p:fltVal val="0"/>
                                          </p:val>
                                        </p:tav>
                                        <p:tav tm="100000">
                                          <p:val>
                                            <p:strVal val="#ppt_h"/>
                                          </p:val>
                                        </p:tav>
                                      </p:tavLst>
                                    </p:anim>
                                    <p:animEffect transition="in" filter="fade">
                                      <p:cBhvr>
                                        <p:cTn id="49" dur="500"/>
                                        <p:tgtEl>
                                          <p:spTgt spid="47"/>
                                        </p:tgtEl>
                                      </p:cBhvr>
                                    </p:animEffect>
                                  </p:childTnLst>
                                </p:cTn>
                              </p:par>
                            </p:childTnLst>
                          </p:cTn>
                        </p:par>
                        <p:par>
                          <p:cTn id="50" fill="hold">
                            <p:stCondLst>
                              <p:cond delay="2750"/>
                            </p:stCondLst>
                            <p:childTnLst>
                              <p:par>
                                <p:cTn id="51" presetID="22" presetClass="entr" presetSubtype="1" fill="hold" grpId="0" nodeType="afterEffect">
                                  <p:stCondLst>
                                    <p:cond delay="0"/>
                                  </p:stCondLst>
                                  <p:childTnLst>
                                    <p:set>
                                      <p:cBhvr>
                                        <p:cTn id="52" dur="1" fill="hold">
                                          <p:stCondLst>
                                            <p:cond delay="0"/>
                                          </p:stCondLst>
                                        </p:cTn>
                                        <p:tgtEl>
                                          <p:spTgt spid="53"/>
                                        </p:tgtEl>
                                        <p:attrNameLst>
                                          <p:attrName>style.visibility</p:attrName>
                                        </p:attrNameLst>
                                      </p:cBhvr>
                                      <p:to>
                                        <p:strVal val="visible"/>
                                      </p:to>
                                    </p:set>
                                    <p:animEffect transition="in" filter="wipe(up)">
                                      <p:cBhvr>
                                        <p:cTn id="53" dur="500"/>
                                        <p:tgtEl>
                                          <p:spTgt spid="53"/>
                                        </p:tgtEl>
                                      </p:cBhvr>
                                    </p:animEffect>
                                  </p:childTnLst>
                                </p:cTn>
                              </p:par>
                            </p:childTnLst>
                          </p:cTn>
                        </p:par>
                        <p:par>
                          <p:cTn id="54" fill="hold">
                            <p:stCondLst>
                              <p:cond delay="3250"/>
                            </p:stCondLst>
                            <p:childTnLst>
                              <p:par>
                                <p:cTn id="55" presetID="21" presetClass="entr" presetSubtype="1" fill="hold" grpId="0" nodeType="afterEffect">
                                  <p:stCondLst>
                                    <p:cond delay="0"/>
                                  </p:stCondLst>
                                  <p:childTnLst>
                                    <p:set>
                                      <p:cBhvr>
                                        <p:cTn id="56" dur="1" fill="hold">
                                          <p:stCondLst>
                                            <p:cond delay="0"/>
                                          </p:stCondLst>
                                        </p:cTn>
                                        <p:tgtEl>
                                          <p:spTgt spid="50"/>
                                        </p:tgtEl>
                                        <p:attrNameLst>
                                          <p:attrName>style.visibility</p:attrName>
                                        </p:attrNameLst>
                                      </p:cBhvr>
                                      <p:to>
                                        <p:strVal val="visible"/>
                                      </p:to>
                                    </p:set>
                                    <p:animEffect transition="in" filter="wheel(1)">
                                      <p:cBhvr>
                                        <p:cTn id="57" dur="750"/>
                                        <p:tgtEl>
                                          <p:spTgt spid="50"/>
                                        </p:tgtEl>
                                      </p:cBhvr>
                                    </p:animEffect>
                                  </p:childTnLst>
                                </p:cTn>
                              </p:par>
                              <p:par>
                                <p:cTn id="58" presetID="53" presetClass="entr" presetSubtype="16" fill="hold" grpId="0" nodeType="withEffect">
                                  <p:stCondLst>
                                    <p:cond delay="250"/>
                                  </p:stCondLst>
                                  <p:childTnLst>
                                    <p:set>
                                      <p:cBhvr>
                                        <p:cTn id="59" dur="1" fill="hold">
                                          <p:stCondLst>
                                            <p:cond delay="0"/>
                                          </p:stCondLst>
                                        </p:cTn>
                                        <p:tgtEl>
                                          <p:spTgt spid="49"/>
                                        </p:tgtEl>
                                        <p:attrNameLst>
                                          <p:attrName>style.visibility</p:attrName>
                                        </p:attrNameLst>
                                      </p:cBhvr>
                                      <p:to>
                                        <p:strVal val="visible"/>
                                      </p:to>
                                    </p:set>
                                    <p:anim calcmode="lin" valueType="num">
                                      <p:cBhvr>
                                        <p:cTn id="60" dur="500" fill="hold"/>
                                        <p:tgtEl>
                                          <p:spTgt spid="49"/>
                                        </p:tgtEl>
                                        <p:attrNameLst>
                                          <p:attrName>ppt_w</p:attrName>
                                        </p:attrNameLst>
                                      </p:cBhvr>
                                      <p:tavLst>
                                        <p:tav tm="0">
                                          <p:val>
                                            <p:fltVal val="0"/>
                                          </p:val>
                                        </p:tav>
                                        <p:tav tm="100000">
                                          <p:val>
                                            <p:strVal val="#ppt_w"/>
                                          </p:val>
                                        </p:tav>
                                      </p:tavLst>
                                    </p:anim>
                                    <p:anim calcmode="lin" valueType="num">
                                      <p:cBhvr>
                                        <p:cTn id="61" dur="500" fill="hold"/>
                                        <p:tgtEl>
                                          <p:spTgt spid="49"/>
                                        </p:tgtEl>
                                        <p:attrNameLst>
                                          <p:attrName>ppt_h</p:attrName>
                                        </p:attrNameLst>
                                      </p:cBhvr>
                                      <p:tavLst>
                                        <p:tav tm="0">
                                          <p:val>
                                            <p:fltVal val="0"/>
                                          </p:val>
                                        </p:tav>
                                        <p:tav tm="100000">
                                          <p:val>
                                            <p:strVal val="#ppt_h"/>
                                          </p:val>
                                        </p:tav>
                                      </p:tavLst>
                                    </p:anim>
                                    <p:animEffect transition="in" filter="fade">
                                      <p:cBhvr>
                                        <p:cTn id="62" dur="500"/>
                                        <p:tgtEl>
                                          <p:spTgt spid="49"/>
                                        </p:tgtEl>
                                      </p:cBhvr>
                                    </p:animEffect>
                                  </p:childTnLst>
                                </p:cTn>
                              </p:par>
                            </p:childTnLst>
                          </p:cTn>
                        </p:par>
                        <p:par>
                          <p:cTn id="63" fill="hold">
                            <p:stCondLst>
                              <p:cond delay="4000"/>
                            </p:stCondLst>
                            <p:childTnLst>
                              <p:par>
                                <p:cTn id="64" presetID="22" presetClass="entr" presetSubtype="4" fill="hold" grpId="0" nodeType="afterEffect">
                                  <p:stCondLst>
                                    <p:cond delay="0"/>
                                  </p:stCondLst>
                                  <p:childTnLst>
                                    <p:set>
                                      <p:cBhvr>
                                        <p:cTn id="65" dur="1" fill="hold">
                                          <p:stCondLst>
                                            <p:cond delay="0"/>
                                          </p:stCondLst>
                                        </p:cTn>
                                        <p:tgtEl>
                                          <p:spTgt spid="54"/>
                                        </p:tgtEl>
                                        <p:attrNameLst>
                                          <p:attrName>style.visibility</p:attrName>
                                        </p:attrNameLst>
                                      </p:cBhvr>
                                      <p:to>
                                        <p:strVal val="visible"/>
                                      </p:to>
                                    </p:set>
                                    <p:animEffect transition="in" filter="wipe(down)">
                                      <p:cBhvr>
                                        <p:cTn id="66" dur="500"/>
                                        <p:tgtEl>
                                          <p:spTgt spid="54"/>
                                        </p:tgtEl>
                                      </p:cBhvr>
                                    </p:animEffect>
                                  </p:childTnLst>
                                </p:cTn>
                              </p:par>
                            </p:childTnLst>
                          </p:cTn>
                        </p:par>
                        <p:par>
                          <p:cTn id="67" fill="hold">
                            <p:stCondLst>
                              <p:cond delay="4500"/>
                            </p:stCondLst>
                            <p:childTnLst>
                              <p:par>
                                <p:cTn id="68" presetID="21" presetClass="entr" presetSubtype="1" fill="hold" grpId="0" nodeType="afterEffect">
                                  <p:stCondLst>
                                    <p:cond delay="0"/>
                                  </p:stCondLst>
                                  <p:childTnLst>
                                    <p:set>
                                      <p:cBhvr>
                                        <p:cTn id="69" dur="1" fill="hold">
                                          <p:stCondLst>
                                            <p:cond delay="0"/>
                                          </p:stCondLst>
                                        </p:cTn>
                                        <p:tgtEl>
                                          <p:spTgt spid="52"/>
                                        </p:tgtEl>
                                        <p:attrNameLst>
                                          <p:attrName>style.visibility</p:attrName>
                                        </p:attrNameLst>
                                      </p:cBhvr>
                                      <p:to>
                                        <p:strVal val="visible"/>
                                      </p:to>
                                    </p:set>
                                    <p:animEffect transition="in" filter="wheel(1)">
                                      <p:cBhvr>
                                        <p:cTn id="70" dur="750"/>
                                        <p:tgtEl>
                                          <p:spTgt spid="52"/>
                                        </p:tgtEl>
                                      </p:cBhvr>
                                    </p:animEffect>
                                  </p:childTnLst>
                                </p:cTn>
                              </p:par>
                              <p:par>
                                <p:cTn id="71" presetID="53" presetClass="entr" presetSubtype="16" fill="hold" grpId="0" nodeType="withEffect">
                                  <p:stCondLst>
                                    <p:cond delay="250"/>
                                  </p:stCondLst>
                                  <p:childTnLst>
                                    <p:set>
                                      <p:cBhvr>
                                        <p:cTn id="72" dur="1" fill="hold">
                                          <p:stCondLst>
                                            <p:cond delay="0"/>
                                          </p:stCondLst>
                                        </p:cTn>
                                        <p:tgtEl>
                                          <p:spTgt spid="51"/>
                                        </p:tgtEl>
                                        <p:attrNameLst>
                                          <p:attrName>style.visibility</p:attrName>
                                        </p:attrNameLst>
                                      </p:cBhvr>
                                      <p:to>
                                        <p:strVal val="visible"/>
                                      </p:to>
                                    </p:set>
                                    <p:anim calcmode="lin" valueType="num">
                                      <p:cBhvr>
                                        <p:cTn id="73" dur="500" fill="hold"/>
                                        <p:tgtEl>
                                          <p:spTgt spid="51"/>
                                        </p:tgtEl>
                                        <p:attrNameLst>
                                          <p:attrName>ppt_w</p:attrName>
                                        </p:attrNameLst>
                                      </p:cBhvr>
                                      <p:tavLst>
                                        <p:tav tm="0">
                                          <p:val>
                                            <p:fltVal val="0"/>
                                          </p:val>
                                        </p:tav>
                                        <p:tav tm="100000">
                                          <p:val>
                                            <p:strVal val="#ppt_w"/>
                                          </p:val>
                                        </p:tav>
                                      </p:tavLst>
                                    </p:anim>
                                    <p:anim calcmode="lin" valueType="num">
                                      <p:cBhvr>
                                        <p:cTn id="74" dur="500" fill="hold"/>
                                        <p:tgtEl>
                                          <p:spTgt spid="51"/>
                                        </p:tgtEl>
                                        <p:attrNameLst>
                                          <p:attrName>ppt_h</p:attrName>
                                        </p:attrNameLst>
                                      </p:cBhvr>
                                      <p:tavLst>
                                        <p:tav tm="0">
                                          <p:val>
                                            <p:fltVal val="0"/>
                                          </p:val>
                                        </p:tav>
                                        <p:tav tm="100000">
                                          <p:val>
                                            <p:strVal val="#ppt_h"/>
                                          </p:val>
                                        </p:tav>
                                      </p:tavLst>
                                    </p:anim>
                                    <p:animEffect transition="in" filter="fade">
                                      <p:cBhvr>
                                        <p:cTn id="75" dur="500"/>
                                        <p:tgtEl>
                                          <p:spTgt spid="51"/>
                                        </p:tgtEl>
                                      </p:cBhvr>
                                    </p:animEffect>
                                  </p:childTnLst>
                                </p:cTn>
                              </p:par>
                            </p:childTnLst>
                          </p:cTn>
                        </p:par>
                        <p:par>
                          <p:cTn id="76" fill="hold">
                            <p:stCondLst>
                              <p:cond delay="5250"/>
                            </p:stCondLst>
                            <p:childTnLst>
                              <p:par>
                                <p:cTn id="77" presetID="22" presetClass="entr" presetSubtype="4" fill="hold" grpId="0" nodeType="afterEffect">
                                  <p:stCondLst>
                                    <p:cond delay="0"/>
                                  </p:stCondLst>
                                  <p:childTnLst>
                                    <p:set>
                                      <p:cBhvr>
                                        <p:cTn id="78" dur="1" fill="hold">
                                          <p:stCondLst>
                                            <p:cond delay="0"/>
                                          </p:stCondLst>
                                        </p:cTn>
                                        <p:tgtEl>
                                          <p:spTgt spid="55"/>
                                        </p:tgtEl>
                                        <p:attrNameLst>
                                          <p:attrName>style.visibility</p:attrName>
                                        </p:attrNameLst>
                                      </p:cBhvr>
                                      <p:to>
                                        <p:strVal val="visible"/>
                                      </p:to>
                                    </p:set>
                                    <p:animEffect transition="in" filter="wipe(down)">
                                      <p:cBhvr>
                                        <p:cTn id="79" dur="500"/>
                                        <p:tgtEl>
                                          <p:spTgt spid="55"/>
                                        </p:tgtEl>
                                      </p:cBhvr>
                                    </p:animEffect>
                                  </p:childTnLst>
                                </p:cTn>
                              </p:par>
                            </p:childTnLst>
                          </p:cTn>
                        </p:par>
                        <p:par>
                          <p:cTn id="80" fill="hold">
                            <p:stCondLst>
                              <p:cond delay="5750"/>
                            </p:stCondLst>
                            <p:childTnLst>
                              <p:par>
                                <p:cTn id="81" presetID="22" presetClass="entr" presetSubtype="8" fill="hold" grpId="0" nodeType="afterEffect">
                                  <p:stCondLst>
                                    <p:cond delay="0"/>
                                  </p:stCondLst>
                                  <p:childTnLst>
                                    <p:set>
                                      <p:cBhvr>
                                        <p:cTn id="82" dur="1" fill="hold">
                                          <p:stCondLst>
                                            <p:cond delay="0"/>
                                          </p:stCondLst>
                                        </p:cTn>
                                        <p:tgtEl>
                                          <p:spTgt spid="56">
                                            <p:graphicEl>
                                              <a:chart seriesIdx="-3" categoryIdx="-3" bldStep="gridLegend"/>
                                            </p:graphicEl>
                                          </p:spTgt>
                                        </p:tgtEl>
                                        <p:attrNameLst>
                                          <p:attrName>style.visibility</p:attrName>
                                        </p:attrNameLst>
                                      </p:cBhvr>
                                      <p:to>
                                        <p:strVal val="visible"/>
                                      </p:to>
                                    </p:set>
                                    <p:animEffect transition="in" filter="wipe(left)">
                                      <p:cBhvr>
                                        <p:cTn id="83" dur="500"/>
                                        <p:tgtEl>
                                          <p:spTgt spid="56">
                                            <p:graphicEl>
                                              <a:chart seriesIdx="-3" categoryIdx="-3" bldStep="gridLegend"/>
                                            </p:graphicEl>
                                          </p:spTgt>
                                        </p:tgtEl>
                                      </p:cBhvr>
                                    </p:animEffect>
                                  </p:childTnLst>
                                </p:cTn>
                              </p:par>
                            </p:childTnLst>
                          </p:cTn>
                        </p:par>
                        <p:par>
                          <p:cTn id="84" fill="hold">
                            <p:stCondLst>
                              <p:cond delay="6250"/>
                            </p:stCondLst>
                            <p:childTnLst>
                              <p:par>
                                <p:cTn id="85" presetID="22" presetClass="entr" presetSubtype="8" fill="hold" grpId="0" nodeType="afterEffect">
                                  <p:stCondLst>
                                    <p:cond delay="0"/>
                                  </p:stCondLst>
                                  <p:childTnLst>
                                    <p:set>
                                      <p:cBhvr>
                                        <p:cTn id="86" dur="1" fill="hold">
                                          <p:stCondLst>
                                            <p:cond delay="0"/>
                                          </p:stCondLst>
                                        </p:cTn>
                                        <p:tgtEl>
                                          <p:spTgt spid="56">
                                            <p:graphicEl>
                                              <a:chart seriesIdx="0" categoryIdx="-4" bldStep="series"/>
                                            </p:graphicEl>
                                          </p:spTgt>
                                        </p:tgtEl>
                                        <p:attrNameLst>
                                          <p:attrName>style.visibility</p:attrName>
                                        </p:attrNameLst>
                                      </p:cBhvr>
                                      <p:to>
                                        <p:strVal val="visible"/>
                                      </p:to>
                                    </p:set>
                                    <p:animEffect transition="in" filter="wipe(left)">
                                      <p:cBhvr>
                                        <p:cTn id="87" dur="500"/>
                                        <p:tgtEl>
                                          <p:spTgt spid="56">
                                            <p:graphicEl>
                                              <a:chart seriesIdx="0"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0" grpId="0" animBg="1"/>
      <p:bldP spid="51" grpId="0" animBg="1"/>
      <p:bldP spid="52" grpId="0" animBg="1"/>
      <p:bldP spid="53" grpId="0" animBg="1"/>
      <p:bldP spid="54" grpId="0" animBg="1"/>
      <p:bldP spid="55" grpId="0" animBg="1"/>
      <p:bldGraphic spid="56" grpId="0">
        <p:bldSub>
          <a:bldChart bld="series"/>
        </p:bldSub>
      </p:bldGraphic>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组合 31"/>
          <p:cNvGrpSpPr/>
          <p:nvPr/>
        </p:nvGrpSpPr>
        <p:grpSpPr>
          <a:xfrm>
            <a:off x="4633913" y="1934928"/>
            <a:ext cx="809625" cy="809625"/>
            <a:chOff x="4572000" y="1581640"/>
            <a:chExt cx="1079500" cy="1079500"/>
          </a:xfrm>
          <a:solidFill>
            <a:srgbClr val="996633"/>
          </a:solidFill>
        </p:grpSpPr>
        <p:sp>
          <p:nvSpPr>
            <p:cNvPr id="33" name="泪滴形 32"/>
            <p:cNvSpPr/>
            <p:nvPr/>
          </p:nvSpPr>
          <p:spPr>
            <a:xfrm>
              <a:off x="4572000" y="1581640"/>
              <a:ext cx="1079500" cy="10795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solidFill>
                <a:cs typeface="+mn-ea"/>
                <a:sym typeface="+mn-lt"/>
              </a:endParaRPr>
            </a:p>
          </p:txBody>
        </p:sp>
        <p:sp>
          <p:nvSpPr>
            <p:cNvPr id="34" name="TextBox 11"/>
            <p:cNvSpPr txBox="1"/>
            <p:nvPr/>
          </p:nvSpPr>
          <p:spPr>
            <a:xfrm>
              <a:off x="4886415" y="1859780"/>
              <a:ext cx="450671" cy="553997"/>
            </a:xfrm>
            <a:prstGeom prst="rect">
              <a:avLst/>
            </a:prstGeom>
            <a:grpFill/>
          </p:spPr>
          <p:txBody>
            <a:bodyPr wrap="square" rtlCol="0">
              <a:spAutoFit/>
            </a:bodyPr>
            <a:lstStyle/>
            <a:p>
              <a:pPr algn="ctr"/>
              <a:r>
                <a:rPr lang="en-US" altLang="zh-CN" sz="2100" dirty="0">
                  <a:solidFill>
                    <a:schemeClr val="bg1"/>
                  </a:solidFill>
                  <a:cs typeface="+mn-ea"/>
                  <a:sym typeface="+mn-lt"/>
                </a:rPr>
                <a:t>B</a:t>
              </a:r>
              <a:endParaRPr lang="zh-CN" altLang="en-US" sz="2100" dirty="0">
                <a:solidFill>
                  <a:schemeClr val="bg1"/>
                </a:solidFill>
                <a:cs typeface="+mn-ea"/>
                <a:sym typeface="+mn-lt"/>
              </a:endParaRPr>
            </a:p>
          </p:txBody>
        </p:sp>
      </p:grpSp>
      <p:grpSp>
        <p:nvGrpSpPr>
          <p:cNvPr id="35" name="组合 34"/>
          <p:cNvGrpSpPr/>
          <p:nvPr/>
        </p:nvGrpSpPr>
        <p:grpSpPr>
          <a:xfrm>
            <a:off x="3824288" y="1934928"/>
            <a:ext cx="809625" cy="809625"/>
            <a:chOff x="3492500" y="1581640"/>
            <a:chExt cx="1079500" cy="1079500"/>
          </a:xfrm>
          <a:solidFill>
            <a:srgbClr val="996633"/>
          </a:solidFill>
        </p:grpSpPr>
        <p:sp>
          <p:nvSpPr>
            <p:cNvPr id="36" name="泪滴形 35"/>
            <p:cNvSpPr/>
            <p:nvPr/>
          </p:nvSpPr>
          <p:spPr>
            <a:xfrm flipH="1">
              <a:off x="3492500" y="1581640"/>
              <a:ext cx="1079500" cy="10795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bg1"/>
                </a:solidFill>
                <a:cs typeface="+mn-ea"/>
                <a:sym typeface="+mn-lt"/>
              </a:endParaRPr>
            </a:p>
          </p:txBody>
        </p:sp>
        <p:sp>
          <p:nvSpPr>
            <p:cNvPr id="37" name="TextBox 12"/>
            <p:cNvSpPr txBox="1"/>
            <p:nvPr/>
          </p:nvSpPr>
          <p:spPr>
            <a:xfrm>
              <a:off x="3806915" y="1859780"/>
              <a:ext cx="450671" cy="553997"/>
            </a:xfrm>
            <a:prstGeom prst="rect">
              <a:avLst/>
            </a:prstGeom>
            <a:grpFill/>
          </p:spPr>
          <p:txBody>
            <a:bodyPr wrap="square" rtlCol="0">
              <a:spAutoFit/>
            </a:bodyPr>
            <a:lstStyle/>
            <a:p>
              <a:pPr algn="ctr"/>
              <a:r>
                <a:rPr lang="en-US" altLang="zh-CN" sz="2100" dirty="0">
                  <a:solidFill>
                    <a:schemeClr val="bg1"/>
                  </a:solidFill>
                  <a:cs typeface="+mn-ea"/>
                  <a:sym typeface="+mn-lt"/>
                </a:rPr>
                <a:t>A</a:t>
              </a:r>
              <a:endParaRPr lang="zh-CN" altLang="en-US" sz="2100" dirty="0">
                <a:solidFill>
                  <a:schemeClr val="bg1"/>
                </a:solidFill>
                <a:cs typeface="+mn-ea"/>
                <a:sym typeface="+mn-lt"/>
              </a:endParaRPr>
            </a:p>
          </p:txBody>
        </p:sp>
      </p:grpSp>
      <p:grpSp>
        <p:nvGrpSpPr>
          <p:cNvPr id="38" name="组合 37"/>
          <p:cNvGrpSpPr/>
          <p:nvPr/>
        </p:nvGrpSpPr>
        <p:grpSpPr>
          <a:xfrm>
            <a:off x="3824288" y="2744553"/>
            <a:ext cx="809625" cy="809625"/>
            <a:chOff x="3492500" y="2661140"/>
            <a:chExt cx="1079500" cy="1079500"/>
          </a:xfrm>
          <a:solidFill>
            <a:srgbClr val="996633"/>
          </a:solidFill>
        </p:grpSpPr>
        <p:sp>
          <p:nvSpPr>
            <p:cNvPr id="39" name="泪滴形 38"/>
            <p:cNvSpPr/>
            <p:nvPr/>
          </p:nvSpPr>
          <p:spPr>
            <a:xfrm flipH="1" flipV="1">
              <a:off x="3492500" y="2661140"/>
              <a:ext cx="1079500" cy="10795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bg1"/>
                </a:solidFill>
                <a:cs typeface="+mn-ea"/>
                <a:sym typeface="+mn-lt"/>
              </a:endParaRPr>
            </a:p>
          </p:txBody>
        </p:sp>
        <p:sp>
          <p:nvSpPr>
            <p:cNvPr id="40" name="TextBox 13"/>
            <p:cNvSpPr txBox="1"/>
            <p:nvPr/>
          </p:nvSpPr>
          <p:spPr>
            <a:xfrm>
              <a:off x="3806915" y="2939280"/>
              <a:ext cx="450671" cy="553997"/>
            </a:xfrm>
            <a:prstGeom prst="rect">
              <a:avLst/>
            </a:prstGeom>
            <a:grpFill/>
          </p:spPr>
          <p:txBody>
            <a:bodyPr wrap="square" rtlCol="0">
              <a:spAutoFit/>
            </a:bodyPr>
            <a:lstStyle/>
            <a:p>
              <a:pPr algn="ctr"/>
              <a:r>
                <a:rPr lang="en-US" altLang="zh-CN" sz="2100" dirty="0">
                  <a:solidFill>
                    <a:schemeClr val="bg1"/>
                  </a:solidFill>
                  <a:cs typeface="+mn-ea"/>
                  <a:sym typeface="+mn-lt"/>
                </a:rPr>
                <a:t>C</a:t>
              </a:r>
              <a:endParaRPr lang="zh-CN" altLang="en-US" sz="2100" dirty="0">
                <a:solidFill>
                  <a:schemeClr val="bg1"/>
                </a:solidFill>
                <a:cs typeface="+mn-ea"/>
                <a:sym typeface="+mn-lt"/>
              </a:endParaRPr>
            </a:p>
          </p:txBody>
        </p:sp>
      </p:grpSp>
      <p:grpSp>
        <p:nvGrpSpPr>
          <p:cNvPr id="41" name="组合 40"/>
          <p:cNvGrpSpPr/>
          <p:nvPr/>
        </p:nvGrpSpPr>
        <p:grpSpPr>
          <a:xfrm>
            <a:off x="4633913" y="2744553"/>
            <a:ext cx="809625" cy="809625"/>
            <a:chOff x="4572000" y="2661140"/>
            <a:chExt cx="1079500" cy="1079500"/>
          </a:xfrm>
          <a:solidFill>
            <a:srgbClr val="996633"/>
          </a:solidFill>
        </p:grpSpPr>
        <p:sp>
          <p:nvSpPr>
            <p:cNvPr id="42" name="泪滴形 41"/>
            <p:cNvSpPr/>
            <p:nvPr/>
          </p:nvSpPr>
          <p:spPr>
            <a:xfrm flipV="1">
              <a:off x="4572000" y="2661140"/>
              <a:ext cx="1079500" cy="1079500"/>
            </a:xfrm>
            <a:prstGeom prst="teardrop">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a:solidFill>
                  <a:schemeClr val="bg1"/>
                </a:solidFill>
                <a:cs typeface="+mn-ea"/>
                <a:sym typeface="+mn-lt"/>
              </a:endParaRPr>
            </a:p>
          </p:txBody>
        </p:sp>
        <p:sp>
          <p:nvSpPr>
            <p:cNvPr id="43" name="TextBox 14"/>
            <p:cNvSpPr txBox="1"/>
            <p:nvPr/>
          </p:nvSpPr>
          <p:spPr>
            <a:xfrm>
              <a:off x="4886415" y="2939280"/>
              <a:ext cx="450671" cy="553997"/>
            </a:xfrm>
            <a:prstGeom prst="rect">
              <a:avLst/>
            </a:prstGeom>
            <a:grpFill/>
          </p:spPr>
          <p:txBody>
            <a:bodyPr wrap="square" rtlCol="0">
              <a:spAutoFit/>
            </a:bodyPr>
            <a:lstStyle/>
            <a:p>
              <a:pPr algn="ctr"/>
              <a:r>
                <a:rPr lang="en-US" altLang="zh-CN" sz="2100" dirty="0">
                  <a:solidFill>
                    <a:schemeClr val="bg1"/>
                  </a:solidFill>
                  <a:cs typeface="+mn-ea"/>
                  <a:sym typeface="+mn-lt"/>
                </a:rPr>
                <a:t>D</a:t>
              </a:r>
              <a:endParaRPr lang="zh-CN" altLang="en-US" sz="2100" dirty="0">
                <a:solidFill>
                  <a:schemeClr val="bg1"/>
                </a:solidFill>
                <a:cs typeface="+mn-ea"/>
                <a:sym typeface="+mn-lt"/>
              </a:endParaRPr>
            </a:p>
          </p:txBody>
        </p:sp>
      </p:grpSp>
      <p:sp>
        <p:nvSpPr>
          <p:cNvPr id="44" name="矩形 43"/>
          <p:cNvSpPr/>
          <p:nvPr/>
        </p:nvSpPr>
        <p:spPr>
          <a:xfrm>
            <a:off x="5544279" y="2029502"/>
            <a:ext cx="2431256" cy="483337"/>
          </a:xfrm>
          <a:prstGeom prst="rect">
            <a:avLst/>
          </a:prstGeom>
        </p:spPr>
        <p:txBody>
          <a:bodyPr wrap="square">
            <a:spAutoFit/>
          </a:bodyPr>
          <a:lstStyle/>
          <a:p>
            <a:pPr>
              <a:lnSpc>
                <a:spcPct val="150000"/>
              </a:lnSpc>
            </a:pPr>
            <a:r>
              <a:rPr lang="en-US" altLang="zh-CN" sz="900" dirty="0">
                <a:solidFill>
                  <a:schemeClr val="bg1"/>
                </a:solidFill>
                <a:cs typeface="+mn-ea"/>
                <a:sym typeface="+mn-lt"/>
              </a:rPr>
              <a:t>Apologizing does not always mean you are wrong the other person is right</a:t>
            </a:r>
          </a:p>
        </p:txBody>
      </p:sp>
      <p:sp>
        <p:nvSpPr>
          <p:cNvPr id="45" name="矩形 44"/>
          <p:cNvSpPr/>
          <p:nvPr/>
        </p:nvSpPr>
        <p:spPr>
          <a:xfrm>
            <a:off x="5544279" y="2974858"/>
            <a:ext cx="2431256" cy="483337"/>
          </a:xfrm>
          <a:prstGeom prst="rect">
            <a:avLst/>
          </a:prstGeom>
        </p:spPr>
        <p:txBody>
          <a:bodyPr wrap="square">
            <a:spAutoFit/>
          </a:bodyPr>
          <a:lstStyle/>
          <a:p>
            <a:pPr>
              <a:lnSpc>
                <a:spcPct val="150000"/>
              </a:lnSpc>
            </a:pPr>
            <a:r>
              <a:rPr lang="en-US" altLang="zh-CN" sz="900" dirty="0">
                <a:solidFill>
                  <a:schemeClr val="bg1"/>
                </a:solidFill>
                <a:cs typeface="+mn-ea"/>
                <a:sym typeface="+mn-lt"/>
              </a:rPr>
              <a:t>Apologizing does not always mean you are wrong the other person is right</a:t>
            </a:r>
          </a:p>
        </p:txBody>
      </p:sp>
      <p:sp>
        <p:nvSpPr>
          <p:cNvPr id="46" name="矩形 45"/>
          <p:cNvSpPr/>
          <p:nvPr/>
        </p:nvSpPr>
        <p:spPr>
          <a:xfrm>
            <a:off x="1292293" y="2974858"/>
            <a:ext cx="2431256" cy="483337"/>
          </a:xfrm>
          <a:prstGeom prst="rect">
            <a:avLst/>
          </a:prstGeom>
        </p:spPr>
        <p:txBody>
          <a:bodyPr wrap="square">
            <a:spAutoFit/>
          </a:bodyPr>
          <a:lstStyle/>
          <a:p>
            <a:pPr algn="r">
              <a:lnSpc>
                <a:spcPct val="150000"/>
              </a:lnSpc>
            </a:pPr>
            <a:r>
              <a:rPr lang="en-US" altLang="zh-CN" sz="900" dirty="0">
                <a:solidFill>
                  <a:schemeClr val="bg1"/>
                </a:solidFill>
                <a:cs typeface="+mn-ea"/>
                <a:sym typeface="+mn-lt"/>
              </a:rPr>
              <a:t>Apologizing does not always mean you are wrong the other person is right</a:t>
            </a:r>
          </a:p>
        </p:txBody>
      </p:sp>
      <p:sp>
        <p:nvSpPr>
          <p:cNvPr id="57" name="矩形 56"/>
          <p:cNvSpPr/>
          <p:nvPr/>
        </p:nvSpPr>
        <p:spPr>
          <a:xfrm>
            <a:off x="1292293" y="2042414"/>
            <a:ext cx="2431256" cy="483337"/>
          </a:xfrm>
          <a:prstGeom prst="rect">
            <a:avLst/>
          </a:prstGeom>
        </p:spPr>
        <p:txBody>
          <a:bodyPr wrap="square">
            <a:spAutoFit/>
          </a:bodyPr>
          <a:lstStyle/>
          <a:p>
            <a:pPr algn="r">
              <a:lnSpc>
                <a:spcPct val="150000"/>
              </a:lnSpc>
            </a:pPr>
            <a:r>
              <a:rPr lang="en-US" altLang="zh-CN" sz="900" dirty="0">
                <a:solidFill>
                  <a:schemeClr val="bg1"/>
                </a:solidFill>
                <a:cs typeface="+mn-ea"/>
                <a:sym typeface="+mn-lt"/>
              </a:rPr>
              <a:t>Apologizing does not always mean you are wrong the other person is right</a:t>
            </a:r>
          </a:p>
        </p:txBody>
      </p:sp>
      <p:cxnSp>
        <p:nvCxnSpPr>
          <p:cNvPr id="58" name="直接连接符 57"/>
          <p:cNvCxnSpPr/>
          <p:nvPr/>
        </p:nvCxnSpPr>
        <p:spPr>
          <a:xfrm>
            <a:off x="4633913" y="1563638"/>
            <a:ext cx="0" cy="2464024"/>
          </a:xfrm>
          <a:prstGeom prst="line">
            <a:avLst/>
          </a:prstGeom>
          <a:ln>
            <a:solidFill>
              <a:srgbClr val="996633"/>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a:off x="1393031" y="2754446"/>
            <a:ext cx="6481763" cy="0"/>
          </a:xfrm>
          <a:prstGeom prst="line">
            <a:avLst/>
          </a:prstGeom>
          <a:ln>
            <a:solidFill>
              <a:srgbClr val="996633"/>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21121" y="627534"/>
            <a:ext cx="2564584" cy="0"/>
          </a:xfrm>
          <a:prstGeom prst="line">
            <a:avLst/>
          </a:prstGeom>
          <a:ln w="12700">
            <a:solidFill>
              <a:srgbClr val="996600"/>
            </a:solidFill>
          </a:ln>
        </p:spPr>
        <p:style>
          <a:lnRef idx="1">
            <a:schemeClr val="accent1"/>
          </a:lnRef>
          <a:fillRef idx="0">
            <a:schemeClr val="accent1"/>
          </a:fillRef>
          <a:effectRef idx="0">
            <a:schemeClr val="accent1"/>
          </a:effectRef>
          <a:fontRef idx="minor">
            <a:schemeClr val="tx1"/>
          </a:fontRef>
        </p:style>
      </p:cxnSp>
      <p:pic>
        <p:nvPicPr>
          <p:cNvPr id="27" name="Picture 4" descr="C:\Users\Administrator\Desktop\5.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193026" y="-128431"/>
            <a:ext cx="718172" cy="1043326"/>
          </a:xfrm>
          <a:prstGeom prst="rect">
            <a:avLst/>
          </a:prstGeom>
          <a:noFill/>
          <a:extLst>
            <a:ext uri="{909E8E84-426E-40DD-AFC4-6F175D3DCCD1}">
              <a14:hiddenFill xmlns:a14="http://schemas.microsoft.com/office/drawing/2010/main">
                <a:solidFill>
                  <a:srgbClr val="FFFFFF"/>
                </a:solidFill>
              </a14:hiddenFill>
            </a:ext>
          </a:extLst>
        </p:spPr>
      </p:pic>
      <p:sp>
        <p:nvSpPr>
          <p:cNvPr id="28" name="矩形 27"/>
          <p:cNvSpPr/>
          <p:nvPr/>
        </p:nvSpPr>
        <p:spPr>
          <a:xfrm>
            <a:off x="554068" y="258202"/>
            <a:ext cx="1569660" cy="369332"/>
          </a:xfrm>
          <a:prstGeom prst="rect">
            <a:avLst/>
          </a:prstGeom>
        </p:spPr>
        <p:txBody>
          <a:bodyPr wrap="none">
            <a:spAutoFit/>
          </a:bodyPr>
          <a:lstStyle/>
          <a:p>
            <a:pPr lvl="0" fontAlgn="base">
              <a:spcBef>
                <a:spcPct val="0"/>
              </a:spcBef>
              <a:spcAft>
                <a:spcPct val="0"/>
              </a:spcAft>
              <a:defRPr/>
            </a:pPr>
            <a:r>
              <a:rPr lang="zh-CN" altLang="en-US" kern="0" dirty="0">
                <a:solidFill>
                  <a:schemeClr val="bg1"/>
                </a:solidFill>
                <a:cs typeface="+mn-ea"/>
                <a:sym typeface="+mn-lt"/>
              </a:rPr>
              <a:t>输入标题文本</a:t>
            </a:r>
          </a:p>
        </p:txBody>
      </p:sp>
      <p:pic>
        <p:nvPicPr>
          <p:cNvPr id="29" name="Picture 2" descr="C:\Users\Administrator\Desktop\2.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2651" t="40984" r="30917" b="40316"/>
          <a:stretch/>
        </p:blipFill>
        <p:spPr bwMode="auto">
          <a:xfrm>
            <a:off x="2009740" y="21804"/>
            <a:ext cx="434200" cy="677738"/>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1549382618"/>
      </p:ext>
    </p:extLst>
  </p:cSld>
  <p:clrMapOvr>
    <a:masterClrMapping/>
  </p:clrMapOvr>
  <mc:AlternateContent xmlns:mc="http://schemas.openxmlformats.org/markup-compatibility/2006" xmlns:p14="http://schemas.microsoft.com/office/powerpoint/2010/main">
    <mc:Choice Requires="p14">
      <p:transition spd="slow" p14:dur="1500" advTm="5700">
        <p:random/>
      </p:transition>
    </mc:Choice>
    <mc:Fallback xmlns="">
      <p:transition spd="slow" advTm="57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barn(inVertical)">
                                      <p:cBhvr>
                                        <p:cTn id="13" dur="500"/>
                                        <p:tgtEl>
                                          <p:spTgt spid="26"/>
                                        </p:tgtEl>
                                      </p:cBhvr>
                                    </p:animEffect>
                                  </p:childTnLst>
                                </p:cTn>
                              </p:par>
                            </p:childTnLst>
                          </p:cTn>
                        </p:par>
                      </p:childTnLst>
                    </p:cTn>
                  </p:par>
                  <p:par>
                    <p:cTn id="14" fill="hold">
                      <p:stCondLst>
                        <p:cond delay="indefinite"/>
                      </p:stCondLst>
                      <p:childTnLst>
                        <p:par>
                          <p:cTn id="15" fill="hold">
                            <p:stCondLst>
                              <p:cond delay="0"/>
                            </p:stCondLst>
                            <p:childTnLst>
                              <p:par>
                                <p:cTn id="16" presetID="41" presetClass="entr" presetSubtype="0" fill="hold" grpId="0" nodeType="clickEffect">
                                  <p:stCondLst>
                                    <p:cond delay="0"/>
                                  </p:stCondLst>
                                  <p:iterate type="lt">
                                    <p:tmPct val="10000"/>
                                  </p:iterate>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8"/>
                                        </p:tgtEl>
                                        <p:attrNameLst>
                                          <p:attrName>ppt_y</p:attrName>
                                        </p:attrNameLst>
                                      </p:cBhvr>
                                      <p:tavLst>
                                        <p:tav tm="0">
                                          <p:val>
                                            <p:strVal val="#ppt_y"/>
                                          </p:val>
                                        </p:tav>
                                        <p:tav tm="100000">
                                          <p:val>
                                            <p:strVal val="#ppt_y"/>
                                          </p:val>
                                        </p:tav>
                                      </p:tavLst>
                                    </p:anim>
                                    <p:anim calcmode="lin" valueType="num">
                                      <p:cBhvr>
                                        <p:cTn id="20"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8"/>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nodeType="click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wipe(down)">
                                      <p:cBhvr>
                                        <p:cTn id="27" dur="580">
                                          <p:stCondLst>
                                            <p:cond delay="0"/>
                                          </p:stCondLst>
                                        </p:cTn>
                                        <p:tgtEl>
                                          <p:spTgt spid="29"/>
                                        </p:tgtEl>
                                      </p:cBhvr>
                                    </p:animEffect>
                                    <p:anim calcmode="lin" valueType="num">
                                      <p:cBhvr>
                                        <p:cTn id="28" dur="1822"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29"/>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29"/>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29"/>
                                        </p:tgtEl>
                                        <p:attrNameLst>
                                          <p:attrName>ppt_y</p:attrName>
                                        </p:attrNameLst>
                                      </p:cBhvr>
                                      <p:tavLst>
                                        <p:tav tm="0" fmla="#ppt_y-sin(pi*$)/81">
                                          <p:val>
                                            <p:fltVal val="0"/>
                                          </p:val>
                                        </p:tav>
                                        <p:tav tm="100000">
                                          <p:val>
                                            <p:fltVal val="1"/>
                                          </p:val>
                                        </p:tav>
                                      </p:tavLst>
                                    </p:anim>
                                    <p:animScale>
                                      <p:cBhvr>
                                        <p:cTn id="33" dur="26">
                                          <p:stCondLst>
                                            <p:cond delay="650"/>
                                          </p:stCondLst>
                                        </p:cTn>
                                        <p:tgtEl>
                                          <p:spTgt spid="29"/>
                                        </p:tgtEl>
                                      </p:cBhvr>
                                      <p:to x="100000" y="60000"/>
                                    </p:animScale>
                                    <p:animScale>
                                      <p:cBhvr>
                                        <p:cTn id="34" dur="166" decel="50000">
                                          <p:stCondLst>
                                            <p:cond delay="676"/>
                                          </p:stCondLst>
                                        </p:cTn>
                                        <p:tgtEl>
                                          <p:spTgt spid="29"/>
                                        </p:tgtEl>
                                      </p:cBhvr>
                                      <p:to x="100000" y="100000"/>
                                    </p:animScale>
                                    <p:animScale>
                                      <p:cBhvr>
                                        <p:cTn id="35" dur="26">
                                          <p:stCondLst>
                                            <p:cond delay="1312"/>
                                          </p:stCondLst>
                                        </p:cTn>
                                        <p:tgtEl>
                                          <p:spTgt spid="29"/>
                                        </p:tgtEl>
                                      </p:cBhvr>
                                      <p:to x="100000" y="80000"/>
                                    </p:animScale>
                                    <p:animScale>
                                      <p:cBhvr>
                                        <p:cTn id="36" dur="166" decel="50000">
                                          <p:stCondLst>
                                            <p:cond delay="1338"/>
                                          </p:stCondLst>
                                        </p:cTn>
                                        <p:tgtEl>
                                          <p:spTgt spid="29"/>
                                        </p:tgtEl>
                                      </p:cBhvr>
                                      <p:to x="100000" y="100000"/>
                                    </p:animScale>
                                    <p:animScale>
                                      <p:cBhvr>
                                        <p:cTn id="37" dur="26">
                                          <p:stCondLst>
                                            <p:cond delay="1642"/>
                                          </p:stCondLst>
                                        </p:cTn>
                                        <p:tgtEl>
                                          <p:spTgt spid="29"/>
                                        </p:tgtEl>
                                      </p:cBhvr>
                                      <p:to x="100000" y="90000"/>
                                    </p:animScale>
                                    <p:animScale>
                                      <p:cBhvr>
                                        <p:cTn id="38" dur="166" decel="50000">
                                          <p:stCondLst>
                                            <p:cond delay="1668"/>
                                          </p:stCondLst>
                                        </p:cTn>
                                        <p:tgtEl>
                                          <p:spTgt spid="29"/>
                                        </p:tgtEl>
                                      </p:cBhvr>
                                      <p:to x="100000" y="100000"/>
                                    </p:animScale>
                                    <p:animScale>
                                      <p:cBhvr>
                                        <p:cTn id="39" dur="26">
                                          <p:stCondLst>
                                            <p:cond delay="1808"/>
                                          </p:stCondLst>
                                        </p:cTn>
                                        <p:tgtEl>
                                          <p:spTgt spid="29"/>
                                        </p:tgtEl>
                                      </p:cBhvr>
                                      <p:to x="100000" y="95000"/>
                                    </p:animScale>
                                    <p:animScale>
                                      <p:cBhvr>
                                        <p:cTn id="40" dur="166" decel="50000">
                                          <p:stCondLst>
                                            <p:cond delay="1834"/>
                                          </p:stCondLst>
                                        </p:cTn>
                                        <p:tgtEl>
                                          <p:spTgt spid="29"/>
                                        </p:tgtEl>
                                      </p:cBhvr>
                                      <p:to x="100000" y="100000"/>
                                    </p:animScale>
                                  </p:childTnLst>
                                </p:cTn>
                              </p:par>
                            </p:childTnLst>
                          </p:cTn>
                        </p:par>
                        <p:par>
                          <p:cTn id="41" fill="hold">
                            <p:stCondLst>
                              <p:cond delay="2000"/>
                            </p:stCondLst>
                            <p:childTnLst>
                              <p:par>
                                <p:cTn id="42" presetID="16" presetClass="entr" presetSubtype="42" fill="hold" nodeType="afterEffect">
                                  <p:stCondLst>
                                    <p:cond delay="0"/>
                                  </p:stCondLst>
                                  <p:childTnLst>
                                    <p:set>
                                      <p:cBhvr>
                                        <p:cTn id="43" dur="1" fill="hold">
                                          <p:stCondLst>
                                            <p:cond delay="0"/>
                                          </p:stCondLst>
                                        </p:cTn>
                                        <p:tgtEl>
                                          <p:spTgt spid="58"/>
                                        </p:tgtEl>
                                        <p:attrNameLst>
                                          <p:attrName>style.visibility</p:attrName>
                                        </p:attrNameLst>
                                      </p:cBhvr>
                                      <p:to>
                                        <p:strVal val="visible"/>
                                      </p:to>
                                    </p:set>
                                    <p:animEffect transition="in" filter="barn(outHorizontal)">
                                      <p:cBhvr>
                                        <p:cTn id="44" dur="500"/>
                                        <p:tgtEl>
                                          <p:spTgt spid="58"/>
                                        </p:tgtEl>
                                      </p:cBhvr>
                                    </p:animEffect>
                                  </p:childTnLst>
                                </p:cTn>
                              </p:par>
                              <p:par>
                                <p:cTn id="45" presetID="16" presetClass="entr" presetSubtype="37" fill="hold" nodeType="withEffect">
                                  <p:stCondLst>
                                    <p:cond delay="0"/>
                                  </p:stCondLst>
                                  <p:childTnLst>
                                    <p:set>
                                      <p:cBhvr>
                                        <p:cTn id="46" dur="1" fill="hold">
                                          <p:stCondLst>
                                            <p:cond delay="0"/>
                                          </p:stCondLst>
                                        </p:cTn>
                                        <p:tgtEl>
                                          <p:spTgt spid="59"/>
                                        </p:tgtEl>
                                        <p:attrNameLst>
                                          <p:attrName>style.visibility</p:attrName>
                                        </p:attrNameLst>
                                      </p:cBhvr>
                                      <p:to>
                                        <p:strVal val="visible"/>
                                      </p:to>
                                    </p:set>
                                    <p:animEffect transition="in" filter="barn(outVertical)">
                                      <p:cBhvr>
                                        <p:cTn id="47" dur="500"/>
                                        <p:tgtEl>
                                          <p:spTgt spid="59"/>
                                        </p:tgtEl>
                                      </p:cBhvr>
                                    </p:animEffect>
                                  </p:childTnLst>
                                </p:cTn>
                              </p:par>
                            </p:childTnLst>
                          </p:cTn>
                        </p:par>
                        <p:par>
                          <p:cTn id="48" fill="hold">
                            <p:stCondLst>
                              <p:cond delay="2500"/>
                            </p:stCondLst>
                            <p:childTnLst>
                              <p:par>
                                <p:cTn id="49" presetID="10" presetClass="entr" presetSubtype="0" fill="hold" nodeType="afterEffect">
                                  <p:stCondLst>
                                    <p:cond delay="0"/>
                                  </p:stCondLst>
                                  <p:childTnLst>
                                    <p:set>
                                      <p:cBhvr>
                                        <p:cTn id="50" dur="1" fill="hold">
                                          <p:stCondLst>
                                            <p:cond delay="0"/>
                                          </p:stCondLst>
                                        </p:cTn>
                                        <p:tgtEl>
                                          <p:spTgt spid="32"/>
                                        </p:tgtEl>
                                        <p:attrNameLst>
                                          <p:attrName>style.visibility</p:attrName>
                                        </p:attrNameLst>
                                      </p:cBhvr>
                                      <p:to>
                                        <p:strVal val="visible"/>
                                      </p:to>
                                    </p:set>
                                    <p:animEffect transition="in" filter="fade">
                                      <p:cBhvr>
                                        <p:cTn id="51" dur="500"/>
                                        <p:tgtEl>
                                          <p:spTgt spid="32"/>
                                        </p:tgtEl>
                                      </p:cBhvr>
                                    </p:animEffect>
                                  </p:childTnLst>
                                </p:cTn>
                              </p:par>
                              <p:par>
                                <p:cTn id="52" presetID="10" presetClass="entr" presetSubtype="0" fill="hold" grpId="0" nodeType="withEffect">
                                  <p:stCondLst>
                                    <p:cond delay="250"/>
                                  </p:stCondLst>
                                  <p:childTnLst>
                                    <p:set>
                                      <p:cBhvr>
                                        <p:cTn id="53" dur="1" fill="hold">
                                          <p:stCondLst>
                                            <p:cond delay="0"/>
                                          </p:stCondLst>
                                        </p:cTn>
                                        <p:tgtEl>
                                          <p:spTgt spid="44"/>
                                        </p:tgtEl>
                                        <p:attrNameLst>
                                          <p:attrName>style.visibility</p:attrName>
                                        </p:attrNameLst>
                                      </p:cBhvr>
                                      <p:to>
                                        <p:strVal val="visible"/>
                                      </p:to>
                                    </p:set>
                                    <p:animEffect transition="in" filter="fade">
                                      <p:cBhvr>
                                        <p:cTn id="54" dur="500"/>
                                        <p:tgtEl>
                                          <p:spTgt spid="44"/>
                                        </p:tgtEl>
                                      </p:cBhvr>
                                    </p:animEffect>
                                  </p:childTnLst>
                                </p:cTn>
                              </p:par>
                            </p:childTnLst>
                          </p:cTn>
                        </p:par>
                        <p:par>
                          <p:cTn id="55" fill="hold">
                            <p:stCondLst>
                              <p:cond delay="3250"/>
                            </p:stCondLst>
                            <p:childTnLst>
                              <p:par>
                                <p:cTn id="56" presetID="10" presetClass="entr" presetSubtype="0" fill="hold" nodeType="after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fade">
                                      <p:cBhvr>
                                        <p:cTn id="58" dur="500"/>
                                        <p:tgtEl>
                                          <p:spTgt spid="35"/>
                                        </p:tgtEl>
                                      </p:cBhvr>
                                    </p:animEffect>
                                  </p:childTnLst>
                                </p:cTn>
                              </p:par>
                              <p:par>
                                <p:cTn id="59" presetID="10" presetClass="entr" presetSubtype="0" fill="hold" grpId="0" nodeType="withEffect">
                                  <p:stCondLst>
                                    <p:cond delay="250"/>
                                  </p:stCondLst>
                                  <p:childTnLst>
                                    <p:set>
                                      <p:cBhvr>
                                        <p:cTn id="60" dur="1" fill="hold">
                                          <p:stCondLst>
                                            <p:cond delay="0"/>
                                          </p:stCondLst>
                                        </p:cTn>
                                        <p:tgtEl>
                                          <p:spTgt spid="57"/>
                                        </p:tgtEl>
                                        <p:attrNameLst>
                                          <p:attrName>style.visibility</p:attrName>
                                        </p:attrNameLst>
                                      </p:cBhvr>
                                      <p:to>
                                        <p:strVal val="visible"/>
                                      </p:to>
                                    </p:set>
                                    <p:animEffect transition="in" filter="fade">
                                      <p:cBhvr>
                                        <p:cTn id="61" dur="500"/>
                                        <p:tgtEl>
                                          <p:spTgt spid="57"/>
                                        </p:tgtEl>
                                      </p:cBhvr>
                                    </p:animEffect>
                                  </p:childTnLst>
                                </p:cTn>
                              </p:par>
                            </p:childTnLst>
                          </p:cTn>
                        </p:par>
                        <p:par>
                          <p:cTn id="62" fill="hold">
                            <p:stCondLst>
                              <p:cond delay="4000"/>
                            </p:stCondLst>
                            <p:childTnLst>
                              <p:par>
                                <p:cTn id="63" presetID="10" presetClass="entr" presetSubtype="0" fill="hold" nodeType="afterEffect">
                                  <p:stCondLst>
                                    <p:cond delay="0"/>
                                  </p:stCondLst>
                                  <p:childTnLst>
                                    <p:set>
                                      <p:cBhvr>
                                        <p:cTn id="64" dur="1" fill="hold">
                                          <p:stCondLst>
                                            <p:cond delay="0"/>
                                          </p:stCondLst>
                                        </p:cTn>
                                        <p:tgtEl>
                                          <p:spTgt spid="38"/>
                                        </p:tgtEl>
                                        <p:attrNameLst>
                                          <p:attrName>style.visibility</p:attrName>
                                        </p:attrNameLst>
                                      </p:cBhvr>
                                      <p:to>
                                        <p:strVal val="visible"/>
                                      </p:to>
                                    </p:set>
                                    <p:animEffect transition="in" filter="fade">
                                      <p:cBhvr>
                                        <p:cTn id="65" dur="500"/>
                                        <p:tgtEl>
                                          <p:spTgt spid="38"/>
                                        </p:tgtEl>
                                      </p:cBhvr>
                                    </p:animEffect>
                                  </p:childTnLst>
                                </p:cTn>
                              </p:par>
                              <p:par>
                                <p:cTn id="66" presetID="10" presetClass="entr" presetSubtype="0" fill="hold" grpId="0" nodeType="withEffect">
                                  <p:stCondLst>
                                    <p:cond delay="250"/>
                                  </p:stCondLst>
                                  <p:childTnLst>
                                    <p:set>
                                      <p:cBhvr>
                                        <p:cTn id="67" dur="1" fill="hold">
                                          <p:stCondLst>
                                            <p:cond delay="0"/>
                                          </p:stCondLst>
                                        </p:cTn>
                                        <p:tgtEl>
                                          <p:spTgt spid="46"/>
                                        </p:tgtEl>
                                        <p:attrNameLst>
                                          <p:attrName>style.visibility</p:attrName>
                                        </p:attrNameLst>
                                      </p:cBhvr>
                                      <p:to>
                                        <p:strVal val="visible"/>
                                      </p:to>
                                    </p:set>
                                    <p:animEffect transition="in" filter="fade">
                                      <p:cBhvr>
                                        <p:cTn id="68" dur="500"/>
                                        <p:tgtEl>
                                          <p:spTgt spid="46"/>
                                        </p:tgtEl>
                                      </p:cBhvr>
                                    </p:animEffect>
                                  </p:childTnLst>
                                </p:cTn>
                              </p:par>
                            </p:childTnLst>
                          </p:cTn>
                        </p:par>
                        <p:par>
                          <p:cTn id="69" fill="hold">
                            <p:stCondLst>
                              <p:cond delay="4750"/>
                            </p:stCondLst>
                            <p:childTnLst>
                              <p:par>
                                <p:cTn id="70" presetID="10" presetClass="entr" presetSubtype="0" fill="hold" nodeType="afterEffect">
                                  <p:stCondLst>
                                    <p:cond delay="0"/>
                                  </p:stCondLst>
                                  <p:childTnLst>
                                    <p:set>
                                      <p:cBhvr>
                                        <p:cTn id="71" dur="1" fill="hold">
                                          <p:stCondLst>
                                            <p:cond delay="0"/>
                                          </p:stCondLst>
                                        </p:cTn>
                                        <p:tgtEl>
                                          <p:spTgt spid="41"/>
                                        </p:tgtEl>
                                        <p:attrNameLst>
                                          <p:attrName>style.visibility</p:attrName>
                                        </p:attrNameLst>
                                      </p:cBhvr>
                                      <p:to>
                                        <p:strVal val="visible"/>
                                      </p:to>
                                    </p:set>
                                    <p:animEffect transition="in" filter="fade">
                                      <p:cBhvr>
                                        <p:cTn id="72" dur="500"/>
                                        <p:tgtEl>
                                          <p:spTgt spid="41"/>
                                        </p:tgtEl>
                                      </p:cBhvr>
                                    </p:animEffect>
                                  </p:childTnLst>
                                </p:cTn>
                              </p:par>
                              <p:par>
                                <p:cTn id="73" presetID="10" presetClass="entr" presetSubtype="0" fill="hold" grpId="0" nodeType="withEffect">
                                  <p:stCondLst>
                                    <p:cond delay="250"/>
                                  </p:stCondLst>
                                  <p:childTnLst>
                                    <p:set>
                                      <p:cBhvr>
                                        <p:cTn id="74" dur="1" fill="hold">
                                          <p:stCondLst>
                                            <p:cond delay="0"/>
                                          </p:stCondLst>
                                        </p:cTn>
                                        <p:tgtEl>
                                          <p:spTgt spid="45"/>
                                        </p:tgtEl>
                                        <p:attrNameLst>
                                          <p:attrName>style.visibility</p:attrName>
                                        </p:attrNameLst>
                                      </p:cBhvr>
                                      <p:to>
                                        <p:strVal val="visible"/>
                                      </p:to>
                                    </p:set>
                                    <p:animEffect transition="in" filter="fade">
                                      <p:cBhvr>
                                        <p:cTn id="75"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46" grpId="0"/>
      <p:bldP spid="57" grpId="0"/>
      <p:bldP spid="2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84"/>
          <p:cNvGrpSpPr/>
          <p:nvPr/>
        </p:nvGrpSpPr>
        <p:grpSpPr>
          <a:xfrm>
            <a:off x="1209373" y="3125509"/>
            <a:ext cx="650150" cy="650693"/>
            <a:chOff x="1236151" y="3209518"/>
            <a:chExt cx="843049" cy="843755"/>
          </a:xfrm>
          <a:solidFill>
            <a:srgbClr val="00BCDC"/>
          </a:solidFill>
        </p:grpSpPr>
        <p:sp>
          <p:nvSpPr>
            <p:cNvPr id="67" name="Oval 76"/>
            <p:cNvSpPr>
              <a:spLocks noChangeAspect="1"/>
            </p:cNvSpPr>
            <p:nvPr/>
          </p:nvSpPr>
          <p:spPr>
            <a:xfrm>
              <a:off x="1236151" y="3209518"/>
              <a:ext cx="843049" cy="843755"/>
            </a:xfrm>
            <a:prstGeom prst="ellipse">
              <a:avLst/>
            </a:prstGeom>
            <a:solidFill>
              <a:srgbClr val="99663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pPr>
              <a:endParaRPr lang="en-US" sz="600" b="1" dirty="0">
                <a:solidFill>
                  <a:schemeClr val="bg1"/>
                </a:solidFill>
                <a:cs typeface="+mn-ea"/>
                <a:sym typeface="+mn-lt"/>
              </a:endParaRPr>
            </a:p>
          </p:txBody>
        </p:sp>
        <p:sp>
          <p:nvSpPr>
            <p:cNvPr id="68" name="Freeform 78"/>
            <p:cNvSpPr>
              <a:spLocks noEditPoints="1"/>
            </p:cNvSpPr>
            <p:nvPr/>
          </p:nvSpPr>
          <p:spPr bwMode="auto">
            <a:xfrm>
              <a:off x="1518737" y="3383239"/>
              <a:ext cx="296640" cy="433374"/>
            </a:xfrm>
            <a:custGeom>
              <a:avLst/>
              <a:gdLst/>
              <a:ahLst/>
              <a:cxnLst>
                <a:cxn ang="0">
                  <a:pos x="35" y="0"/>
                </a:cxn>
                <a:cxn ang="0">
                  <a:pos x="0" y="35"/>
                </a:cxn>
                <a:cxn ang="0">
                  <a:pos x="16" y="74"/>
                </a:cxn>
                <a:cxn ang="0">
                  <a:pos x="35" y="102"/>
                </a:cxn>
                <a:cxn ang="0">
                  <a:pos x="54" y="74"/>
                </a:cxn>
                <a:cxn ang="0">
                  <a:pos x="70" y="35"/>
                </a:cxn>
                <a:cxn ang="0">
                  <a:pos x="35" y="0"/>
                </a:cxn>
                <a:cxn ang="0">
                  <a:pos x="43" y="87"/>
                </a:cxn>
                <a:cxn ang="0">
                  <a:pos x="27" y="89"/>
                </a:cxn>
                <a:cxn ang="0">
                  <a:pos x="26" y="83"/>
                </a:cxn>
                <a:cxn ang="0">
                  <a:pos x="26" y="83"/>
                </a:cxn>
                <a:cxn ang="0">
                  <a:pos x="45" y="80"/>
                </a:cxn>
                <a:cxn ang="0">
                  <a:pos x="44" y="83"/>
                </a:cxn>
                <a:cxn ang="0">
                  <a:pos x="43" y="87"/>
                </a:cxn>
                <a:cxn ang="0">
                  <a:pos x="25" y="79"/>
                </a:cxn>
                <a:cxn ang="0">
                  <a:pos x="23" y="73"/>
                </a:cxn>
                <a:cxn ang="0">
                  <a:pos x="47" y="73"/>
                </a:cxn>
                <a:cxn ang="0">
                  <a:pos x="46" y="77"/>
                </a:cxn>
                <a:cxn ang="0">
                  <a:pos x="25" y="79"/>
                </a:cxn>
                <a:cxn ang="0">
                  <a:pos x="35" y="96"/>
                </a:cxn>
                <a:cxn ang="0">
                  <a:pos x="29" y="92"/>
                </a:cxn>
                <a:cxn ang="0">
                  <a:pos x="42" y="90"/>
                </a:cxn>
                <a:cxn ang="0">
                  <a:pos x="35" y="96"/>
                </a:cxn>
                <a:cxn ang="0">
                  <a:pos x="50" y="67"/>
                </a:cxn>
                <a:cxn ang="0">
                  <a:pos x="20" y="67"/>
                </a:cxn>
                <a:cxn ang="0">
                  <a:pos x="15" y="57"/>
                </a:cxn>
                <a:cxn ang="0">
                  <a:pos x="6" y="35"/>
                </a:cxn>
                <a:cxn ang="0">
                  <a:pos x="35" y="6"/>
                </a:cxn>
                <a:cxn ang="0">
                  <a:pos x="64" y="35"/>
                </a:cxn>
                <a:cxn ang="0">
                  <a:pos x="55" y="57"/>
                </a:cxn>
                <a:cxn ang="0">
                  <a:pos x="50" y="67"/>
                </a:cxn>
                <a:cxn ang="0">
                  <a:pos x="50" y="67"/>
                </a:cxn>
                <a:cxn ang="0">
                  <a:pos x="50" y="67"/>
                </a:cxn>
              </a:cxnLst>
              <a:rect l="0" t="0" r="r" b="b"/>
              <a:pathLst>
                <a:path w="70" h="102">
                  <a:moveTo>
                    <a:pt x="35" y="0"/>
                  </a:moveTo>
                  <a:cubicBezTo>
                    <a:pt x="16" y="0"/>
                    <a:pt x="0" y="16"/>
                    <a:pt x="0" y="35"/>
                  </a:cubicBezTo>
                  <a:cubicBezTo>
                    <a:pt x="0" y="48"/>
                    <a:pt x="12" y="62"/>
                    <a:pt x="16" y="74"/>
                  </a:cubicBezTo>
                  <a:cubicBezTo>
                    <a:pt x="22" y="91"/>
                    <a:pt x="22" y="102"/>
                    <a:pt x="35" y="102"/>
                  </a:cubicBezTo>
                  <a:cubicBezTo>
                    <a:pt x="49" y="102"/>
                    <a:pt x="48" y="92"/>
                    <a:pt x="54" y="74"/>
                  </a:cubicBezTo>
                  <a:cubicBezTo>
                    <a:pt x="58" y="62"/>
                    <a:pt x="70" y="48"/>
                    <a:pt x="70" y="35"/>
                  </a:cubicBezTo>
                  <a:cubicBezTo>
                    <a:pt x="70" y="16"/>
                    <a:pt x="54" y="0"/>
                    <a:pt x="35" y="0"/>
                  </a:cubicBezTo>
                  <a:close/>
                  <a:moveTo>
                    <a:pt x="43" y="87"/>
                  </a:moveTo>
                  <a:cubicBezTo>
                    <a:pt x="27" y="89"/>
                    <a:pt x="27" y="89"/>
                    <a:pt x="27" y="89"/>
                  </a:cubicBezTo>
                  <a:cubicBezTo>
                    <a:pt x="27" y="87"/>
                    <a:pt x="26" y="85"/>
                    <a:pt x="26" y="83"/>
                  </a:cubicBezTo>
                  <a:cubicBezTo>
                    <a:pt x="26" y="83"/>
                    <a:pt x="26" y="83"/>
                    <a:pt x="26" y="83"/>
                  </a:cubicBezTo>
                  <a:cubicBezTo>
                    <a:pt x="45" y="80"/>
                    <a:pt x="45" y="80"/>
                    <a:pt x="45" y="80"/>
                  </a:cubicBezTo>
                  <a:cubicBezTo>
                    <a:pt x="45" y="81"/>
                    <a:pt x="45" y="82"/>
                    <a:pt x="44" y="83"/>
                  </a:cubicBezTo>
                  <a:cubicBezTo>
                    <a:pt x="44" y="84"/>
                    <a:pt x="44" y="86"/>
                    <a:pt x="43" y="87"/>
                  </a:cubicBezTo>
                  <a:close/>
                  <a:moveTo>
                    <a:pt x="25" y="79"/>
                  </a:moveTo>
                  <a:cubicBezTo>
                    <a:pt x="24" y="78"/>
                    <a:pt x="23" y="76"/>
                    <a:pt x="23" y="73"/>
                  </a:cubicBezTo>
                  <a:cubicBezTo>
                    <a:pt x="47" y="73"/>
                    <a:pt x="47" y="73"/>
                    <a:pt x="47" y="73"/>
                  </a:cubicBezTo>
                  <a:cubicBezTo>
                    <a:pt x="47" y="75"/>
                    <a:pt x="47" y="76"/>
                    <a:pt x="46" y="77"/>
                  </a:cubicBezTo>
                  <a:lnTo>
                    <a:pt x="25" y="79"/>
                  </a:lnTo>
                  <a:close/>
                  <a:moveTo>
                    <a:pt x="35" y="96"/>
                  </a:moveTo>
                  <a:cubicBezTo>
                    <a:pt x="32" y="96"/>
                    <a:pt x="30" y="95"/>
                    <a:pt x="29" y="92"/>
                  </a:cubicBezTo>
                  <a:cubicBezTo>
                    <a:pt x="42" y="90"/>
                    <a:pt x="42" y="90"/>
                    <a:pt x="42" y="90"/>
                  </a:cubicBezTo>
                  <a:cubicBezTo>
                    <a:pt x="40" y="95"/>
                    <a:pt x="39" y="96"/>
                    <a:pt x="35" y="96"/>
                  </a:cubicBezTo>
                  <a:close/>
                  <a:moveTo>
                    <a:pt x="50" y="67"/>
                  </a:moveTo>
                  <a:cubicBezTo>
                    <a:pt x="20" y="67"/>
                    <a:pt x="20" y="67"/>
                    <a:pt x="20" y="67"/>
                  </a:cubicBezTo>
                  <a:cubicBezTo>
                    <a:pt x="19" y="64"/>
                    <a:pt x="17" y="60"/>
                    <a:pt x="15" y="57"/>
                  </a:cubicBezTo>
                  <a:cubicBezTo>
                    <a:pt x="11" y="49"/>
                    <a:pt x="6" y="41"/>
                    <a:pt x="6" y="35"/>
                  </a:cubicBezTo>
                  <a:cubicBezTo>
                    <a:pt x="6" y="19"/>
                    <a:pt x="19" y="6"/>
                    <a:pt x="35" y="6"/>
                  </a:cubicBezTo>
                  <a:cubicBezTo>
                    <a:pt x="51" y="6"/>
                    <a:pt x="64" y="19"/>
                    <a:pt x="64" y="35"/>
                  </a:cubicBezTo>
                  <a:cubicBezTo>
                    <a:pt x="64" y="41"/>
                    <a:pt x="60" y="49"/>
                    <a:pt x="55" y="57"/>
                  </a:cubicBezTo>
                  <a:cubicBezTo>
                    <a:pt x="53" y="60"/>
                    <a:pt x="52" y="64"/>
                    <a:pt x="50" y="67"/>
                  </a:cubicBezTo>
                  <a:close/>
                  <a:moveTo>
                    <a:pt x="50" y="67"/>
                  </a:moveTo>
                  <a:cubicBezTo>
                    <a:pt x="50" y="67"/>
                    <a:pt x="50" y="67"/>
                    <a:pt x="50" y="67"/>
                  </a:cubicBezTo>
                </a:path>
              </a:pathLst>
            </a:custGeom>
            <a:solidFill>
              <a:schemeClr val="bg1"/>
            </a:solidFill>
            <a:ln w="9525">
              <a:noFill/>
              <a:round/>
              <a:headEnd/>
              <a:tailEnd/>
            </a:ln>
          </p:spPr>
          <p:txBody>
            <a:bodyPr vert="horz" wrap="square" lIns="83748" tIns="41874" rIns="83748" bIns="41874"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20000"/>
                </a:lnSpc>
              </a:pPr>
              <a:endParaRPr lang="en-US" sz="600" dirty="0">
                <a:latin typeface="+mn-lt"/>
                <a:ea typeface="+mn-ea"/>
                <a:cs typeface="+mn-ea"/>
                <a:sym typeface="+mn-lt"/>
              </a:endParaRPr>
            </a:p>
          </p:txBody>
        </p:sp>
      </p:grpSp>
      <p:grpSp>
        <p:nvGrpSpPr>
          <p:cNvPr id="23" name="Group 88"/>
          <p:cNvGrpSpPr/>
          <p:nvPr/>
        </p:nvGrpSpPr>
        <p:grpSpPr>
          <a:xfrm>
            <a:off x="3310158" y="2960307"/>
            <a:ext cx="932136" cy="932918"/>
            <a:chOff x="3584844" y="2915264"/>
            <a:chExt cx="843049" cy="843755"/>
          </a:xfrm>
          <a:solidFill>
            <a:srgbClr val="00BCDC"/>
          </a:solidFill>
        </p:grpSpPr>
        <p:sp>
          <p:nvSpPr>
            <p:cNvPr id="65" name="Oval 57"/>
            <p:cNvSpPr>
              <a:spLocks noChangeAspect="1"/>
            </p:cNvSpPr>
            <p:nvPr/>
          </p:nvSpPr>
          <p:spPr>
            <a:xfrm>
              <a:off x="3584844" y="2915264"/>
              <a:ext cx="843049" cy="843755"/>
            </a:xfrm>
            <a:prstGeom prst="ellipse">
              <a:avLst/>
            </a:prstGeom>
            <a:solidFill>
              <a:srgbClr val="99663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pPr>
              <a:endParaRPr lang="en-US" sz="600" b="1" dirty="0">
                <a:solidFill>
                  <a:schemeClr val="bg1"/>
                </a:solidFill>
                <a:cs typeface="+mn-ea"/>
                <a:sym typeface="+mn-lt"/>
              </a:endParaRPr>
            </a:p>
          </p:txBody>
        </p:sp>
        <p:sp>
          <p:nvSpPr>
            <p:cNvPr id="66" name="Freeform 83"/>
            <p:cNvSpPr>
              <a:spLocks noEditPoints="1"/>
            </p:cNvSpPr>
            <p:nvPr/>
          </p:nvSpPr>
          <p:spPr bwMode="auto">
            <a:xfrm>
              <a:off x="3907109" y="3188253"/>
              <a:ext cx="198518" cy="297777"/>
            </a:xfrm>
            <a:custGeom>
              <a:avLst/>
              <a:gdLst/>
              <a:ahLst/>
              <a:cxnLst>
                <a:cxn ang="0">
                  <a:pos x="38" y="26"/>
                </a:cxn>
                <a:cxn ang="0">
                  <a:pos x="24" y="55"/>
                </a:cxn>
                <a:cxn ang="0">
                  <a:pos x="20" y="58"/>
                </a:cxn>
                <a:cxn ang="0">
                  <a:pos x="16" y="55"/>
                </a:cxn>
                <a:cxn ang="0">
                  <a:pos x="2" y="26"/>
                </a:cxn>
                <a:cxn ang="0">
                  <a:pos x="0" y="19"/>
                </a:cxn>
                <a:cxn ang="0">
                  <a:pos x="20" y="0"/>
                </a:cxn>
                <a:cxn ang="0">
                  <a:pos x="39" y="19"/>
                </a:cxn>
                <a:cxn ang="0">
                  <a:pos x="38" y="26"/>
                </a:cxn>
                <a:cxn ang="0">
                  <a:pos x="20" y="9"/>
                </a:cxn>
                <a:cxn ang="0">
                  <a:pos x="10" y="19"/>
                </a:cxn>
                <a:cxn ang="0">
                  <a:pos x="20" y="29"/>
                </a:cxn>
                <a:cxn ang="0">
                  <a:pos x="30" y="19"/>
                </a:cxn>
                <a:cxn ang="0">
                  <a:pos x="20" y="9"/>
                </a:cxn>
              </a:cxnLst>
              <a:rect l="0" t="0" r="r" b="b"/>
              <a:pathLst>
                <a:path w="39" h="58">
                  <a:moveTo>
                    <a:pt x="38" y="26"/>
                  </a:moveTo>
                  <a:cubicBezTo>
                    <a:pt x="24" y="55"/>
                    <a:pt x="24" y="55"/>
                    <a:pt x="24" y="55"/>
                  </a:cubicBezTo>
                  <a:cubicBezTo>
                    <a:pt x="23" y="57"/>
                    <a:pt x="22" y="58"/>
                    <a:pt x="20" y="58"/>
                  </a:cubicBezTo>
                  <a:cubicBezTo>
                    <a:pt x="18" y="58"/>
                    <a:pt x="16" y="57"/>
                    <a:pt x="16" y="55"/>
                  </a:cubicBezTo>
                  <a:cubicBezTo>
                    <a:pt x="2" y="26"/>
                    <a:pt x="2" y="26"/>
                    <a:pt x="2" y="26"/>
                  </a:cubicBezTo>
                  <a:cubicBezTo>
                    <a:pt x="1" y="24"/>
                    <a:pt x="0" y="21"/>
                    <a:pt x="0" y="19"/>
                  </a:cubicBezTo>
                  <a:cubicBezTo>
                    <a:pt x="0" y="8"/>
                    <a:pt x="9" y="0"/>
                    <a:pt x="20" y="0"/>
                  </a:cubicBezTo>
                  <a:cubicBezTo>
                    <a:pt x="31" y="0"/>
                    <a:pt x="39" y="8"/>
                    <a:pt x="39" y="19"/>
                  </a:cubicBezTo>
                  <a:cubicBezTo>
                    <a:pt x="39" y="21"/>
                    <a:pt x="39" y="24"/>
                    <a:pt x="38" y="26"/>
                  </a:cubicBezTo>
                  <a:close/>
                  <a:moveTo>
                    <a:pt x="20" y="9"/>
                  </a:moveTo>
                  <a:cubicBezTo>
                    <a:pt x="15" y="9"/>
                    <a:pt x="10" y="14"/>
                    <a:pt x="10" y="19"/>
                  </a:cubicBezTo>
                  <a:cubicBezTo>
                    <a:pt x="10" y="24"/>
                    <a:pt x="15" y="29"/>
                    <a:pt x="20" y="29"/>
                  </a:cubicBezTo>
                  <a:cubicBezTo>
                    <a:pt x="25" y="29"/>
                    <a:pt x="30" y="24"/>
                    <a:pt x="30" y="19"/>
                  </a:cubicBezTo>
                  <a:cubicBezTo>
                    <a:pt x="30" y="14"/>
                    <a:pt x="25" y="9"/>
                    <a:pt x="20" y="9"/>
                  </a:cubicBezTo>
                  <a:close/>
                </a:path>
              </a:pathLst>
            </a:custGeom>
            <a:solidFill>
              <a:schemeClr val="bg1"/>
            </a:solidFill>
            <a:ln w="9525">
              <a:noFill/>
              <a:round/>
              <a:headEnd/>
              <a:tailEnd/>
            </a:ln>
          </p:spPr>
          <p:txBody>
            <a:bodyPr vert="horz" wrap="square" lIns="83748" tIns="41874" rIns="83748" bIns="41874"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20000"/>
                </a:lnSpc>
              </a:pPr>
              <a:endParaRPr lang="en-US" sz="600" dirty="0">
                <a:latin typeface="+mn-lt"/>
                <a:ea typeface="+mn-ea"/>
                <a:cs typeface="+mn-ea"/>
                <a:sym typeface="+mn-lt"/>
              </a:endParaRPr>
            </a:p>
          </p:txBody>
        </p:sp>
      </p:grpSp>
      <p:grpSp>
        <p:nvGrpSpPr>
          <p:cNvPr id="24" name="Group 90"/>
          <p:cNvGrpSpPr/>
          <p:nvPr/>
        </p:nvGrpSpPr>
        <p:grpSpPr>
          <a:xfrm>
            <a:off x="7038906" y="2137351"/>
            <a:ext cx="660934" cy="661487"/>
            <a:chOff x="7203324" y="1921403"/>
            <a:chExt cx="843049" cy="843755"/>
          </a:xfrm>
          <a:solidFill>
            <a:srgbClr val="00BCDC"/>
          </a:solidFill>
        </p:grpSpPr>
        <p:sp>
          <p:nvSpPr>
            <p:cNvPr id="63" name="Oval 73"/>
            <p:cNvSpPr>
              <a:spLocks noChangeAspect="1"/>
            </p:cNvSpPr>
            <p:nvPr/>
          </p:nvSpPr>
          <p:spPr>
            <a:xfrm>
              <a:off x="7203324" y="1921403"/>
              <a:ext cx="843049" cy="843755"/>
            </a:xfrm>
            <a:prstGeom prst="ellipse">
              <a:avLst/>
            </a:prstGeom>
            <a:solidFill>
              <a:srgbClr val="99663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pPr>
              <a:endParaRPr lang="en-US" sz="600" b="1" dirty="0">
                <a:solidFill>
                  <a:schemeClr val="bg1"/>
                </a:solidFill>
                <a:cs typeface="+mn-ea"/>
                <a:sym typeface="+mn-lt"/>
              </a:endParaRPr>
            </a:p>
          </p:txBody>
        </p:sp>
        <p:sp>
          <p:nvSpPr>
            <p:cNvPr id="64" name="Freeform 137"/>
            <p:cNvSpPr>
              <a:spLocks noEditPoints="1"/>
            </p:cNvSpPr>
            <p:nvPr/>
          </p:nvSpPr>
          <p:spPr bwMode="auto">
            <a:xfrm>
              <a:off x="7460025" y="2174501"/>
              <a:ext cx="329647" cy="337558"/>
            </a:xfrm>
            <a:custGeom>
              <a:avLst/>
              <a:gdLst/>
              <a:ahLst/>
              <a:cxnLst>
                <a:cxn ang="0">
                  <a:pos x="46" y="30"/>
                </a:cxn>
                <a:cxn ang="0">
                  <a:pos x="39" y="36"/>
                </a:cxn>
                <a:cxn ang="0">
                  <a:pos x="39" y="50"/>
                </a:cxn>
                <a:cxn ang="0">
                  <a:pos x="38" y="50"/>
                </a:cxn>
                <a:cxn ang="0">
                  <a:pos x="24" y="58"/>
                </a:cxn>
                <a:cxn ang="0">
                  <a:pos x="24" y="59"/>
                </a:cxn>
                <a:cxn ang="0">
                  <a:pos x="23" y="58"/>
                </a:cxn>
                <a:cxn ang="0">
                  <a:pos x="21" y="56"/>
                </a:cxn>
                <a:cxn ang="0">
                  <a:pos x="21" y="55"/>
                </a:cxn>
                <a:cxn ang="0">
                  <a:pos x="24" y="45"/>
                </a:cxn>
                <a:cxn ang="0">
                  <a:pos x="14" y="35"/>
                </a:cxn>
                <a:cxn ang="0">
                  <a:pos x="4" y="38"/>
                </a:cxn>
                <a:cxn ang="0">
                  <a:pos x="3" y="38"/>
                </a:cxn>
                <a:cxn ang="0">
                  <a:pos x="3" y="38"/>
                </a:cxn>
                <a:cxn ang="0">
                  <a:pos x="0" y="35"/>
                </a:cxn>
                <a:cxn ang="0">
                  <a:pos x="0" y="34"/>
                </a:cxn>
                <a:cxn ang="0">
                  <a:pos x="8" y="20"/>
                </a:cxn>
                <a:cxn ang="0">
                  <a:pos x="9" y="20"/>
                </a:cxn>
                <a:cxn ang="0">
                  <a:pos x="23" y="19"/>
                </a:cxn>
                <a:cxn ang="0">
                  <a:pos x="29" y="12"/>
                </a:cxn>
                <a:cxn ang="0">
                  <a:pos x="57" y="0"/>
                </a:cxn>
                <a:cxn ang="0">
                  <a:pos x="58" y="1"/>
                </a:cxn>
                <a:cxn ang="0">
                  <a:pos x="46" y="30"/>
                </a:cxn>
                <a:cxn ang="0">
                  <a:pos x="47" y="8"/>
                </a:cxn>
                <a:cxn ang="0">
                  <a:pos x="43" y="12"/>
                </a:cxn>
                <a:cxn ang="0">
                  <a:pos x="47" y="15"/>
                </a:cxn>
                <a:cxn ang="0">
                  <a:pos x="50" y="12"/>
                </a:cxn>
                <a:cxn ang="0">
                  <a:pos x="47" y="8"/>
                </a:cxn>
              </a:cxnLst>
              <a:rect l="0" t="0" r="r" b="b"/>
              <a:pathLst>
                <a:path w="58" h="59">
                  <a:moveTo>
                    <a:pt x="46" y="30"/>
                  </a:moveTo>
                  <a:cubicBezTo>
                    <a:pt x="44" y="32"/>
                    <a:pt x="42" y="34"/>
                    <a:pt x="39" y="36"/>
                  </a:cubicBezTo>
                  <a:cubicBezTo>
                    <a:pt x="39" y="50"/>
                    <a:pt x="39" y="50"/>
                    <a:pt x="39" y="50"/>
                  </a:cubicBezTo>
                  <a:cubicBezTo>
                    <a:pt x="39" y="50"/>
                    <a:pt x="39" y="50"/>
                    <a:pt x="38" y="50"/>
                  </a:cubicBezTo>
                  <a:cubicBezTo>
                    <a:pt x="24" y="58"/>
                    <a:pt x="24" y="58"/>
                    <a:pt x="24" y="58"/>
                  </a:cubicBezTo>
                  <a:cubicBezTo>
                    <a:pt x="24" y="59"/>
                    <a:pt x="24" y="59"/>
                    <a:pt x="24" y="59"/>
                  </a:cubicBezTo>
                  <a:cubicBezTo>
                    <a:pt x="24" y="59"/>
                    <a:pt x="23" y="58"/>
                    <a:pt x="23" y="58"/>
                  </a:cubicBezTo>
                  <a:cubicBezTo>
                    <a:pt x="21" y="56"/>
                    <a:pt x="21" y="56"/>
                    <a:pt x="21" y="56"/>
                  </a:cubicBezTo>
                  <a:cubicBezTo>
                    <a:pt x="21" y="56"/>
                    <a:pt x="20" y="55"/>
                    <a:pt x="21" y="55"/>
                  </a:cubicBezTo>
                  <a:cubicBezTo>
                    <a:pt x="24" y="45"/>
                    <a:pt x="24" y="45"/>
                    <a:pt x="24" y="45"/>
                  </a:cubicBezTo>
                  <a:cubicBezTo>
                    <a:pt x="14" y="35"/>
                    <a:pt x="14" y="35"/>
                    <a:pt x="14" y="35"/>
                  </a:cubicBezTo>
                  <a:cubicBezTo>
                    <a:pt x="4" y="38"/>
                    <a:pt x="4" y="38"/>
                    <a:pt x="4" y="38"/>
                  </a:cubicBezTo>
                  <a:cubicBezTo>
                    <a:pt x="4" y="38"/>
                    <a:pt x="3" y="38"/>
                    <a:pt x="3" y="38"/>
                  </a:cubicBezTo>
                  <a:cubicBezTo>
                    <a:pt x="3" y="38"/>
                    <a:pt x="3" y="38"/>
                    <a:pt x="3" y="38"/>
                  </a:cubicBezTo>
                  <a:cubicBezTo>
                    <a:pt x="0" y="35"/>
                    <a:pt x="0" y="35"/>
                    <a:pt x="0" y="35"/>
                  </a:cubicBezTo>
                  <a:cubicBezTo>
                    <a:pt x="0" y="35"/>
                    <a:pt x="0" y="34"/>
                    <a:pt x="0" y="34"/>
                  </a:cubicBezTo>
                  <a:cubicBezTo>
                    <a:pt x="8" y="20"/>
                    <a:pt x="8" y="20"/>
                    <a:pt x="8" y="20"/>
                  </a:cubicBezTo>
                  <a:cubicBezTo>
                    <a:pt x="8" y="20"/>
                    <a:pt x="9" y="20"/>
                    <a:pt x="9" y="20"/>
                  </a:cubicBezTo>
                  <a:cubicBezTo>
                    <a:pt x="23" y="19"/>
                    <a:pt x="23" y="19"/>
                    <a:pt x="23" y="19"/>
                  </a:cubicBezTo>
                  <a:cubicBezTo>
                    <a:pt x="25" y="17"/>
                    <a:pt x="27" y="14"/>
                    <a:pt x="29" y="12"/>
                  </a:cubicBezTo>
                  <a:cubicBezTo>
                    <a:pt x="38" y="3"/>
                    <a:pt x="45" y="0"/>
                    <a:pt x="57" y="0"/>
                  </a:cubicBezTo>
                  <a:cubicBezTo>
                    <a:pt x="58" y="0"/>
                    <a:pt x="58" y="1"/>
                    <a:pt x="58" y="1"/>
                  </a:cubicBezTo>
                  <a:cubicBezTo>
                    <a:pt x="58" y="13"/>
                    <a:pt x="55" y="21"/>
                    <a:pt x="46" y="30"/>
                  </a:cubicBezTo>
                  <a:close/>
                  <a:moveTo>
                    <a:pt x="47" y="8"/>
                  </a:moveTo>
                  <a:cubicBezTo>
                    <a:pt x="45" y="8"/>
                    <a:pt x="43" y="10"/>
                    <a:pt x="43" y="12"/>
                  </a:cubicBezTo>
                  <a:cubicBezTo>
                    <a:pt x="43" y="14"/>
                    <a:pt x="45" y="15"/>
                    <a:pt x="47" y="15"/>
                  </a:cubicBezTo>
                  <a:cubicBezTo>
                    <a:pt x="49" y="15"/>
                    <a:pt x="50" y="14"/>
                    <a:pt x="50" y="12"/>
                  </a:cubicBezTo>
                  <a:cubicBezTo>
                    <a:pt x="50" y="10"/>
                    <a:pt x="49" y="8"/>
                    <a:pt x="47" y="8"/>
                  </a:cubicBezTo>
                  <a:close/>
                </a:path>
              </a:pathLst>
            </a:custGeom>
            <a:solidFill>
              <a:schemeClr val="bg1"/>
            </a:solidFill>
            <a:ln w="9525">
              <a:noFill/>
              <a:round/>
              <a:headEnd/>
              <a:tailEnd/>
            </a:ln>
          </p:spPr>
          <p:txBody>
            <a:bodyPr vert="horz" wrap="square" lIns="83748" tIns="41874" rIns="83748" bIns="41874"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20000"/>
                </a:lnSpc>
              </a:pPr>
              <a:endParaRPr lang="en-US" sz="600" dirty="0">
                <a:latin typeface="+mn-lt"/>
                <a:ea typeface="+mn-ea"/>
                <a:cs typeface="+mn-ea"/>
                <a:sym typeface="+mn-lt"/>
              </a:endParaRPr>
            </a:p>
          </p:txBody>
        </p:sp>
      </p:grpSp>
      <p:grpSp>
        <p:nvGrpSpPr>
          <p:cNvPr id="25" name="Group 87"/>
          <p:cNvGrpSpPr/>
          <p:nvPr/>
        </p:nvGrpSpPr>
        <p:grpSpPr>
          <a:xfrm>
            <a:off x="4558610" y="2064527"/>
            <a:ext cx="992314" cy="993144"/>
            <a:chOff x="4592738" y="1758620"/>
            <a:chExt cx="843049" cy="843755"/>
          </a:xfrm>
          <a:solidFill>
            <a:srgbClr val="00BCDC"/>
          </a:solidFill>
        </p:grpSpPr>
        <p:sp>
          <p:nvSpPr>
            <p:cNvPr id="61" name="Oval 64"/>
            <p:cNvSpPr>
              <a:spLocks noChangeAspect="1"/>
            </p:cNvSpPr>
            <p:nvPr/>
          </p:nvSpPr>
          <p:spPr>
            <a:xfrm>
              <a:off x="4592738" y="1758620"/>
              <a:ext cx="843049" cy="843755"/>
            </a:xfrm>
            <a:prstGeom prst="ellipse">
              <a:avLst/>
            </a:prstGeom>
            <a:solidFill>
              <a:srgbClr val="99663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pPr>
              <a:endParaRPr lang="en-US" sz="600" b="1" dirty="0">
                <a:solidFill>
                  <a:schemeClr val="bg1"/>
                </a:solidFill>
                <a:cs typeface="+mn-ea"/>
                <a:sym typeface="+mn-lt"/>
              </a:endParaRPr>
            </a:p>
          </p:txBody>
        </p:sp>
        <p:sp>
          <p:nvSpPr>
            <p:cNvPr id="62" name="Freeform 53"/>
            <p:cNvSpPr>
              <a:spLocks/>
            </p:cNvSpPr>
            <p:nvPr/>
          </p:nvSpPr>
          <p:spPr bwMode="auto">
            <a:xfrm>
              <a:off x="4838943" y="2032612"/>
              <a:ext cx="350639" cy="259998"/>
            </a:xfrm>
            <a:custGeom>
              <a:avLst/>
              <a:gdLst/>
              <a:ahLst/>
              <a:cxnLst>
                <a:cxn ang="0">
                  <a:pos x="55" y="50"/>
                </a:cxn>
                <a:cxn ang="0">
                  <a:pos x="16" y="50"/>
                </a:cxn>
                <a:cxn ang="0">
                  <a:pos x="0" y="34"/>
                </a:cxn>
                <a:cxn ang="0">
                  <a:pos x="9" y="20"/>
                </a:cxn>
                <a:cxn ang="0">
                  <a:pos x="9" y="18"/>
                </a:cxn>
                <a:cxn ang="0">
                  <a:pos x="27" y="0"/>
                </a:cxn>
                <a:cxn ang="0">
                  <a:pos x="44" y="11"/>
                </a:cxn>
                <a:cxn ang="0">
                  <a:pos x="50" y="9"/>
                </a:cxn>
                <a:cxn ang="0">
                  <a:pos x="59" y="18"/>
                </a:cxn>
                <a:cxn ang="0">
                  <a:pos x="58" y="23"/>
                </a:cxn>
                <a:cxn ang="0">
                  <a:pos x="68" y="36"/>
                </a:cxn>
                <a:cxn ang="0">
                  <a:pos x="55" y="50"/>
                </a:cxn>
              </a:cxnLst>
              <a:rect l="0" t="0" r="r" b="b"/>
              <a:pathLst>
                <a:path w="68" h="50">
                  <a:moveTo>
                    <a:pt x="55" y="50"/>
                  </a:moveTo>
                  <a:cubicBezTo>
                    <a:pt x="16" y="50"/>
                    <a:pt x="16" y="50"/>
                    <a:pt x="16" y="50"/>
                  </a:cubicBezTo>
                  <a:cubicBezTo>
                    <a:pt x="7" y="50"/>
                    <a:pt x="0" y="43"/>
                    <a:pt x="0" y="34"/>
                  </a:cubicBezTo>
                  <a:cubicBezTo>
                    <a:pt x="0" y="28"/>
                    <a:pt x="4" y="22"/>
                    <a:pt x="9" y="20"/>
                  </a:cubicBezTo>
                  <a:cubicBezTo>
                    <a:pt x="9" y="19"/>
                    <a:pt x="9" y="19"/>
                    <a:pt x="9" y="18"/>
                  </a:cubicBezTo>
                  <a:cubicBezTo>
                    <a:pt x="9" y="8"/>
                    <a:pt x="17" y="0"/>
                    <a:pt x="27" y="0"/>
                  </a:cubicBezTo>
                  <a:cubicBezTo>
                    <a:pt x="35" y="0"/>
                    <a:pt x="41" y="5"/>
                    <a:pt x="44" y="11"/>
                  </a:cubicBezTo>
                  <a:cubicBezTo>
                    <a:pt x="46" y="10"/>
                    <a:pt x="48" y="9"/>
                    <a:pt x="50" y="9"/>
                  </a:cubicBezTo>
                  <a:cubicBezTo>
                    <a:pt x="55" y="9"/>
                    <a:pt x="59" y="13"/>
                    <a:pt x="59" y="18"/>
                  </a:cubicBezTo>
                  <a:cubicBezTo>
                    <a:pt x="59" y="20"/>
                    <a:pt x="59" y="22"/>
                    <a:pt x="58" y="23"/>
                  </a:cubicBezTo>
                  <a:cubicBezTo>
                    <a:pt x="64" y="25"/>
                    <a:pt x="68" y="30"/>
                    <a:pt x="68" y="36"/>
                  </a:cubicBezTo>
                  <a:cubicBezTo>
                    <a:pt x="68" y="44"/>
                    <a:pt x="62" y="50"/>
                    <a:pt x="55" y="50"/>
                  </a:cubicBezTo>
                  <a:close/>
                </a:path>
              </a:pathLst>
            </a:custGeom>
            <a:solidFill>
              <a:schemeClr val="bg1"/>
            </a:solidFill>
            <a:ln w="9525">
              <a:noFill/>
              <a:round/>
              <a:headEnd/>
              <a:tailEnd/>
            </a:ln>
          </p:spPr>
          <p:txBody>
            <a:bodyPr vert="horz" wrap="square" lIns="83748" tIns="41874" rIns="83748" bIns="41874"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20000"/>
                </a:lnSpc>
              </a:pPr>
              <a:endParaRPr lang="en-US" sz="600" dirty="0">
                <a:latin typeface="+mn-lt"/>
                <a:ea typeface="+mn-ea"/>
                <a:cs typeface="+mn-ea"/>
                <a:sym typeface="+mn-lt"/>
              </a:endParaRPr>
            </a:p>
          </p:txBody>
        </p:sp>
      </p:grpSp>
      <p:grpSp>
        <p:nvGrpSpPr>
          <p:cNvPr id="26" name="Group 89"/>
          <p:cNvGrpSpPr/>
          <p:nvPr/>
        </p:nvGrpSpPr>
        <p:grpSpPr>
          <a:xfrm>
            <a:off x="5898179" y="2960323"/>
            <a:ext cx="932105" cy="932885"/>
            <a:chOff x="5696894" y="2915264"/>
            <a:chExt cx="843049" cy="843755"/>
          </a:xfrm>
          <a:solidFill>
            <a:srgbClr val="00BCDC"/>
          </a:solidFill>
        </p:grpSpPr>
        <p:sp>
          <p:nvSpPr>
            <p:cNvPr id="56" name="Oval 69"/>
            <p:cNvSpPr>
              <a:spLocks noChangeAspect="1"/>
            </p:cNvSpPr>
            <p:nvPr/>
          </p:nvSpPr>
          <p:spPr>
            <a:xfrm>
              <a:off x="5696894" y="2915264"/>
              <a:ext cx="843049" cy="843755"/>
            </a:xfrm>
            <a:prstGeom prst="ellipse">
              <a:avLst/>
            </a:prstGeom>
            <a:solidFill>
              <a:srgbClr val="99663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pPr>
              <a:endParaRPr lang="en-US" sz="600" b="1" dirty="0">
                <a:solidFill>
                  <a:schemeClr val="bg1"/>
                </a:solidFill>
                <a:cs typeface="+mn-ea"/>
                <a:sym typeface="+mn-lt"/>
              </a:endParaRPr>
            </a:p>
          </p:txBody>
        </p:sp>
        <p:sp>
          <p:nvSpPr>
            <p:cNvPr id="60" name="Freeform 57"/>
            <p:cNvSpPr>
              <a:spLocks noEditPoints="1"/>
            </p:cNvSpPr>
            <p:nvPr/>
          </p:nvSpPr>
          <p:spPr bwMode="auto">
            <a:xfrm>
              <a:off x="5972842" y="3208084"/>
              <a:ext cx="291152" cy="258114"/>
            </a:xfrm>
            <a:custGeom>
              <a:avLst/>
              <a:gdLst/>
              <a:ahLst/>
              <a:cxnLst>
                <a:cxn ang="0">
                  <a:pos x="7" y="9"/>
                </a:cxn>
                <a:cxn ang="0">
                  <a:pos x="7" y="57"/>
                </a:cxn>
                <a:cxn ang="0">
                  <a:pos x="6" y="58"/>
                </a:cxn>
                <a:cxn ang="0">
                  <a:pos x="4" y="58"/>
                </a:cxn>
                <a:cxn ang="0">
                  <a:pos x="2" y="57"/>
                </a:cxn>
                <a:cxn ang="0">
                  <a:pos x="2" y="9"/>
                </a:cxn>
                <a:cxn ang="0">
                  <a:pos x="0" y="4"/>
                </a:cxn>
                <a:cxn ang="0">
                  <a:pos x="5" y="0"/>
                </a:cxn>
                <a:cxn ang="0">
                  <a:pos x="10" y="4"/>
                </a:cxn>
                <a:cxn ang="0">
                  <a:pos x="7" y="9"/>
                </a:cxn>
                <a:cxn ang="0">
                  <a:pos x="65" y="36"/>
                </a:cxn>
                <a:cxn ang="0">
                  <a:pos x="63" y="38"/>
                </a:cxn>
                <a:cxn ang="0">
                  <a:pos x="49" y="43"/>
                </a:cxn>
                <a:cxn ang="0">
                  <a:pos x="31" y="37"/>
                </a:cxn>
                <a:cxn ang="0">
                  <a:pos x="13" y="43"/>
                </a:cxn>
                <a:cxn ang="0">
                  <a:pos x="12" y="43"/>
                </a:cxn>
                <a:cxn ang="0">
                  <a:pos x="10" y="41"/>
                </a:cxn>
                <a:cxn ang="0">
                  <a:pos x="10" y="13"/>
                </a:cxn>
                <a:cxn ang="0">
                  <a:pos x="11" y="11"/>
                </a:cxn>
                <a:cxn ang="0">
                  <a:pos x="14" y="9"/>
                </a:cxn>
                <a:cxn ang="0">
                  <a:pos x="30" y="4"/>
                </a:cxn>
                <a:cxn ang="0">
                  <a:pos x="46" y="9"/>
                </a:cxn>
                <a:cxn ang="0">
                  <a:pos x="49" y="10"/>
                </a:cxn>
                <a:cxn ang="0">
                  <a:pos x="63" y="4"/>
                </a:cxn>
                <a:cxn ang="0">
                  <a:pos x="65" y="7"/>
                </a:cxn>
                <a:cxn ang="0">
                  <a:pos x="65" y="36"/>
                </a:cxn>
              </a:cxnLst>
              <a:rect l="0" t="0" r="r" b="b"/>
              <a:pathLst>
                <a:path w="65" h="58">
                  <a:moveTo>
                    <a:pt x="7" y="9"/>
                  </a:moveTo>
                  <a:cubicBezTo>
                    <a:pt x="7" y="57"/>
                    <a:pt x="7" y="57"/>
                    <a:pt x="7" y="57"/>
                  </a:cubicBezTo>
                  <a:cubicBezTo>
                    <a:pt x="7" y="57"/>
                    <a:pt x="7" y="58"/>
                    <a:pt x="6" y="58"/>
                  </a:cubicBezTo>
                  <a:cubicBezTo>
                    <a:pt x="4" y="58"/>
                    <a:pt x="4" y="58"/>
                    <a:pt x="4" y="58"/>
                  </a:cubicBezTo>
                  <a:cubicBezTo>
                    <a:pt x="3" y="58"/>
                    <a:pt x="2" y="57"/>
                    <a:pt x="2" y="57"/>
                  </a:cubicBezTo>
                  <a:cubicBezTo>
                    <a:pt x="2" y="9"/>
                    <a:pt x="2" y="9"/>
                    <a:pt x="2" y="9"/>
                  </a:cubicBezTo>
                  <a:cubicBezTo>
                    <a:pt x="1" y="8"/>
                    <a:pt x="0" y="6"/>
                    <a:pt x="0" y="4"/>
                  </a:cubicBezTo>
                  <a:cubicBezTo>
                    <a:pt x="0" y="2"/>
                    <a:pt x="2" y="0"/>
                    <a:pt x="5" y="0"/>
                  </a:cubicBezTo>
                  <a:cubicBezTo>
                    <a:pt x="7" y="0"/>
                    <a:pt x="10" y="2"/>
                    <a:pt x="10" y="4"/>
                  </a:cubicBezTo>
                  <a:cubicBezTo>
                    <a:pt x="10" y="6"/>
                    <a:pt x="9" y="8"/>
                    <a:pt x="7" y="9"/>
                  </a:cubicBezTo>
                  <a:close/>
                  <a:moveTo>
                    <a:pt x="65" y="36"/>
                  </a:moveTo>
                  <a:cubicBezTo>
                    <a:pt x="65" y="37"/>
                    <a:pt x="65" y="38"/>
                    <a:pt x="63" y="38"/>
                  </a:cubicBezTo>
                  <a:cubicBezTo>
                    <a:pt x="59" y="41"/>
                    <a:pt x="54" y="43"/>
                    <a:pt x="49" y="43"/>
                  </a:cubicBezTo>
                  <a:cubicBezTo>
                    <a:pt x="43" y="43"/>
                    <a:pt x="39" y="37"/>
                    <a:pt x="31" y="37"/>
                  </a:cubicBezTo>
                  <a:cubicBezTo>
                    <a:pt x="25" y="37"/>
                    <a:pt x="19" y="40"/>
                    <a:pt x="13" y="43"/>
                  </a:cubicBezTo>
                  <a:cubicBezTo>
                    <a:pt x="13" y="43"/>
                    <a:pt x="12" y="43"/>
                    <a:pt x="12" y="43"/>
                  </a:cubicBezTo>
                  <a:cubicBezTo>
                    <a:pt x="11" y="43"/>
                    <a:pt x="10" y="42"/>
                    <a:pt x="10" y="41"/>
                  </a:cubicBezTo>
                  <a:cubicBezTo>
                    <a:pt x="10" y="13"/>
                    <a:pt x="10" y="13"/>
                    <a:pt x="10" y="13"/>
                  </a:cubicBezTo>
                  <a:cubicBezTo>
                    <a:pt x="10" y="12"/>
                    <a:pt x="10" y="11"/>
                    <a:pt x="11" y="11"/>
                  </a:cubicBezTo>
                  <a:cubicBezTo>
                    <a:pt x="12" y="10"/>
                    <a:pt x="13" y="9"/>
                    <a:pt x="14" y="9"/>
                  </a:cubicBezTo>
                  <a:cubicBezTo>
                    <a:pt x="19" y="7"/>
                    <a:pt x="24" y="4"/>
                    <a:pt x="30" y="4"/>
                  </a:cubicBezTo>
                  <a:cubicBezTo>
                    <a:pt x="36" y="4"/>
                    <a:pt x="40" y="6"/>
                    <a:pt x="46" y="9"/>
                  </a:cubicBezTo>
                  <a:cubicBezTo>
                    <a:pt x="47" y="9"/>
                    <a:pt x="48" y="10"/>
                    <a:pt x="49" y="10"/>
                  </a:cubicBezTo>
                  <a:cubicBezTo>
                    <a:pt x="55" y="10"/>
                    <a:pt x="61" y="4"/>
                    <a:pt x="63" y="4"/>
                  </a:cubicBezTo>
                  <a:cubicBezTo>
                    <a:pt x="64" y="4"/>
                    <a:pt x="65" y="6"/>
                    <a:pt x="65" y="7"/>
                  </a:cubicBezTo>
                  <a:lnTo>
                    <a:pt x="65" y="36"/>
                  </a:lnTo>
                  <a:close/>
                </a:path>
              </a:pathLst>
            </a:custGeom>
            <a:solidFill>
              <a:schemeClr val="bg1"/>
            </a:solidFill>
            <a:ln w="9525">
              <a:noFill/>
              <a:round/>
              <a:headEnd/>
              <a:tailEnd/>
            </a:ln>
          </p:spPr>
          <p:txBody>
            <a:bodyPr vert="horz" wrap="square" lIns="83748" tIns="41874" rIns="83748" bIns="41874"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20000"/>
                </a:lnSpc>
              </a:pPr>
              <a:endParaRPr lang="en-US" sz="600" dirty="0">
                <a:latin typeface="+mn-lt"/>
                <a:ea typeface="+mn-ea"/>
                <a:cs typeface="+mn-ea"/>
                <a:sym typeface="+mn-lt"/>
              </a:endParaRPr>
            </a:p>
          </p:txBody>
        </p:sp>
      </p:grpSp>
      <p:grpSp>
        <p:nvGrpSpPr>
          <p:cNvPr id="27" name="Group 85"/>
          <p:cNvGrpSpPr/>
          <p:nvPr/>
        </p:nvGrpSpPr>
        <p:grpSpPr>
          <a:xfrm>
            <a:off x="2200913" y="2064527"/>
            <a:ext cx="772128" cy="772774"/>
            <a:chOff x="2347176" y="2092666"/>
            <a:chExt cx="843049" cy="843755"/>
          </a:xfrm>
          <a:solidFill>
            <a:srgbClr val="00BCDC"/>
          </a:solidFill>
        </p:grpSpPr>
        <p:sp>
          <p:nvSpPr>
            <p:cNvPr id="54" name="Oval 48"/>
            <p:cNvSpPr>
              <a:spLocks noChangeAspect="1"/>
            </p:cNvSpPr>
            <p:nvPr/>
          </p:nvSpPr>
          <p:spPr>
            <a:xfrm>
              <a:off x="2347176" y="2092666"/>
              <a:ext cx="843049" cy="843755"/>
            </a:xfrm>
            <a:prstGeom prst="ellipse">
              <a:avLst/>
            </a:prstGeom>
            <a:solidFill>
              <a:srgbClr val="996633"/>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algn="l" rtl="0" fontAlgn="base">
                <a:spcBef>
                  <a:spcPct val="0"/>
                </a:spcBef>
                <a:spcAft>
                  <a:spcPct val="0"/>
                </a:spcAft>
                <a:defRPr kern="1200">
                  <a:solidFill>
                    <a:schemeClr val="lt1"/>
                  </a:solidFill>
                  <a:latin typeface="+mn-lt"/>
                  <a:ea typeface="+mn-ea"/>
                  <a:cs typeface="+mn-cs"/>
                </a:defRPr>
              </a:lvl1pPr>
              <a:lvl2pPr marL="639763" indent="-182563" algn="l" rtl="0" fontAlgn="base">
                <a:spcBef>
                  <a:spcPct val="0"/>
                </a:spcBef>
                <a:spcAft>
                  <a:spcPct val="0"/>
                </a:spcAft>
                <a:defRPr kern="1200">
                  <a:solidFill>
                    <a:schemeClr val="lt1"/>
                  </a:solidFill>
                  <a:latin typeface="+mn-lt"/>
                  <a:ea typeface="+mn-ea"/>
                  <a:cs typeface="+mn-cs"/>
                </a:defRPr>
              </a:lvl2pPr>
              <a:lvl3pPr marL="1282700" indent="-368300" algn="l" rtl="0" fontAlgn="base">
                <a:spcBef>
                  <a:spcPct val="0"/>
                </a:spcBef>
                <a:spcAft>
                  <a:spcPct val="0"/>
                </a:spcAft>
                <a:defRPr kern="1200">
                  <a:solidFill>
                    <a:schemeClr val="lt1"/>
                  </a:solidFill>
                  <a:latin typeface="+mn-lt"/>
                  <a:ea typeface="+mn-ea"/>
                  <a:cs typeface="+mn-cs"/>
                </a:defRPr>
              </a:lvl3pPr>
              <a:lvl4pPr marL="1925638" indent="-554038" algn="l" rtl="0" fontAlgn="base">
                <a:spcBef>
                  <a:spcPct val="0"/>
                </a:spcBef>
                <a:spcAft>
                  <a:spcPct val="0"/>
                </a:spcAft>
                <a:defRPr kern="1200">
                  <a:solidFill>
                    <a:schemeClr val="lt1"/>
                  </a:solidFill>
                  <a:latin typeface="+mn-lt"/>
                  <a:ea typeface="+mn-ea"/>
                  <a:cs typeface="+mn-cs"/>
                </a:defRPr>
              </a:lvl4pPr>
              <a:lvl5pPr marL="2568575" indent="-739775"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lnSpc>
                  <a:spcPct val="120000"/>
                </a:lnSpc>
              </a:pPr>
              <a:endParaRPr lang="en-US" sz="600" b="1" dirty="0">
                <a:solidFill>
                  <a:schemeClr val="bg1"/>
                </a:solidFill>
                <a:cs typeface="+mn-ea"/>
                <a:sym typeface="+mn-lt"/>
              </a:endParaRPr>
            </a:p>
          </p:txBody>
        </p:sp>
        <p:sp>
          <p:nvSpPr>
            <p:cNvPr id="55" name="Freeform 65"/>
            <p:cNvSpPr>
              <a:spLocks noEditPoints="1"/>
            </p:cNvSpPr>
            <p:nvPr/>
          </p:nvSpPr>
          <p:spPr bwMode="auto">
            <a:xfrm>
              <a:off x="2585919" y="2347985"/>
              <a:ext cx="365563" cy="333116"/>
            </a:xfrm>
            <a:custGeom>
              <a:avLst/>
              <a:gdLst/>
              <a:ahLst/>
              <a:cxnLst>
                <a:cxn ang="0">
                  <a:pos x="45" y="41"/>
                </a:cxn>
                <a:cxn ang="0">
                  <a:pos x="47" y="50"/>
                </a:cxn>
                <a:cxn ang="0">
                  <a:pos x="40" y="56"/>
                </a:cxn>
                <a:cxn ang="0">
                  <a:pos x="31" y="60"/>
                </a:cxn>
                <a:cxn ang="0">
                  <a:pos x="21" y="60"/>
                </a:cxn>
                <a:cxn ang="0">
                  <a:pos x="13" y="56"/>
                </a:cxn>
                <a:cxn ang="0">
                  <a:pos x="5" y="50"/>
                </a:cxn>
                <a:cxn ang="0">
                  <a:pos x="8" y="41"/>
                </a:cxn>
                <a:cxn ang="0">
                  <a:pos x="0" y="32"/>
                </a:cxn>
                <a:cxn ang="0">
                  <a:pos x="9" y="26"/>
                </a:cxn>
                <a:cxn ang="0">
                  <a:pos x="5" y="20"/>
                </a:cxn>
                <a:cxn ang="0">
                  <a:pos x="17" y="18"/>
                </a:cxn>
                <a:cxn ang="0">
                  <a:pos x="22" y="10"/>
                </a:cxn>
                <a:cxn ang="0">
                  <a:pos x="32" y="17"/>
                </a:cxn>
                <a:cxn ang="0">
                  <a:pos x="41" y="14"/>
                </a:cxn>
                <a:cxn ang="0">
                  <a:pos x="47" y="22"/>
                </a:cxn>
                <a:cxn ang="0">
                  <a:pos x="51" y="30"/>
                </a:cxn>
                <a:cxn ang="0">
                  <a:pos x="26" y="25"/>
                </a:cxn>
                <a:cxn ang="0">
                  <a:pos x="36" y="35"/>
                </a:cxn>
                <a:cxn ang="0">
                  <a:pos x="72" y="19"/>
                </a:cxn>
                <a:cxn ang="0">
                  <a:pos x="72" y="27"/>
                </a:cxn>
                <a:cxn ang="0">
                  <a:pos x="62" y="25"/>
                </a:cxn>
                <a:cxn ang="0">
                  <a:pos x="52" y="27"/>
                </a:cxn>
                <a:cxn ang="0">
                  <a:pos x="53" y="19"/>
                </a:cxn>
                <a:cxn ang="0">
                  <a:pos x="53" y="11"/>
                </a:cxn>
                <a:cxn ang="0">
                  <a:pos x="52" y="3"/>
                </a:cxn>
                <a:cxn ang="0">
                  <a:pos x="62" y="4"/>
                </a:cxn>
                <a:cxn ang="0">
                  <a:pos x="67" y="0"/>
                </a:cxn>
                <a:cxn ang="0">
                  <a:pos x="70" y="9"/>
                </a:cxn>
                <a:cxn ang="0">
                  <a:pos x="78" y="18"/>
                </a:cxn>
                <a:cxn ang="0">
                  <a:pos x="70" y="62"/>
                </a:cxn>
                <a:cxn ang="0">
                  <a:pos x="67" y="71"/>
                </a:cxn>
                <a:cxn ang="0">
                  <a:pos x="61" y="66"/>
                </a:cxn>
                <a:cxn ang="0">
                  <a:pos x="52" y="68"/>
                </a:cxn>
                <a:cxn ang="0">
                  <a:pos x="47" y="59"/>
                </a:cxn>
                <a:cxn ang="0">
                  <a:pos x="54" y="50"/>
                </a:cxn>
                <a:cxn ang="0">
                  <a:pos x="57" y="41"/>
                </a:cxn>
                <a:cxn ang="0">
                  <a:pos x="63" y="46"/>
                </a:cxn>
                <a:cxn ang="0">
                  <a:pos x="72" y="44"/>
                </a:cxn>
                <a:cxn ang="0">
                  <a:pos x="72" y="52"/>
                </a:cxn>
                <a:cxn ang="0">
                  <a:pos x="62" y="10"/>
                </a:cxn>
                <a:cxn ang="0">
                  <a:pos x="67" y="15"/>
                </a:cxn>
                <a:cxn ang="0">
                  <a:pos x="57" y="56"/>
                </a:cxn>
                <a:cxn ang="0">
                  <a:pos x="62" y="51"/>
                </a:cxn>
              </a:cxnLst>
              <a:rect l="0" t="0" r="r" b="b"/>
              <a:pathLst>
                <a:path w="78" h="71">
                  <a:moveTo>
                    <a:pt x="52" y="39"/>
                  </a:moveTo>
                  <a:cubicBezTo>
                    <a:pt x="52" y="40"/>
                    <a:pt x="51" y="40"/>
                    <a:pt x="51" y="40"/>
                  </a:cubicBezTo>
                  <a:cubicBezTo>
                    <a:pt x="45" y="41"/>
                    <a:pt x="45" y="41"/>
                    <a:pt x="45" y="41"/>
                  </a:cubicBezTo>
                  <a:cubicBezTo>
                    <a:pt x="44" y="42"/>
                    <a:pt x="44" y="43"/>
                    <a:pt x="43" y="44"/>
                  </a:cubicBezTo>
                  <a:cubicBezTo>
                    <a:pt x="45" y="46"/>
                    <a:pt x="46" y="47"/>
                    <a:pt x="47" y="49"/>
                  </a:cubicBezTo>
                  <a:cubicBezTo>
                    <a:pt x="47" y="49"/>
                    <a:pt x="47" y="49"/>
                    <a:pt x="47" y="50"/>
                  </a:cubicBezTo>
                  <a:cubicBezTo>
                    <a:pt x="47" y="50"/>
                    <a:pt x="47" y="50"/>
                    <a:pt x="47" y="50"/>
                  </a:cubicBezTo>
                  <a:cubicBezTo>
                    <a:pt x="46" y="52"/>
                    <a:pt x="42" y="56"/>
                    <a:pt x="41" y="56"/>
                  </a:cubicBezTo>
                  <a:cubicBezTo>
                    <a:pt x="40" y="56"/>
                    <a:pt x="40" y="56"/>
                    <a:pt x="40" y="56"/>
                  </a:cubicBezTo>
                  <a:cubicBezTo>
                    <a:pt x="35" y="53"/>
                    <a:pt x="35" y="53"/>
                    <a:pt x="35" y="53"/>
                  </a:cubicBezTo>
                  <a:cubicBezTo>
                    <a:pt x="34" y="53"/>
                    <a:pt x="33" y="53"/>
                    <a:pt x="32" y="54"/>
                  </a:cubicBezTo>
                  <a:cubicBezTo>
                    <a:pt x="32" y="56"/>
                    <a:pt x="32" y="58"/>
                    <a:pt x="31" y="60"/>
                  </a:cubicBezTo>
                  <a:cubicBezTo>
                    <a:pt x="31" y="61"/>
                    <a:pt x="30" y="61"/>
                    <a:pt x="30" y="61"/>
                  </a:cubicBezTo>
                  <a:cubicBezTo>
                    <a:pt x="22" y="61"/>
                    <a:pt x="22" y="61"/>
                    <a:pt x="22" y="61"/>
                  </a:cubicBezTo>
                  <a:cubicBezTo>
                    <a:pt x="22" y="61"/>
                    <a:pt x="21" y="61"/>
                    <a:pt x="21" y="60"/>
                  </a:cubicBezTo>
                  <a:cubicBezTo>
                    <a:pt x="20" y="54"/>
                    <a:pt x="20" y="54"/>
                    <a:pt x="20" y="54"/>
                  </a:cubicBezTo>
                  <a:cubicBezTo>
                    <a:pt x="19" y="54"/>
                    <a:pt x="18" y="53"/>
                    <a:pt x="17" y="53"/>
                  </a:cubicBezTo>
                  <a:cubicBezTo>
                    <a:pt x="13" y="56"/>
                    <a:pt x="13" y="56"/>
                    <a:pt x="13" y="56"/>
                  </a:cubicBezTo>
                  <a:cubicBezTo>
                    <a:pt x="12" y="56"/>
                    <a:pt x="12" y="56"/>
                    <a:pt x="12" y="56"/>
                  </a:cubicBezTo>
                  <a:cubicBezTo>
                    <a:pt x="11" y="56"/>
                    <a:pt x="11" y="56"/>
                    <a:pt x="11" y="56"/>
                  </a:cubicBezTo>
                  <a:cubicBezTo>
                    <a:pt x="10" y="55"/>
                    <a:pt x="5" y="51"/>
                    <a:pt x="5" y="50"/>
                  </a:cubicBezTo>
                  <a:cubicBezTo>
                    <a:pt x="5" y="49"/>
                    <a:pt x="5" y="49"/>
                    <a:pt x="5" y="49"/>
                  </a:cubicBezTo>
                  <a:cubicBezTo>
                    <a:pt x="7" y="47"/>
                    <a:pt x="8" y="46"/>
                    <a:pt x="9" y="44"/>
                  </a:cubicBezTo>
                  <a:cubicBezTo>
                    <a:pt x="8" y="43"/>
                    <a:pt x="8" y="42"/>
                    <a:pt x="8" y="41"/>
                  </a:cubicBezTo>
                  <a:cubicBezTo>
                    <a:pt x="1" y="40"/>
                    <a:pt x="1" y="40"/>
                    <a:pt x="1" y="40"/>
                  </a:cubicBezTo>
                  <a:cubicBezTo>
                    <a:pt x="1" y="40"/>
                    <a:pt x="0" y="40"/>
                    <a:pt x="0" y="39"/>
                  </a:cubicBezTo>
                  <a:cubicBezTo>
                    <a:pt x="0" y="32"/>
                    <a:pt x="0" y="32"/>
                    <a:pt x="0" y="32"/>
                  </a:cubicBezTo>
                  <a:cubicBezTo>
                    <a:pt x="0" y="31"/>
                    <a:pt x="1" y="30"/>
                    <a:pt x="1" y="30"/>
                  </a:cubicBezTo>
                  <a:cubicBezTo>
                    <a:pt x="8" y="29"/>
                    <a:pt x="8" y="29"/>
                    <a:pt x="8" y="29"/>
                  </a:cubicBezTo>
                  <a:cubicBezTo>
                    <a:pt x="8" y="28"/>
                    <a:pt x="8" y="27"/>
                    <a:pt x="9" y="26"/>
                  </a:cubicBezTo>
                  <a:cubicBezTo>
                    <a:pt x="8" y="25"/>
                    <a:pt x="7" y="23"/>
                    <a:pt x="5" y="22"/>
                  </a:cubicBezTo>
                  <a:cubicBezTo>
                    <a:pt x="5" y="21"/>
                    <a:pt x="5" y="21"/>
                    <a:pt x="5" y="21"/>
                  </a:cubicBezTo>
                  <a:cubicBezTo>
                    <a:pt x="5" y="21"/>
                    <a:pt x="5" y="20"/>
                    <a:pt x="5" y="20"/>
                  </a:cubicBezTo>
                  <a:cubicBezTo>
                    <a:pt x="6" y="19"/>
                    <a:pt x="11" y="14"/>
                    <a:pt x="12" y="14"/>
                  </a:cubicBezTo>
                  <a:cubicBezTo>
                    <a:pt x="12" y="14"/>
                    <a:pt x="12" y="14"/>
                    <a:pt x="13" y="14"/>
                  </a:cubicBezTo>
                  <a:cubicBezTo>
                    <a:pt x="17" y="18"/>
                    <a:pt x="17" y="18"/>
                    <a:pt x="17" y="18"/>
                  </a:cubicBezTo>
                  <a:cubicBezTo>
                    <a:pt x="18" y="18"/>
                    <a:pt x="19" y="17"/>
                    <a:pt x="20" y="17"/>
                  </a:cubicBezTo>
                  <a:cubicBezTo>
                    <a:pt x="21" y="15"/>
                    <a:pt x="21" y="13"/>
                    <a:pt x="21" y="11"/>
                  </a:cubicBezTo>
                  <a:cubicBezTo>
                    <a:pt x="21" y="10"/>
                    <a:pt x="22" y="10"/>
                    <a:pt x="22" y="10"/>
                  </a:cubicBezTo>
                  <a:cubicBezTo>
                    <a:pt x="30" y="10"/>
                    <a:pt x="30" y="10"/>
                    <a:pt x="30" y="10"/>
                  </a:cubicBezTo>
                  <a:cubicBezTo>
                    <a:pt x="30" y="10"/>
                    <a:pt x="31" y="10"/>
                    <a:pt x="31" y="11"/>
                  </a:cubicBezTo>
                  <a:cubicBezTo>
                    <a:pt x="32" y="17"/>
                    <a:pt x="32" y="17"/>
                    <a:pt x="32" y="17"/>
                  </a:cubicBezTo>
                  <a:cubicBezTo>
                    <a:pt x="33" y="17"/>
                    <a:pt x="34" y="18"/>
                    <a:pt x="35" y="18"/>
                  </a:cubicBezTo>
                  <a:cubicBezTo>
                    <a:pt x="40" y="14"/>
                    <a:pt x="40" y="14"/>
                    <a:pt x="40" y="14"/>
                  </a:cubicBezTo>
                  <a:cubicBezTo>
                    <a:pt x="40" y="14"/>
                    <a:pt x="40" y="14"/>
                    <a:pt x="41" y="14"/>
                  </a:cubicBezTo>
                  <a:cubicBezTo>
                    <a:pt x="41" y="14"/>
                    <a:pt x="41" y="14"/>
                    <a:pt x="41" y="14"/>
                  </a:cubicBezTo>
                  <a:cubicBezTo>
                    <a:pt x="42" y="15"/>
                    <a:pt x="47" y="20"/>
                    <a:pt x="47" y="21"/>
                  </a:cubicBezTo>
                  <a:cubicBezTo>
                    <a:pt x="47" y="21"/>
                    <a:pt x="47" y="21"/>
                    <a:pt x="47" y="22"/>
                  </a:cubicBezTo>
                  <a:cubicBezTo>
                    <a:pt x="46" y="23"/>
                    <a:pt x="45" y="25"/>
                    <a:pt x="43" y="26"/>
                  </a:cubicBezTo>
                  <a:cubicBezTo>
                    <a:pt x="44" y="27"/>
                    <a:pt x="44" y="28"/>
                    <a:pt x="45" y="30"/>
                  </a:cubicBezTo>
                  <a:cubicBezTo>
                    <a:pt x="51" y="30"/>
                    <a:pt x="51" y="30"/>
                    <a:pt x="51" y="30"/>
                  </a:cubicBezTo>
                  <a:cubicBezTo>
                    <a:pt x="51" y="31"/>
                    <a:pt x="52" y="31"/>
                    <a:pt x="52" y="32"/>
                  </a:cubicBezTo>
                  <a:lnTo>
                    <a:pt x="52" y="39"/>
                  </a:lnTo>
                  <a:close/>
                  <a:moveTo>
                    <a:pt x="26" y="25"/>
                  </a:moveTo>
                  <a:cubicBezTo>
                    <a:pt x="21" y="25"/>
                    <a:pt x="16" y="30"/>
                    <a:pt x="16" y="35"/>
                  </a:cubicBezTo>
                  <a:cubicBezTo>
                    <a:pt x="16" y="41"/>
                    <a:pt x="21" y="46"/>
                    <a:pt x="26" y="46"/>
                  </a:cubicBezTo>
                  <a:cubicBezTo>
                    <a:pt x="32" y="46"/>
                    <a:pt x="36" y="41"/>
                    <a:pt x="36" y="35"/>
                  </a:cubicBezTo>
                  <a:cubicBezTo>
                    <a:pt x="36" y="30"/>
                    <a:pt x="32" y="25"/>
                    <a:pt x="26" y="25"/>
                  </a:cubicBezTo>
                  <a:close/>
                  <a:moveTo>
                    <a:pt x="78" y="18"/>
                  </a:moveTo>
                  <a:cubicBezTo>
                    <a:pt x="78" y="18"/>
                    <a:pt x="72" y="19"/>
                    <a:pt x="72" y="19"/>
                  </a:cubicBezTo>
                  <a:cubicBezTo>
                    <a:pt x="71" y="20"/>
                    <a:pt x="71" y="20"/>
                    <a:pt x="70" y="21"/>
                  </a:cubicBezTo>
                  <a:cubicBezTo>
                    <a:pt x="71" y="22"/>
                    <a:pt x="72" y="26"/>
                    <a:pt x="72" y="26"/>
                  </a:cubicBezTo>
                  <a:cubicBezTo>
                    <a:pt x="72" y="27"/>
                    <a:pt x="72" y="27"/>
                    <a:pt x="72" y="27"/>
                  </a:cubicBezTo>
                  <a:cubicBezTo>
                    <a:pt x="72" y="27"/>
                    <a:pt x="68" y="30"/>
                    <a:pt x="67" y="30"/>
                  </a:cubicBezTo>
                  <a:cubicBezTo>
                    <a:pt x="67" y="30"/>
                    <a:pt x="64" y="26"/>
                    <a:pt x="63" y="25"/>
                  </a:cubicBezTo>
                  <a:cubicBezTo>
                    <a:pt x="63" y="25"/>
                    <a:pt x="63" y="25"/>
                    <a:pt x="62" y="25"/>
                  </a:cubicBezTo>
                  <a:cubicBezTo>
                    <a:pt x="62" y="25"/>
                    <a:pt x="61" y="25"/>
                    <a:pt x="61" y="25"/>
                  </a:cubicBezTo>
                  <a:cubicBezTo>
                    <a:pt x="61" y="26"/>
                    <a:pt x="58" y="30"/>
                    <a:pt x="57" y="30"/>
                  </a:cubicBezTo>
                  <a:cubicBezTo>
                    <a:pt x="57" y="30"/>
                    <a:pt x="53" y="27"/>
                    <a:pt x="52" y="27"/>
                  </a:cubicBezTo>
                  <a:cubicBezTo>
                    <a:pt x="52" y="27"/>
                    <a:pt x="52" y="27"/>
                    <a:pt x="52" y="26"/>
                  </a:cubicBezTo>
                  <a:cubicBezTo>
                    <a:pt x="52" y="26"/>
                    <a:pt x="54" y="22"/>
                    <a:pt x="54" y="21"/>
                  </a:cubicBezTo>
                  <a:cubicBezTo>
                    <a:pt x="53" y="20"/>
                    <a:pt x="53" y="20"/>
                    <a:pt x="53" y="19"/>
                  </a:cubicBezTo>
                  <a:cubicBezTo>
                    <a:pt x="52" y="19"/>
                    <a:pt x="47" y="18"/>
                    <a:pt x="47" y="18"/>
                  </a:cubicBezTo>
                  <a:cubicBezTo>
                    <a:pt x="47" y="12"/>
                    <a:pt x="47" y="12"/>
                    <a:pt x="47" y="12"/>
                  </a:cubicBezTo>
                  <a:cubicBezTo>
                    <a:pt x="47" y="11"/>
                    <a:pt x="52" y="11"/>
                    <a:pt x="53" y="11"/>
                  </a:cubicBezTo>
                  <a:cubicBezTo>
                    <a:pt x="53" y="10"/>
                    <a:pt x="53" y="9"/>
                    <a:pt x="54" y="9"/>
                  </a:cubicBezTo>
                  <a:cubicBezTo>
                    <a:pt x="54" y="8"/>
                    <a:pt x="52" y="4"/>
                    <a:pt x="52" y="3"/>
                  </a:cubicBezTo>
                  <a:cubicBezTo>
                    <a:pt x="52" y="3"/>
                    <a:pt x="52" y="3"/>
                    <a:pt x="52" y="3"/>
                  </a:cubicBezTo>
                  <a:cubicBezTo>
                    <a:pt x="53" y="3"/>
                    <a:pt x="57" y="0"/>
                    <a:pt x="57" y="0"/>
                  </a:cubicBezTo>
                  <a:cubicBezTo>
                    <a:pt x="58" y="0"/>
                    <a:pt x="61" y="4"/>
                    <a:pt x="61" y="5"/>
                  </a:cubicBezTo>
                  <a:cubicBezTo>
                    <a:pt x="61" y="4"/>
                    <a:pt x="62" y="4"/>
                    <a:pt x="62" y="4"/>
                  </a:cubicBezTo>
                  <a:cubicBezTo>
                    <a:pt x="63" y="4"/>
                    <a:pt x="63" y="4"/>
                    <a:pt x="63" y="5"/>
                  </a:cubicBezTo>
                  <a:cubicBezTo>
                    <a:pt x="64" y="3"/>
                    <a:pt x="66" y="1"/>
                    <a:pt x="67" y="0"/>
                  </a:cubicBezTo>
                  <a:cubicBezTo>
                    <a:pt x="67" y="0"/>
                    <a:pt x="67" y="0"/>
                    <a:pt x="67" y="0"/>
                  </a:cubicBezTo>
                  <a:cubicBezTo>
                    <a:pt x="68" y="0"/>
                    <a:pt x="72" y="2"/>
                    <a:pt x="72" y="3"/>
                  </a:cubicBezTo>
                  <a:cubicBezTo>
                    <a:pt x="72" y="3"/>
                    <a:pt x="72" y="3"/>
                    <a:pt x="72" y="3"/>
                  </a:cubicBezTo>
                  <a:cubicBezTo>
                    <a:pt x="72" y="4"/>
                    <a:pt x="71" y="8"/>
                    <a:pt x="70" y="9"/>
                  </a:cubicBezTo>
                  <a:cubicBezTo>
                    <a:pt x="71" y="9"/>
                    <a:pt x="71" y="10"/>
                    <a:pt x="72" y="11"/>
                  </a:cubicBezTo>
                  <a:cubicBezTo>
                    <a:pt x="72" y="11"/>
                    <a:pt x="78" y="11"/>
                    <a:pt x="78" y="12"/>
                  </a:cubicBezTo>
                  <a:lnTo>
                    <a:pt x="78" y="18"/>
                  </a:lnTo>
                  <a:close/>
                  <a:moveTo>
                    <a:pt x="78" y="59"/>
                  </a:moveTo>
                  <a:cubicBezTo>
                    <a:pt x="78" y="59"/>
                    <a:pt x="72" y="60"/>
                    <a:pt x="72" y="60"/>
                  </a:cubicBezTo>
                  <a:cubicBezTo>
                    <a:pt x="71" y="61"/>
                    <a:pt x="71" y="61"/>
                    <a:pt x="70" y="62"/>
                  </a:cubicBezTo>
                  <a:cubicBezTo>
                    <a:pt x="71" y="63"/>
                    <a:pt x="72" y="67"/>
                    <a:pt x="72" y="68"/>
                  </a:cubicBezTo>
                  <a:cubicBezTo>
                    <a:pt x="72" y="68"/>
                    <a:pt x="72" y="68"/>
                    <a:pt x="72" y="68"/>
                  </a:cubicBezTo>
                  <a:cubicBezTo>
                    <a:pt x="72" y="68"/>
                    <a:pt x="68" y="71"/>
                    <a:pt x="67" y="71"/>
                  </a:cubicBezTo>
                  <a:cubicBezTo>
                    <a:pt x="67" y="71"/>
                    <a:pt x="64" y="67"/>
                    <a:pt x="63" y="66"/>
                  </a:cubicBezTo>
                  <a:cubicBezTo>
                    <a:pt x="63" y="66"/>
                    <a:pt x="63" y="66"/>
                    <a:pt x="62" y="66"/>
                  </a:cubicBezTo>
                  <a:cubicBezTo>
                    <a:pt x="62" y="66"/>
                    <a:pt x="61" y="66"/>
                    <a:pt x="61" y="66"/>
                  </a:cubicBezTo>
                  <a:cubicBezTo>
                    <a:pt x="61" y="67"/>
                    <a:pt x="58" y="71"/>
                    <a:pt x="57" y="71"/>
                  </a:cubicBezTo>
                  <a:cubicBezTo>
                    <a:pt x="57" y="71"/>
                    <a:pt x="53" y="68"/>
                    <a:pt x="52" y="68"/>
                  </a:cubicBezTo>
                  <a:cubicBezTo>
                    <a:pt x="52" y="68"/>
                    <a:pt x="52" y="68"/>
                    <a:pt x="52" y="68"/>
                  </a:cubicBezTo>
                  <a:cubicBezTo>
                    <a:pt x="52" y="67"/>
                    <a:pt x="54" y="63"/>
                    <a:pt x="54" y="62"/>
                  </a:cubicBezTo>
                  <a:cubicBezTo>
                    <a:pt x="53" y="61"/>
                    <a:pt x="53" y="61"/>
                    <a:pt x="53" y="60"/>
                  </a:cubicBezTo>
                  <a:cubicBezTo>
                    <a:pt x="52" y="60"/>
                    <a:pt x="47" y="59"/>
                    <a:pt x="47" y="59"/>
                  </a:cubicBezTo>
                  <a:cubicBezTo>
                    <a:pt x="47" y="53"/>
                    <a:pt x="47" y="53"/>
                    <a:pt x="47" y="53"/>
                  </a:cubicBezTo>
                  <a:cubicBezTo>
                    <a:pt x="47" y="52"/>
                    <a:pt x="52" y="52"/>
                    <a:pt x="53" y="52"/>
                  </a:cubicBezTo>
                  <a:cubicBezTo>
                    <a:pt x="53" y="51"/>
                    <a:pt x="53" y="50"/>
                    <a:pt x="54" y="50"/>
                  </a:cubicBezTo>
                  <a:cubicBezTo>
                    <a:pt x="54" y="49"/>
                    <a:pt x="52" y="45"/>
                    <a:pt x="52" y="44"/>
                  </a:cubicBezTo>
                  <a:cubicBezTo>
                    <a:pt x="52" y="44"/>
                    <a:pt x="52" y="44"/>
                    <a:pt x="52" y="44"/>
                  </a:cubicBezTo>
                  <a:cubicBezTo>
                    <a:pt x="53" y="44"/>
                    <a:pt x="57" y="41"/>
                    <a:pt x="57" y="41"/>
                  </a:cubicBezTo>
                  <a:cubicBezTo>
                    <a:pt x="58" y="41"/>
                    <a:pt x="61" y="45"/>
                    <a:pt x="61" y="46"/>
                  </a:cubicBezTo>
                  <a:cubicBezTo>
                    <a:pt x="61" y="46"/>
                    <a:pt x="62" y="46"/>
                    <a:pt x="62" y="46"/>
                  </a:cubicBezTo>
                  <a:cubicBezTo>
                    <a:pt x="63" y="46"/>
                    <a:pt x="63" y="46"/>
                    <a:pt x="63" y="46"/>
                  </a:cubicBezTo>
                  <a:cubicBezTo>
                    <a:pt x="64" y="44"/>
                    <a:pt x="66" y="43"/>
                    <a:pt x="67" y="41"/>
                  </a:cubicBezTo>
                  <a:cubicBezTo>
                    <a:pt x="67" y="41"/>
                    <a:pt x="67" y="41"/>
                    <a:pt x="67" y="41"/>
                  </a:cubicBezTo>
                  <a:cubicBezTo>
                    <a:pt x="68" y="41"/>
                    <a:pt x="72" y="44"/>
                    <a:pt x="72" y="44"/>
                  </a:cubicBezTo>
                  <a:cubicBezTo>
                    <a:pt x="72" y="44"/>
                    <a:pt x="72" y="44"/>
                    <a:pt x="72" y="44"/>
                  </a:cubicBezTo>
                  <a:cubicBezTo>
                    <a:pt x="72" y="45"/>
                    <a:pt x="71" y="49"/>
                    <a:pt x="70" y="50"/>
                  </a:cubicBezTo>
                  <a:cubicBezTo>
                    <a:pt x="71" y="50"/>
                    <a:pt x="71" y="51"/>
                    <a:pt x="72" y="52"/>
                  </a:cubicBezTo>
                  <a:cubicBezTo>
                    <a:pt x="72" y="52"/>
                    <a:pt x="78" y="52"/>
                    <a:pt x="78" y="53"/>
                  </a:cubicBezTo>
                  <a:lnTo>
                    <a:pt x="78" y="59"/>
                  </a:lnTo>
                  <a:close/>
                  <a:moveTo>
                    <a:pt x="62" y="10"/>
                  </a:moveTo>
                  <a:cubicBezTo>
                    <a:pt x="59" y="10"/>
                    <a:pt x="57" y="12"/>
                    <a:pt x="57" y="15"/>
                  </a:cubicBezTo>
                  <a:cubicBezTo>
                    <a:pt x="57" y="18"/>
                    <a:pt x="59" y="20"/>
                    <a:pt x="62" y="20"/>
                  </a:cubicBezTo>
                  <a:cubicBezTo>
                    <a:pt x="65" y="20"/>
                    <a:pt x="67" y="18"/>
                    <a:pt x="67" y="15"/>
                  </a:cubicBezTo>
                  <a:cubicBezTo>
                    <a:pt x="67" y="12"/>
                    <a:pt x="65" y="10"/>
                    <a:pt x="62" y="10"/>
                  </a:cubicBezTo>
                  <a:close/>
                  <a:moveTo>
                    <a:pt x="62" y="51"/>
                  </a:moveTo>
                  <a:cubicBezTo>
                    <a:pt x="59" y="51"/>
                    <a:pt x="57" y="53"/>
                    <a:pt x="57" y="56"/>
                  </a:cubicBezTo>
                  <a:cubicBezTo>
                    <a:pt x="57" y="59"/>
                    <a:pt x="59" y="61"/>
                    <a:pt x="62" y="61"/>
                  </a:cubicBezTo>
                  <a:cubicBezTo>
                    <a:pt x="65" y="61"/>
                    <a:pt x="67" y="59"/>
                    <a:pt x="67" y="56"/>
                  </a:cubicBezTo>
                  <a:cubicBezTo>
                    <a:pt x="67" y="53"/>
                    <a:pt x="65" y="51"/>
                    <a:pt x="62" y="51"/>
                  </a:cubicBezTo>
                  <a:close/>
                </a:path>
              </a:pathLst>
            </a:custGeom>
            <a:solidFill>
              <a:schemeClr val="bg1"/>
            </a:solidFill>
            <a:ln w="9525">
              <a:noFill/>
              <a:round/>
              <a:headEnd/>
              <a:tailEnd/>
            </a:ln>
          </p:spPr>
          <p:txBody>
            <a:bodyPr vert="horz" wrap="square" lIns="83748" tIns="41874" rIns="83748" bIns="41874" numCol="1" anchor="t" anchorCtr="0" compatLnSpc="1">
              <a:prstTxWarp prst="textNoShape">
                <a:avLst/>
              </a:prstTxWarp>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nSpc>
                  <a:spcPct val="120000"/>
                </a:lnSpc>
              </a:pPr>
              <a:endParaRPr lang="en-US" sz="600" dirty="0">
                <a:latin typeface="+mn-lt"/>
                <a:ea typeface="+mn-ea"/>
                <a:cs typeface="+mn-ea"/>
                <a:sym typeface="+mn-lt"/>
              </a:endParaRPr>
            </a:p>
          </p:txBody>
        </p:sp>
      </p:grpSp>
      <p:cxnSp>
        <p:nvCxnSpPr>
          <p:cNvPr id="28" name="Straight Connector 109"/>
          <p:cNvCxnSpPr/>
          <p:nvPr/>
        </p:nvCxnSpPr>
        <p:spPr>
          <a:xfrm rot="5400000" flipH="1" flipV="1">
            <a:off x="1867056" y="2791651"/>
            <a:ext cx="335271" cy="332445"/>
          </a:xfrm>
          <a:prstGeom prst="line">
            <a:avLst/>
          </a:prstGeom>
          <a:ln w="6350" cap="rnd">
            <a:solidFill>
              <a:srgbClr val="99663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29" name="Straight Connector 111"/>
          <p:cNvCxnSpPr/>
          <p:nvPr/>
        </p:nvCxnSpPr>
        <p:spPr>
          <a:xfrm rot="5400000" flipH="1" flipV="1">
            <a:off x="4210663" y="2791651"/>
            <a:ext cx="335271" cy="332445"/>
          </a:xfrm>
          <a:prstGeom prst="line">
            <a:avLst/>
          </a:prstGeom>
          <a:ln w="6350" cap="rnd">
            <a:solidFill>
              <a:srgbClr val="99663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30" name="Straight Connector 112"/>
          <p:cNvCxnSpPr/>
          <p:nvPr/>
        </p:nvCxnSpPr>
        <p:spPr>
          <a:xfrm rot="5400000" flipH="1" flipV="1">
            <a:off x="6780354" y="2755240"/>
            <a:ext cx="335271" cy="332445"/>
          </a:xfrm>
          <a:prstGeom prst="line">
            <a:avLst/>
          </a:prstGeom>
          <a:ln w="6350" cap="rnd">
            <a:solidFill>
              <a:srgbClr val="99663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31" name="Straight Connector 113"/>
          <p:cNvCxnSpPr/>
          <p:nvPr/>
        </p:nvCxnSpPr>
        <p:spPr>
          <a:xfrm rot="16200000" flipH="1">
            <a:off x="5599605" y="2791652"/>
            <a:ext cx="335271" cy="332445"/>
          </a:xfrm>
          <a:prstGeom prst="line">
            <a:avLst/>
          </a:prstGeom>
          <a:ln w="6350" cap="rnd">
            <a:solidFill>
              <a:srgbClr val="99663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cxnSp>
        <p:nvCxnSpPr>
          <p:cNvPr id="47" name="Straight Connector 114"/>
          <p:cNvCxnSpPr/>
          <p:nvPr/>
        </p:nvCxnSpPr>
        <p:spPr>
          <a:xfrm rot="16200000" flipH="1">
            <a:off x="2958407" y="2791652"/>
            <a:ext cx="335271" cy="332445"/>
          </a:xfrm>
          <a:prstGeom prst="line">
            <a:avLst/>
          </a:prstGeom>
          <a:ln w="6350" cap="rnd">
            <a:solidFill>
              <a:srgbClr val="996633"/>
            </a:solidFill>
            <a:prstDash val="solid"/>
            <a:headEnd type="oval"/>
            <a:tailEnd type="oval"/>
          </a:ln>
        </p:spPr>
        <p:style>
          <a:lnRef idx="1">
            <a:schemeClr val="accent1"/>
          </a:lnRef>
          <a:fillRef idx="0">
            <a:schemeClr val="accent1"/>
          </a:fillRef>
          <a:effectRef idx="0">
            <a:schemeClr val="accent1"/>
          </a:effectRef>
          <a:fontRef idx="minor">
            <a:schemeClr val="tx1"/>
          </a:fontRef>
        </p:style>
      </p:cxnSp>
      <p:sp>
        <p:nvSpPr>
          <p:cNvPr id="48" name="Footer Text"/>
          <p:cNvSpPr txBox="1"/>
          <p:nvPr/>
        </p:nvSpPr>
        <p:spPr>
          <a:xfrm>
            <a:off x="946795" y="3997938"/>
            <a:ext cx="1181624" cy="443198"/>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lnSpc>
                <a:spcPct val="120000"/>
              </a:lnSpc>
            </a:pPr>
            <a:r>
              <a:rPr lang="en-US" altLang="zh-CN" sz="600" dirty="0">
                <a:solidFill>
                  <a:schemeClr val="bg1"/>
                </a:solidFill>
                <a:latin typeface="+mn-lt"/>
                <a:ea typeface="+mn-ea"/>
                <a:cs typeface="+mn-ea"/>
                <a:sym typeface="+mn-lt"/>
              </a:rPr>
              <a:t>Please replace text, click add relevant headline, modify the text content, also can copy your content to this directly.</a:t>
            </a:r>
          </a:p>
        </p:txBody>
      </p:sp>
      <p:sp>
        <p:nvSpPr>
          <p:cNvPr id="49" name="Footer Text"/>
          <p:cNvSpPr txBox="1"/>
          <p:nvPr/>
        </p:nvSpPr>
        <p:spPr>
          <a:xfrm>
            <a:off x="1983539" y="1491630"/>
            <a:ext cx="1181624" cy="443198"/>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lnSpc>
                <a:spcPct val="120000"/>
              </a:lnSpc>
            </a:pPr>
            <a:r>
              <a:rPr lang="en-US" altLang="zh-CN" sz="600" dirty="0">
                <a:solidFill>
                  <a:schemeClr val="bg1"/>
                </a:solidFill>
                <a:latin typeface="+mn-lt"/>
                <a:ea typeface="+mn-ea"/>
                <a:cs typeface="+mn-ea"/>
                <a:sym typeface="+mn-lt"/>
              </a:rPr>
              <a:t>Please replace text, click add relevant headline, modify the text content, also can copy your content to this directly.</a:t>
            </a:r>
          </a:p>
        </p:txBody>
      </p:sp>
      <p:sp>
        <p:nvSpPr>
          <p:cNvPr id="50" name="Footer Text"/>
          <p:cNvSpPr txBox="1"/>
          <p:nvPr/>
        </p:nvSpPr>
        <p:spPr>
          <a:xfrm>
            <a:off x="4471692" y="1491630"/>
            <a:ext cx="1181624" cy="443198"/>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lnSpc>
                <a:spcPct val="120000"/>
              </a:lnSpc>
            </a:pPr>
            <a:r>
              <a:rPr lang="en-US" altLang="zh-CN" sz="600" dirty="0">
                <a:solidFill>
                  <a:schemeClr val="bg1"/>
                </a:solidFill>
                <a:latin typeface="+mn-lt"/>
                <a:ea typeface="+mn-ea"/>
                <a:cs typeface="+mn-ea"/>
                <a:sym typeface="+mn-lt"/>
              </a:rPr>
              <a:t>Please replace text, click add relevant headline, modify the text content, also can copy your content to this directly.</a:t>
            </a:r>
            <a:endParaRPr lang="en-US" sz="600" dirty="0">
              <a:solidFill>
                <a:schemeClr val="bg1"/>
              </a:solidFill>
              <a:latin typeface="+mn-lt"/>
              <a:ea typeface="+mn-ea"/>
              <a:cs typeface="+mn-ea"/>
              <a:sym typeface="+mn-lt"/>
            </a:endParaRPr>
          </a:p>
        </p:txBody>
      </p:sp>
      <p:sp>
        <p:nvSpPr>
          <p:cNvPr id="51" name="Footer Text"/>
          <p:cNvSpPr txBox="1"/>
          <p:nvPr/>
        </p:nvSpPr>
        <p:spPr>
          <a:xfrm>
            <a:off x="6774752" y="1491630"/>
            <a:ext cx="1181624" cy="443198"/>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lnSpc>
                <a:spcPct val="120000"/>
              </a:lnSpc>
            </a:pPr>
            <a:r>
              <a:rPr lang="en-US" altLang="zh-CN" sz="600" dirty="0">
                <a:solidFill>
                  <a:schemeClr val="bg1"/>
                </a:solidFill>
                <a:latin typeface="+mn-lt"/>
                <a:ea typeface="+mn-ea"/>
                <a:cs typeface="+mn-ea"/>
                <a:sym typeface="+mn-lt"/>
              </a:rPr>
              <a:t>Please replace text, click add relevant headline, modify the text content, also can copy your content to this directly.</a:t>
            </a:r>
          </a:p>
        </p:txBody>
      </p:sp>
      <p:sp>
        <p:nvSpPr>
          <p:cNvPr id="52" name="Footer Text"/>
          <p:cNvSpPr txBox="1"/>
          <p:nvPr/>
        </p:nvSpPr>
        <p:spPr>
          <a:xfrm>
            <a:off x="5773421" y="3997938"/>
            <a:ext cx="1181624" cy="443198"/>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lnSpc>
                <a:spcPct val="120000"/>
              </a:lnSpc>
            </a:pPr>
            <a:r>
              <a:rPr lang="en-US" altLang="zh-CN" sz="600" dirty="0">
                <a:solidFill>
                  <a:schemeClr val="bg1"/>
                </a:solidFill>
                <a:latin typeface="+mn-lt"/>
                <a:ea typeface="+mn-ea"/>
                <a:cs typeface="+mn-ea"/>
                <a:sym typeface="+mn-lt"/>
              </a:rPr>
              <a:t>Please replace text, click add relevant headline, modify the text content, also can copy your content to this directly.</a:t>
            </a:r>
          </a:p>
        </p:txBody>
      </p:sp>
      <p:sp>
        <p:nvSpPr>
          <p:cNvPr id="53" name="Footer Text"/>
          <p:cNvSpPr txBox="1"/>
          <p:nvPr/>
        </p:nvSpPr>
        <p:spPr>
          <a:xfrm>
            <a:off x="3188170" y="3997938"/>
            <a:ext cx="1181624" cy="443198"/>
          </a:xfrm>
          <a:prstGeom prst="rect">
            <a:avLst/>
          </a:prstGeom>
          <a:noFill/>
        </p:spPr>
        <p:txBody>
          <a:bodyPr wrap="square" lIns="0" tIns="0" rIns="0" bIns="0" rtlCol="0">
            <a:spAutoFit/>
          </a:bodyPr>
          <a:ls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just">
              <a:lnSpc>
                <a:spcPct val="120000"/>
              </a:lnSpc>
            </a:pPr>
            <a:r>
              <a:rPr lang="en-US" altLang="zh-CN" sz="600" dirty="0">
                <a:solidFill>
                  <a:schemeClr val="bg1"/>
                </a:solidFill>
                <a:latin typeface="+mn-lt"/>
                <a:ea typeface="+mn-ea"/>
                <a:cs typeface="+mn-ea"/>
                <a:sym typeface="+mn-lt"/>
              </a:rPr>
              <a:t>Please replace text, click add relevant headline, modify the text content, also can copy your content to this directly.</a:t>
            </a:r>
          </a:p>
        </p:txBody>
      </p:sp>
      <p:cxnSp>
        <p:nvCxnSpPr>
          <p:cNvPr id="37" name="直接连接符 36"/>
          <p:cNvCxnSpPr/>
          <p:nvPr/>
        </p:nvCxnSpPr>
        <p:spPr>
          <a:xfrm>
            <a:off x="21121" y="627534"/>
            <a:ext cx="2564584" cy="0"/>
          </a:xfrm>
          <a:prstGeom prst="line">
            <a:avLst/>
          </a:prstGeom>
          <a:ln w="12700">
            <a:solidFill>
              <a:srgbClr val="996600"/>
            </a:solidFill>
          </a:ln>
        </p:spPr>
        <p:style>
          <a:lnRef idx="1">
            <a:schemeClr val="accent1"/>
          </a:lnRef>
          <a:fillRef idx="0">
            <a:schemeClr val="accent1"/>
          </a:fillRef>
          <a:effectRef idx="0">
            <a:schemeClr val="accent1"/>
          </a:effectRef>
          <a:fontRef idx="minor">
            <a:schemeClr val="tx1"/>
          </a:fontRef>
        </p:style>
      </p:cxnSp>
      <p:pic>
        <p:nvPicPr>
          <p:cNvPr id="38" name="Picture 4" descr="C:\Users\Administrator\Desktop\5.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flipH="1">
            <a:off x="-193026" y="-128431"/>
            <a:ext cx="718172" cy="1043326"/>
          </a:xfrm>
          <a:prstGeom prst="rect">
            <a:avLst/>
          </a:prstGeom>
          <a:noFill/>
          <a:extLst>
            <a:ext uri="{909E8E84-426E-40DD-AFC4-6F175D3DCCD1}">
              <a14:hiddenFill xmlns:a14="http://schemas.microsoft.com/office/drawing/2010/main">
                <a:solidFill>
                  <a:srgbClr val="FFFFFF"/>
                </a:solidFill>
              </a14:hiddenFill>
            </a:ext>
          </a:extLst>
        </p:spPr>
      </p:pic>
      <p:sp>
        <p:nvSpPr>
          <p:cNvPr id="39" name="矩形 38"/>
          <p:cNvSpPr/>
          <p:nvPr/>
        </p:nvSpPr>
        <p:spPr>
          <a:xfrm>
            <a:off x="554068" y="258202"/>
            <a:ext cx="1569660" cy="369332"/>
          </a:xfrm>
          <a:prstGeom prst="rect">
            <a:avLst/>
          </a:prstGeom>
        </p:spPr>
        <p:txBody>
          <a:bodyPr wrap="none">
            <a:spAutoFit/>
          </a:bodyPr>
          <a:lstStyle/>
          <a:p>
            <a:pPr lvl="0" fontAlgn="base">
              <a:spcBef>
                <a:spcPct val="0"/>
              </a:spcBef>
              <a:spcAft>
                <a:spcPct val="0"/>
              </a:spcAft>
              <a:defRPr/>
            </a:pPr>
            <a:r>
              <a:rPr lang="zh-CN" altLang="en-US" kern="0" dirty="0">
                <a:solidFill>
                  <a:schemeClr val="bg1"/>
                </a:solidFill>
                <a:cs typeface="+mn-ea"/>
                <a:sym typeface="+mn-lt"/>
              </a:rPr>
              <a:t>输入标题文本</a:t>
            </a:r>
          </a:p>
        </p:txBody>
      </p:sp>
      <p:pic>
        <p:nvPicPr>
          <p:cNvPr id="40" name="Picture 2" descr="C:\Users\Administrator\Desktop\2.pn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52651" t="40984" r="30917" b="40316"/>
          <a:stretch/>
        </p:blipFill>
        <p:spPr bwMode="auto">
          <a:xfrm>
            <a:off x="2009740" y="21804"/>
            <a:ext cx="434200" cy="677738"/>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4017731135"/>
      </p:ext>
    </p:extLst>
  </p:cSld>
  <p:clrMapOvr>
    <a:masterClrMapping/>
  </p:clrMapOvr>
  <mc:AlternateContent xmlns:mc="http://schemas.openxmlformats.org/markup-compatibility/2006" xmlns:p14="http://schemas.microsoft.com/office/powerpoint/2010/main">
    <mc:Choice Requires="p14">
      <p:transition spd="slow" p14:dur="1500" advTm="5090">
        <p:random/>
      </p:transition>
    </mc:Choice>
    <mc:Fallback xmlns="">
      <p:transition spd="slow" advTm="509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additive="base">
                                        <p:cTn id="7" dur="500" fill="hold"/>
                                        <p:tgtEl>
                                          <p:spTgt spid="38"/>
                                        </p:tgtEl>
                                        <p:attrNameLst>
                                          <p:attrName>ppt_x</p:attrName>
                                        </p:attrNameLst>
                                      </p:cBhvr>
                                      <p:tavLst>
                                        <p:tav tm="0">
                                          <p:val>
                                            <p:strVal val="0-#ppt_w/2"/>
                                          </p:val>
                                        </p:tav>
                                        <p:tav tm="100000">
                                          <p:val>
                                            <p:strVal val="#ppt_x"/>
                                          </p:val>
                                        </p:tav>
                                      </p:tavLst>
                                    </p:anim>
                                    <p:anim calcmode="lin" valueType="num">
                                      <p:cBhvr additive="base">
                                        <p:cTn id="8" dur="500" fill="hold"/>
                                        <p:tgtEl>
                                          <p:spTgt spid="3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37"/>
                                        </p:tgtEl>
                                        <p:attrNameLst>
                                          <p:attrName>style.visibility</p:attrName>
                                        </p:attrNameLst>
                                      </p:cBhvr>
                                      <p:to>
                                        <p:strVal val="visible"/>
                                      </p:to>
                                    </p:set>
                                    <p:animEffect transition="in" filter="barn(inVertical)">
                                      <p:cBhvr>
                                        <p:cTn id="13" dur="500"/>
                                        <p:tgtEl>
                                          <p:spTgt spid="37"/>
                                        </p:tgtEl>
                                      </p:cBhvr>
                                    </p:animEffect>
                                  </p:childTnLst>
                                </p:cTn>
                              </p:par>
                            </p:childTnLst>
                          </p:cTn>
                        </p:par>
                      </p:childTnLst>
                    </p:cTn>
                  </p:par>
                  <p:par>
                    <p:cTn id="14" fill="hold">
                      <p:stCondLst>
                        <p:cond delay="indefinite"/>
                      </p:stCondLst>
                      <p:childTnLst>
                        <p:par>
                          <p:cTn id="15" fill="hold">
                            <p:stCondLst>
                              <p:cond delay="0"/>
                            </p:stCondLst>
                            <p:childTnLst>
                              <p:par>
                                <p:cTn id="16" presetID="41" presetClass="entr" presetSubtype="0" fill="hold" grpId="0" nodeType="clickEffect">
                                  <p:stCondLst>
                                    <p:cond delay="0"/>
                                  </p:stCondLst>
                                  <p:iterate type="lt">
                                    <p:tmPct val="10000"/>
                                  </p:iterate>
                                  <p:childTnLst>
                                    <p:set>
                                      <p:cBhvr>
                                        <p:cTn id="17" dur="1" fill="hold">
                                          <p:stCondLst>
                                            <p:cond delay="0"/>
                                          </p:stCondLst>
                                        </p:cTn>
                                        <p:tgtEl>
                                          <p:spTgt spid="39"/>
                                        </p:tgtEl>
                                        <p:attrNameLst>
                                          <p:attrName>style.visibility</p:attrName>
                                        </p:attrNameLst>
                                      </p:cBhvr>
                                      <p:to>
                                        <p:strVal val="visible"/>
                                      </p:to>
                                    </p:set>
                                    <p:anim calcmode="lin" valueType="num">
                                      <p:cBhvr>
                                        <p:cTn id="18"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39"/>
                                        </p:tgtEl>
                                        <p:attrNameLst>
                                          <p:attrName>ppt_y</p:attrName>
                                        </p:attrNameLst>
                                      </p:cBhvr>
                                      <p:tavLst>
                                        <p:tav tm="0">
                                          <p:val>
                                            <p:strVal val="#ppt_y"/>
                                          </p:val>
                                        </p:tav>
                                        <p:tav tm="100000">
                                          <p:val>
                                            <p:strVal val="#ppt_y"/>
                                          </p:val>
                                        </p:tav>
                                      </p:tavLst>
                                    </p:anim>
                                    <p:anim calcmode="lin" valueType="num">
                                      <p:cBhvr>
                                        <p:cTn id="20"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39"/>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nodeType="click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wipe(down)">
                                      <p:cBhvr>
                                        <p:cTn id="27" dur="580">
                                          <p:stCondLst>
                                            <p:cond delay="0"/>
                                          </p:stCondLst>
                                        </p:cTn>
                                        <p:tgtEl>
                                          <p:spTgt spid="40"/>
                                        </p:tgtEl>
                                      </p:cBhvr>
                                    </p:animEffect>
                                    <p:anim calcmode="lin" valueType="num">
                                      <p:cBhvr>
                                        <p:cTn id="28" dur="1822" tmFilter="0,0; 0.14,0.36; 0.43,0.73; 0.71,0.91; 1.0,1.0">
                                          <p:stCondLst>
                                            <p:cond delay="0"/>
                                          </p:stCondLst>
                                        </p:cTn>
                                        <p:tgtEl>
                                          <p:spTgt spid="40"/>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40"/>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40"/>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40"/>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40"/>
                                        </p:tgtEl>
                                        <p:attrNameLst>
                                          <p:attrName>ppt_y</p:attrName>
                                        </p:attrNameLst>
                                      </p:cBhvr>
                                      <p:tavLst>
                                        <p:tav tm="0" fmla="#ppt_y-sin(pi*$)/81">
                                          <p:val>
                                            <p:fltVal val="0"/>
                                          </p:val>
                                        </p:tav>
                                        <p:tav tm="100000">
                                          <p:val>
                                            <p:fltVal val="1"/>
                                          </p:val>
                                        </p:tav>
                                      </p:tavLst>
                                    </p:anim>
                                    <p:animScale>
                                      <p:cBhvr>
                                        <p:cTn id="33" dur="26">
                                          <p:stCondLst>
                                            <p:cond delay="650"/>
                                          </p:stCondLst>
                                        </p:cTn>
                                        <p:tgtEl>
                                          <p:spTgt spid="40"/>
                                        </p:tgtEl>
                                      </p:cBhvr>
                                      <p:to x="100000" y="60000"/>
                                    </p:animScale>
                                    <p:animScale>
                                      <p:cBhvr>
                                        <p:cTn id="34" dur="166" decel="50000">
                                          <p:stCondLst>
                                            <p:cond delay="676"/>
                                          </p:stCondLst>
                                        </p:cTn>
                                        <p:tgtEl>
                                          <p:spTgt spid="40"/>
                                        </p:tgtEl>
                                      </p:cBhvr>
                                      <p:to x="100000" y="100000"/>
                                    </p:animScale>
                                    <p:animScale>
                                      <p:cBhvr>
                                        <p:cTn id="35" dur="26">
                                          <p:stCondLst>
                                            <p:cond delay="1312"/>
                                          </p:stCondLst>
                                        </p:cTn>
                                        <p:tgtEl>
                                          <p:spTgt spid="40"/>
                                        </p:tgtEl>
                                      </p:cBhvr>
                                      <p:to x="100000" y="80000"/>
                                    </p:animScale>
                                    <p:animScale>
                                      <p:cBhvr>
                                        <p:cTn id="36" dur="166" decel="50000">
                                          <p:stCondLst>
                                            <p:cond delay="1338"/>
                                          </p:stCondLst>
                                        </p:cTn>
                                        <p:tgtEl>
                                          <p:spTgt spid="40"/>
                                        </p:tgtEl>
                                      </p:cBhvr>
                                      <p:to x="100000" y="100000"/>
                                    </p:animScale>
                                    <p:animScale>
                                      <p:cBhvr>
                                        <p:cTn id="37" dur="26">
                                          <p:stCondLst>
                                            <p:cond delay="1642"/>
                                          </p:stCondLst>
                                        </p:cTn>
                                        <p:tgtEl>
                                          <p:spTgt spid="40"/>
                                        </p:tgtEl>
                                      </p:cBhvr>
                                      <p:to x="100000" y="90000"/>
                                    </p:animScale>
                                    <p:animScale>
                                      <p:cBhvr>
                                        <p:cTn id="38" dur="166" decel="50000">
                                          <p:stCondLst>
                                            <p:cond delay="1668"/>
                                          </p:stCondLst>
                                        </p:cTn>
                                        <p:tgtEl>
                                          <p:spTgt spid="40"/>
                                        </p:tgtEl>
                                      </p:cBhvr>
                                      <p:to x="100000" y="100000"/>
                                    </p:animScale>
                                    <p:animScale>
                                      <p:cBhvr>
                                        <p:cTn id="39" dur="26">
                                          <p:stCondLst>
                                            <p:cond delay="1808"/>
                                          </p:stCondLst>
                                        </p:cTn>
                                        <p:tgtEl>
                                          <p:spTgt spid="40"/>
                                        </p:tgtEl>
                                      </p:cBhvr>
                                      <p:to x="100000" y="95000"/>
                                    </p:animScale>
                                    <p:animScale>
                                      <p:cBhvr>
                                        <p:cTn id="40" dur="166" decel="50000">
                                          <p:stCondLst>
                                            <p:cond delay="1834"/>
                                          </p:stCondLst>
                                        </p:cTn>
                                        <p:tgtEl>
                                          <p:spTgt spid="40"/>
                                        </p:tgtEl>
                                      </p:cBhvr>
                                      <p:to x="100000" y="100000"/>
                                    </p:animScale>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1000"/>
                                        <p:tgtEl>
                                          <p:spTgt spid="22"/>
                                        </p:tgtEl>
                                      </p:cBhvr>
                                    </p:animEffect>
                                    <p:anim calcmode="lin" valueType="num">
                                      <p:cBhvr>
                                        <p:cTn id="46" dur="1000" fill="hold"/>
                                        <p:tgtEl>
                                          <p:spTgt spid="22"/>
                                        </p:tgtEl>
                                        <p:attrNameLst>
                                          <p:attrName>ppt_x</p:attrName>
                                        </p:attrNameLst>
                                      </p:cBhvr>
                                      <p:tavLst>
                                        <p:tav tm="0">
                                          <p:val>
                                            <p:strVal val="#ppt_x"/>
                                          </p:val>
                                        </p:tav>
                                        <p:tav tm="100000">
                                          <p:val>
                                            <p:strVal val="#ppt_x"/>
                                          </p:val>
                                        </p:tav>
                                      </p:tavLst>
                                    </p:anim>
                                    <p:anim calcmode="lin" valueType="num">
                                      <p:cBhvr>
                                        <p:cTn id="47" dur="1000" fill="hold"/>
                                        <p:tgtEl>
                                          <p:spTgt spid="22"/>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fade">
                                      <p:cBhvr>
                                        <p:cTn id="50" dur="1000"/>
                                        <p:tgtEl>
                                          <p:spTgt spid="23"/>
                                        </p:tgtEl>
                                      </p:cBhvr>
                                    </p:animEffect>
                                    <p:anim calcmode="lin" valueType="num">
                                      <p:cBhvr>
                                        <p:cTn id="51" dur="1000" fill="hold"/>
                                        <p:tgtEl>
                                          <p:spTgt spid="23"/>
                                        </p:tgtEl>
                                        <p:attrNameLst>
                                          <p:attrName>ppt_x</p:attrName>
                                        </p:attrNameLst>
                                      </p:cBhvr>
                                      <p:tavLst>
                                        <p:tav tm="0">
                                          <p:val>
                                            <p:strVal val="#ppt_x"/>
                                          </p:val>
                                        </p:tav>
                                        <p:tav tm="100000">
                                          <p:val>
                                            <p:strVal val="#ppt_x"/>
                                          </p:val>
                                        </p:tav>
                                      </p:tavLst>
                                    </p:anim>
                                    <p:anim calcmode="lin" valueType="num">
                                      <p:cBhvr>
                                        <p:cTn id="52" dur="1000" fill="hold"/>
                                        <p:tgtEl>
                                          <p:spTgt spid="23"/>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1000"/>
                                        <p:tgtEl>
                                          <p:spTgt spid="24"/>
                                        </p:tgtEl>
                                      </p:cBhvr>
                                    </p:animEffect>
                                    <p:anim calcmode="lin" valueType="num">
                                      <p:cBhvr>
                                        <p:cTn id="56" dur="1000" fill="hold"/>
                                        <p:tgtEl>
                                          <p:spTgt spid="24"/>
                                        </p:tgtEl>
                                        <p:attrNameLst>
                                          <p:attrName>ppt_x</p:attrName>
                                        </p:attrNameLst>
                                      </p:cBhvr>
                                      <p:tavLst>
                                        <p:tav tm="0">
                                          <p:val>
                                            <p:strVal val="#ppt_x"/>
                                          </p:val>
                                        </p:tav>
                                        <p:tav tm="100000">
                                          <p:val>
                                            <p:strVal val="#ppt_x"/>
                                          </p:val>
                                        </p:tav>
                                      </p:tavLst>
                                    </p:anim>
                                    <p:anim calcmode="lin" valueType="num">
                                      <p:cBhvr>
                                        <p:cTn id="57" dur="1000" fill="hold"/>
                                        <p:tgtEl>
                                          <p:spTgt spid="24"/>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fade">
                                      <p:cBhvr>
                                        <p:cTn id="60" dur="1000"/>
                                        <p:tgtEl>
                                          <p:spTgt spid="25"/>
                                        </p:tgtEl>
                                      </p:cBhvr>
                                    </p:animEffect>
                                    <p:anim calcmode="lin" valueType="num">
                                      <p:cBhvr>
                                        <p:cTn id="61" dur="1000" fill="hold"/>
                                        <p:tgtEl>
                                          <p:spTgt spid="25"/>
                                        </p:tgtEl>
                                        <p:attrNameLst>
                                          <p:attrName>ppt_x</p:attrName>
                                        </p:attrNameLst>
                                      </p:cBhvr>
                                      <p:tavLst>
                                        <p:tav tm="0">
                                          <p:val>
                                            <p:strVal val="#ppt_x"/>
                                          </p:val>
                                        </p:tav>
                                        <p:tav tm="100000">
                                          <p:val>
                                            <p:strVal val="#ppt_x"/>
                                          </p:val>
                                        </p:tav>
                                      </p:tavLst>
                                    </p:anim>
                                    <p:anim calcmode="lin" valueType="num">
                                      <p:cBhvr>
                                        <p:cTn id="62" dur="1000" fill="hold"/>
                                        <p:tgtEl>
                                          <p:spTgt spid="25"/>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fade">
                                      <p:cBhvr>
                                        <p:cTn id="65" dur="1000"/>
                                        <p:tgtEl>
                                          <p:spTgt spid="26"/>
                                        </p:tgtEl>
                                      </p:cBhvr>
                                    </p:animEffect>
                                    <p:anim calcmode="lin" valueType="num">
                                      <p:cBhvr>
                                        <p:cTn id="66" dur="1000" fill="hold"/>
                                        <p:tgtEl>
                                          <p:spTgt spid="26"/>
                                        </p:tgtEl>
                                        <p:attrNameLst>
                                          <p:attrName>ppt_x</p:attrName>
                                        </p:attrNameLst>
                                      </p:cBhvr>
                                      <p:tavLst>
                                        <p:tav tm="0">
                                          <p:val>
                                            <p:strVal val="#ppt_x"/>
                                          </p:val>
                                        </p:tav>
                                        <p:tav tm="100000">
                                          <p:val>
                                            <p:strVal val="#ppt_x"/>
                                          </p:val>
                                        </p:tav>
                                      </p:tavLst>
                                    </p:anim>
                                    <p:anim calcmode="lin" valueType="num">
                                      <p:cBhvr>
                                        <p:cTn id="67" dur="1000" fill="hold"/>
                                        <p:tgtEl>
                                          <p:spTgt spid="26"/>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fade">
                                      <p:cBhvr>
                                        <p:cTn id="70" dur="1000"/>
                                        <p:tgtEl>
                                          <p:spTgt spid="27"/>
                                        </p:tgtEl>
                                      </p:cBhvr>
                                    </p:animEffect>
                                    <p:anim calcmode="lin" valueType="num">
                                      <p:cBhvr>
                                        <p:cTn id="71" dur="1000" fill="hold"/>
                                        <p:tgtEl>
                                          <p:spTgt spid="27"/>
                                        </p:tgtEl>
                                        <p:attrNameLst>
                                          <p:attrName>ppt_x</p:attrName>
                                        </p:attrNameLst>
                                      </p:cBhvr>
                                      <p:tavLst>
                                        <p:tav tm="0">
                                          <p:val>
                                            <p:strVal val="#ppt_x"/>
                                          </p:val>
                                        </p:tav>
                                        <p:tav tm="100000">
                                          <p:val>
                                            <p:strVal val="#ppt_x"/>
                                          </p:val>
                                        </p:tav>
                                      </p:tavLst>
                                    </p:anim>
                                    <p:anim calcmode="lin" valueType="num">
                                      <p:cBhvr>
                                        <p:cTn id="72" dur="1000" fill="hold"/>
                                        <p:tgtEl>
                                          <p:spTgt spid="27"/>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0"/>
                                  </p:stCondLst>
                                  <p:childTnLst>
                                    <p:set>
                                      <p:cBhvr>
                                        <p:cTn id="74" dur="1" fill="hold">
                                          <p:stCondLst>
                                            <p:cond delay="0"/>
                                          </p:stCondLst>
                                        </p:cTn>
                                        <p:tgtEl>
                                          <p:spTgt spid="28"/>
                                        </p:tgtEl>
                                        <p:attrNameLst>
                                          <p:attrName>style.visibility</p:attrName>
                                        </p:attrNameLst>
                                      </p:cBhvr>
                                      <p:to>
                                        <p:strVal val="visible"/>
                                      </p:to>
                                    </p:set>
                                    <p:animEffect transition="in" filter="fade">
                                      <p:cBhvr>
                                        <p:cTn id="75" dur="1000"/>
                                        <p:tgtEl>
                                          <p:spTgt spid="28"/>
                                        </p:tgtEl>
                                      </p:cBhvr>
                                    </p:animEffect>
                                    <p:anim calcmode="lin" valueType="num">
                                      <p:cBhvr>
                                        <p:cTn id="76" dur="1000" fill="hold"/>
                                        <p:tgtEl>
                                          <p:spTgt spid="28"/>
                                        </p:tgtEl>
                                        <p:attrNameLst>
                                          <p:attrName>ppt_x</p:attrName>
                                        </p:attrNameLst>
                                      </p:cBhvr>
                                      <p:tavLst>
                                        <p:tav tm="0">
                                          <p:val>
                                            <p:strVal val="#ppt_x"/>
                                          </p:val>
                                        </p:tav>
                                        <p:tav tm="100000">
                                          <p:val>
                                            <p:strVal val="#ppt_x"/>
                                          </p:val>
                                        </p:tav>
                                      </p:tavLst>
                                    </p:anim>
                                    <p:anim calcmode="lin" valueType="num">
                                      <p:cBhvr>
                                        <p:cTn id="77" dur="1000" fill="hold"/>
                                        <p:tgtEl>
                                          <p:spTgt spid="28"/>
                                        </p:tgtEl>
                                        <p:attrNameLst>
                                          <p:attrName>ppt_y</p:attrName>
                                        </p:attrNameLst>
                                      </p:cBhvr>
                                      <p:tavLst>
                                        <p:tav tm="0">
                                          <p:val>
                                            <p:strVal val="#ppt_y+.1"/>
                                          </p:val>
                                        </p:tav>
                                        <p:tav tm="100000">
                                          <p:val>
                                            <p:strVal val="#ppt_y"/>
                                          </p:val>
                                        </p:tav>
                                      </p:tavLst>
                                    </p:anim>
                                  </p:childTnLst>
                                </p:cTn>
                              </p:par>
                              <p:par>
                                <p:cTn id="78" presetID="42" presetClass="entr" presetSubtype="0" fill="hold" nodeType="withEffect">
                                  <p:stCondLst>
                                    <p:cond delay="0"/>
                                  </p:stCondLst>
                                  <p:childTnLst>
                                    <p:set>
                                      <p:cBhvr>
                                        <p:cTn id="79" dur="1" fill="hold">
                                          <p:stCondLst>
                                            <p:cond delay="0"/>
                                          </p:stCondLst>
                                        </p:cTn>
                                        <p:tgtEl>
                                          <p:spTgt spid="29"/>
                                        </p:tgtEl>
                                        <p:attrNameLst>
                                          <p:attrName>style.visibility</p:attrName>
                                        </p:attrNameLst>
                                      </p:cBhvr>
                                      <p:to>
                                        <p:strVal val="visible"/>
                                      </p:to>
                                    </p:set>
                                    <p:animEffect transition="in" filter="fade">
                                      <p:cBhvr>
                                        <p:cTn id="80" dur="1000"/>
                                        <p:tgtEl>
                                          <p:spTgt spid="29"/>
                                        </p:tgtEl>
                                      </p:cBhvr>
                                    </p:animEffect>
                                    <p:anim calcmode="lin" valueType="num">
                                      <p:cBhvr>
                                        <p:cTn id="81" dur="1000" fill="hold"/>
                                        <p:tgtEl>
                                          <p:spTgt spid="29"/>
                                        </p:tgtEl>
                                        <p:attrNameLst>
                                          <p:attrName>ppt_x</p:attrName>
                                        </p:attrNameLst>
                                      </p:cBhvr>
                                      <p:tavLst>
                                        <p:tav tm="0">
                                          <p:val>
                                            <p:strVal val="#ppt_x"/>
                                          </p:val>
                                        </p:tav>
                                        <p:tav tm="100000">
                                          <p:val>
                                            <p:strVal val="#ppt_x"/>
                                          </p:val>
                                        </p:tav>
                                      </p:tavLst>
                                    </p:anim>
                                    <p:anim calcmode="lin" valueType="num">
                                      <p:cBhvr>
                                        <p:cTn id="82" dur="1000" fill="hold"/>
                                        <p:tgtEl>
                                          <p:spTgt spid="29"/>
                                        </p:tgtEl>
                                        <p:attrNameLst>
                                          <p:attrName>ppt_y</p:attrName>
                                        </p:attrNameLst>
                                      </p:cBhvr>
                                      <p:tavLst>
                                        <p:tav tm="0">
                                          <p:val>
                                            <p:strVal val="#ppt_y+.1"/>
                                          </p:val>
                                        </p:tav>
                                        <p:tav tm="100000">
                                          <p:val>
                                            <p:strVal val="#ppt_y"/>
                                          </p:val>
                                        </p:tav>
                                      </p:tavLst>
                                    </p:anim>
                                  </p:childTnLst>
                                </p:cTn>
                              </p:par>
                              <p:par>
                                <p:cTn id="83" presetID="42" presetClass="entr" presetSubtype="0" fill="hold" nodeType="withEffect">
                                  <p:stCondLst>
                                    <p:cond delay="0"/>
                                  </p:stCondLst>
                                  <p:childTnLst>
                                    <p:set>
                                      <p:cBhvr>
                                        <p:cTn id="84" dur="1" fill="hold">
                                          <p:stCondLst>
                                            <p:cond delay="0"/>
                                          </p:stCondLst>
                                        </p:cTn>
                                        <p:tgtEl>
                                          <p:spTgt spid="30"/>
                                        </p:tgtEl>
                                        <p:attrNameLst>
                                          <p:attrName>style.visibility</p:attrName>
                                        </p:attrNameLst>
                                      </p:cBhvr>
                                      <p:to>
                                        <p:strVal val="visible"/>
                                      </p:to>
                                    </p:set>
                                    <p:animEffect transition="in" filter="fade">
                                      <p:cBhvr>
                                        <p:cTn id="85" dur="1000"/>
                                        <p:tgtEl>
                                          <p:spTgt spid="30"/>
                                        </p:tgtEl>
                                      </p:cBhvr>
                                    </p:animEffect>
                                    <p:anim calcmode="lin" valueType="num">
                                      <p:cBhvr>
                                        <p:cTn id="86" dur="1000" fill="hold"/>
                                        <p:tgtEl>
                                          <p:spTgt spid="30"/>
                                        </p:tgtEl>
                                        <p:attrNameLst>
                                          <p:attrName>ppt_x</p:attrName>
                                        </p:attrNameLst>
                                      </p:cBhvr>
                                      <p:tavLst>
                                        <p:tav tm="0">
                                          <p:val>
                                            <p:strVal val="#ppt_x"/>
                                          </p:val>
                                        </p:tav>
                                        <p:tav tm="100000">
                                          <p:val>
                                            <p:strVal val="#ppt_x"/>
                                          </p:val>
                                        </p:tav>
                                      </p:tavLst>
                                    </p:anim>
                                    <p:anim calcmode="lin" valueType="num">
                                      <p:cBhvr>
                                        <p:cTn id="87" dur="1000" fill="hold"/>
                                        <p:tgtEl>
                                          <p:spTgt spid="30"/>
                                        </p:tgtEl>
                                        <p:attrNameLst>
                                          <p:attrName>ppt_y</p:attrName>
                                        </p:attrNameLst>
                                      </p:cBhvr>
                                      <p:tavLst>
                                        <p:tav tm="0">
                                          <p:val>
                                            <p:strVal val="#ppt_y+.1"/>
                                          </p:val>
                                        </p:tav>
                                        <p:tav tm="100000">
                                          <p:val>
                                            <p:strVal val="#ppt_y"/>
                                          </p:val>
                                        </p:tav>
                                      </p:tavLst>
                                    </p:anim>
                                  </p:childTnLst>
                                </p:cTn>
                              </p:par>
                              <p:par>
                                <p:cTn id="88" presetID="42" presetClass="entr" presetSubtype="0" fill="hold" nodeType="withEffect">
                                  <p:stCondLst>
                                    <p:cond delay="0"/>
                                  </p:stCondLst>
                                  <p:childTnLst>
                                    <p:set>
                                      <p:cBhvr>
                                        <p:cTn id="89" dur="1" fill="hold">
                                          <p:stCondLst>
                                            <p:cond delay="0"/>
                                          </p:stCondLst>
                                        </p:cTn>
                                        <p:tgtEl>
                                          <p:spTgt spid="31"/>
                                        </p:tgtEl>
                                        <p:attrNameLst>
                                          <p:attrName>style.visibility</p:attrName>
                                        </p:attrNameLst>
                                      </p:cBhvr>
                                      <p:to>
                                        <p:strVal val="visible"/>
                                      </p:to>
                                    </p:set>
                                    <p:animEffect transition="in" filter="fade">
                                      <p:cBhvr>
                                        <p:cTn id="90" dur="1000"/>
                                        <p:tgtEl>
                                          <p:spTgt spid="31"/>
                                        </p:tgtEl>
                                      </p:cBhvr>
                                    </p:animEffect>
                                    <p:anim calcmode="lin" valueType="num">
                                      <p:cBhvr>
                                        <p:cTn id="91" dur="1000" fill="hold"/>
                                        <p:tgtEl>
                                          <p:spTgt spid="31"/>
                                        </p:tgtEl>
                                        <p:attrNameLst>
                                          <p:attrName>ppt_x</p:attrName>
                                        </p:attrNameLst>
                                      </p:cBhvr>
                                      <p:tavLst>
                                        <p:tav tm="0">
                                          <p:val>
                                            <p:strVal val="#ppt_x"/>
                                          </p:val>
                                        </p:tav>
                                        <p:tav tm="100000">
                                          <p:val>
                                            <p:strVal val="#ppt_x"/>
                                          </p:val>
                                        </p:tav>
                                      </p:tavLst>
                                    </p:anim>
                                    <p:anim calcmode="lin" valueType="num">
                                      <p:cBhvr>
                                        <p:cTn id="92" dur="1000" fill="hold"/>
                                        <p:tgtEl>
                                          <p:spTgt spid="31"/>
                                        </p:tgtEl>
                                        <p:attrNameLst>
                                          <p:attrName>ppt_y</p:attrName>
                                        </p:attrNameLst>
                                      </p:cBhvr>
                                      <p:tavLst>
                                        <p:tav tm="0">
                                          <p:val>
                                            <p:strVal val="#ppt_y+.1"/>
                                          </p:val>
                                        </p:tav>
                                        <p:tav tm="100000">
                                          <p:val>
                                            <p:strVal val="#ppt_y"/>
                                          </p:val>
                                        </p:tav>
                                      </p:tavLst>
                                    </p:anim>
                                  </p:childTnLst>
                                </p:cTn>
                              </p:par>
                              <p:par>
                                <p:cTn id="93" presetID="42" presetClass="entr" presetSubtype="0" fill="hold" nodeType="withEffect">
                                  <p:stCondLst>
                                    <p:cond delay="0"/>
                                  </p:stCondLst>
                                  <p:childTnLst>
                                    <p:set>
                                      <p:cBhvr>
                                        <p:cTn id="94" dur="1" fill="hold">
                                          <p:stCondLst>
                                            <p:cond delay="0"/>
                                          </p:stCondLst>
                                        </p:cTn>
                                        <p:tgtEl>
                                          <p:spTgt spid="47"/>
                                        </p:tgtEl>
                                        <p:attrNameLst>
                                          <p:attrName>style.visibility</p:attrName>
                                        </p:attrNameLst>
                                      </p:cBhvr>
                                      <p:to>
                                        <p:strVal val="visible"/>
                                      </p:to>
                                    </p:set>
                                    <p:animEffect transition="in" filter="fade">
                                      <p:cBhvr>
                                        <p:cTn id="95" dur="1000"/>
                                        <p:tgtEl>
                                          <p:spTgt spid="47"/>
                                        </p:tgtEl>
                                      </p:cBhvr>
                                    </p:animEffect>
                                    <p:anim calcmode="lin" valueType="num">
                                      <p:cBhvr>
                                        <p:cTn id="96" dur="1000" fill="hold"/>
                                        <p:tgtEl>
                                          <p:spTgt spid="47"/>
                                        </p:tgtEl>
                                        <p:attrNameLst>
                                          <p:attrName>ppt_x</p:attrName>
                                        </p:attrNameLst>
                                      </p:cBhvr>
                                      <p:tavLst>
                                        <p:tav tm="0">
                                          <p:val>
                                            <p:strVal val="#ppt_x"/>
                                          </p:val>
                                        </p:tav>
                                        <p:tav tm="100000">
                                          <p:val>
                                            <p:strVal val="#ppt_x"/>
                                          </p:val>
                                        </p:tav>
                                      </p:tavLst>
                                    </p:anim>
                                    <p:anim calcmode="lin" valueType="num">
                                      <p:cBhvr>
                                        <p:cTn id="97" dur="1000" fill="hold"/>
                                        <p:tgtEl>
                                          <p:spTgt spid="47"/>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48"/>
                                        </p:tgtEl>
                                        <p:attrNameLst>
                                          <p:attrName>style.visibility</p:attrName>
                                        </p:attrNameLst>
                                      </p:cBhvr>
                                      <p:to>
                                        <p:strVal val="visible"/>
                                      </p:to>
                                    </p:set>
                                    <p:animEffect transition="in" filter="fade">
                                      <p:cBhvr>
                                        <p:cTn id="100" dur="1000"/>
                                        <p:tgtEl>
                                          <p:spTgt spid="48"/>
                                        </p:tgtEl>
                                      </p:cBhvr>
                                    </p:animEffect>
                                    <p:anim calcmode="lin" valueType="num">
                                      <p:cBhvr>
                                        <p:cTn id="101" dur="1000" fill="hold"/>
                                        <p:tgtEl>
                                          <p:spTgt spid="48"/>
                                        </p:tgtEl>
                                        <p:attrNameLst>
                                          <p:attrName>ppt_x</p:attrName>
                                        </p:attrNameLst>
                                      </p:cBhvr>
                                      <p:tavLst>
                                        <p:tav tm="0">
                                          <p:val>
                                            <p:strVal val="#ppt_x"/>
                                          </p:val>
                                        </p:tav>
                                        <p:tav tm="100000">
                                          <p:val>
                                            <p:strVal val="#ppt_x"/>
                                          </p:val>
                                        </p:tav>
                                      </p:tavLst>
                                    </p:anim>
                                    <p:anim calcmode="lin" valueType="num">
                                      <p:cBhvr>
                                        <p:cTn id="102" dur="1000" fill="hold"/>
                                        <p:tgtEl>
                                          <p:spTgt spid="48"/>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0"/>
                                  </p:stCondLst>
                                  <p:childTnLst>
                                    <p:set>
                                      <p:cBhvr>
                                        <p:cTn id="104" dur="1" fill="hold">
                                          <p:stCondLst>
                                            <p:cond delay="0"/>
                                          </p:stCondLst>
                                        </p:cTn>
                                        <p:tgtEl>
                                          <p:spTgt spid="49"/>
                                        </p:tgtEl>
                                        <p:attrNameLst>
                                          <p:attrName>style.visibility</p:attrName>
                                        </p:attrNameLst>
                                      </p:cBhvr>
                                      <p:to>
                                        <p:strVal val="visible"/>
                                      </p:to>
                                    </p:set>
                                    <p:animEffect transition="in" filter="fade">
                                      <p:cBhvr>
                                        <p:cTn id="105" dur="1000"/>
                                        <p:tgtEl>
                                          <p:spTgt spid="49"/>
                                        </p:tgtEl>
                                      </p:cBhvr>
                                    </p:animEffect>
                                    <p:anim calcmode="lin" valueType="num">
                                      <p:cBhvr>
                                        <p:cTn id="106" dur="1000" fill="hold"/>
                                        <p:tgtEl>
                                          <p:spTgt spid="49"/>
                                        </p:tgtEl>
                                        <p:attrNameLst>
                                          <p:attrName>ppt_x</p:attrName>
                                        </p:attrNameLst>
                                      </p:cBhvr>
                                      <p:tavLst>
                                        <p:tav tm="0">
                                          <p:val>
                                            <p:strVal val="#ppt_x"/>
                                          </p:val>
                                        </p:tav>
                                        <p:tav tm="100000">
                                          <p:val>
                                            <p:strVal val="#ppt_x"/>
                                          </p:val>
                                        </p:tav>
                                      </p:tavLst>
                                    </p:anim>
                                    <p:anim calcmode="lin" valueType="num">
                                      <p:cBhvr>
                                        <p:cTn id="107" dur="1000" fill="hold"/>
                                        <p:tgtEl>
                                          <p:spTgt spid="49"/>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0"/>
                                  </p:stCondLst>
                                  <p:childTnLst>
                                    <p:set>
                                      <p:cBhvr>
                                        <p:cTn id="109" dur="1" fill="hold">
                                          <p:stCondLst>
                                            <p:cond delay="0"/>
                                          </p:stCondLst>
                                        </p:cTn>
                                        <p:tgtEl>
                                          <p:spTgt spid="50"/>
                                        </p:tgtEl>
                                        <p:attrNameLst>
                                          <p:attrName>style.visibility</p:attrName>
                                        </p:attrNameLst>
                                      </p:cBhvr>
                                      <p:to>
                                        <p:strVal val="visible"/>
                                      </p:to>
                                    </p:set>
                                    <p:animEffect transition="in" filter="fade">
                                      <p:cBhvr>
                                        <p:cTn id="110" dur="1000"/>
                                        <p:tgtEl>
                                          <p:spTgt spid="50"/>
                                        </p:tgtEl>
                                      </p:cBhvr>
                                    </p:animEffect>
                                    <p:anim calcmode="lin" valueType="num">
                                      <p:cBhvr>
                                        <p:cTn id="111" dur="1000" fill="hold"/>
                                        <p:tgtEl>
                                          <p:spTgt spid="50"/>
                                        </p:tgtEl>
                                        <p:attrNameLst>
                                          <p:attrName>ppt_x</p:attrName>
                                        </p:attrNameLst>
                                      </p:cBhvr>
                                      <p:tavLst>
                                        <p:tav tm="0">
                                          <p:val>
                                            <p:strVal val="#ppt_x"/>
                                          </p:val>
                                        </p:tav>
                                        <p:tav tm="100000">
                                          <p:val>
                                            <p:strVal val="#ppt_x"/>
                                          </p:val>
                                        </p:tav>
                                      </p:tavLst>
                                    </p:anim>
                                    <p:anim calcmode="lin" valueType="num">
                                      <p:cBhvr>
                                        <p:cTn id="112" dur="1000" fill="hold"/>
                                        <p:tgtEl>
                                          <p:spTgt spid="50"/>
                                        </p:tgtEl>
                                        <p:attrNameLst>
                                          <p:attrName>ppt_y</p:attrName>
                                        </p:attrNameLst>
                                      </p:cBhvr>
                                      <p:tavLst>
                                        <p:tav tm="0">
                                          <p:val>
                                            <p:strVal val="#ppt_y+.1"/>
                                          </p:val>
                                        </p:tav>
                                        <p:tav tm="100000">
                                          <p:val>
                                            <p:strVal val="#ppt_y"/>
                                          </p:val>
                                        </p:tav>
                                      </p:tavLst>
                                    </p:anim>
                                  </p:childTnLst>
                                </p:cTn>
                              </p:par>
                              <p:par>
                                <p:cTn id="113" presetID="42" presetClass="entr" presetSubtype="0" fill="hold" grpId="0" nodeType="withEffect">
                                  <p:stCondLst>
                                    <p:cond delay="0"/>
                                  </p:stCondLst>
                                  <p:childTnLst>
                                    <p:set>
                                      <p:cBhvr>
                                        <p:cTn id="114" dur="1" fill="hold">
                                          <p:stCondLst>
                                            <p:cond delay="0"/>
                                          </p:stCondLst>
                                        </p:cTn>
                                        <p:tgtEl>
                                          <p:spTgt spid="51"/>
                                        </p:tgtEl>
                                        <p:attrNameLst>
                                          <p:attrName>style.visibility</p:attrName>
                                        </p:attrNameLst>
                                      </p:cBhvr>
                                      <p:to>
                                        <p:strVal val="visible"/>
                                      </p:to>
                                    </p:set>
                                    <p:animEffect transition="in" filter="fade">
                                      <p:cBhvr>
                                        <p:cTn id="115" dur="1000"/>
                                        <p:tgtEl>
                                          <p:spTgt spid="51"/>
                                        </p:tgtEl>
                                      </p:cBhvr>
                                    </p:animEffect>
                                    <p:anim calcmode="lin" valueType="num">
                                      <p:cBhvr>
                                        <p:cTn id="116" dur="1000" fill="hold"/>
                                        <p:tgtEl>
                                          <p:spTgt spid="51"/>
                                        </p:tgtEl>
                                        <p:attrNameLst>
                                          <p:attrName>ppt_x</p:attrName>
                                        </p:attrNameLst>
                                      </p:cBhvr>
                                      <p:tavLst>
                                        <p:tav tm="0">
                                          <p:val>
                                            <p:strVal val="#ppt_x"/>
                                          </p:val>
                                        </p:tav>
                                        <p:tav tm="100000">
                                          <p:val>
                                            <p:strVal val="#ppt_x"/>
                                          </p:val>
                                        </p:tav>
                                      </p:tavLst>
                                    </p:anim>
                                    <p:anim calcmode="lin" valueType="num">
                                      <p:cBhvr>
                                        <p:cTn id="117" dur="1000" fill="hold"/>
                                        <p:tgtEl>
                                          <p:spTgt spid="51"/>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52"/>
                                        </p:tgtEl>
                                        <p:attrNameLst>
                                          <p:attrName>style.visibility</p:attrName>
                                        </p:attrNameLst>
                                      </p:cBhvr>
                                      <p:to>
                                        <p:strVal val="visible"/>
                                      </p:to>
                                    </p:set>
                                    <p:animEffect transition="in" filter="fade">
                                      <p:cBhvr>
                                        <p:cTn id="120" dur="1000"/>
                                        <p:tgtEl>
                                          <p:spTgt spid="52"/>
                                        </p:tgtEl>
                                      </p:cBhvr>
                                    </p:animEffect>
                                    <p:anim calcmode="lin" valueType="num">
                                      <p:cBhvr>
                                        <p:cTn id="121" dur="1000" fill="hold"/>
                                        <p:tgtEl>
                                          <p:spTgt spid="52"/>
                                        </p:tgtEl>
                                        <p:attrNameLst>
                                          <p:attrName>ppt_x</p:attrName>
                                        </p:attrNameLst>
                                      </p:cBhvr>
                                      <p:tavLst>
                                        <p:tav tm="0">
                                          <p:val>
                                            <p:strVal val="#ppt_x"/>
                                          </p:val>
                                        </p:tav>
                                        <p:tav tm="100000">
                                          <p:val>
                                            <p:strVal val="#ppt_x"/>
                                          </p:val>
                                        </p:tav>
                                      </p:tavLst>
                                    </p:anim>
                                    <p:anim calcmode="lin" valueType="num">
                                      <p:cBhvr>
                                        <p:cTn id="122" dur="1000" fill="hold"/>
                                        <p:tgtEl>
                                          <p:spTgt spid="52"/>
                                        </p:tgtEl>
                                        <p:attrNameLst>
                                          <p:attrName>ppt_y</p:attrName>
                                        </p:attrNameLst>
                                      </p:cBhvr>
                                      <p:tavLst>
                                        <p:tav tm="0">
                                          <p:val>
                                            <p:strVal val="#ppt_y+.1"/>
                                          </p:val>
                                        </p:tav>
                                        <p:tav tm="100000">
                                          <p:val>
                                            <p:strVal val="#ppt_y"/>
                                          </p:val>
                                        </p:tav>
                                      </p:tavLst>
                                    </p:anim>
                                  </p:childTnLst>
                                </p:cTn>
                              </p:par>
                              <p:par>
                                <p:cTn id="123" presetID="42" presetClass="entr" presetSubtype="0" fill="hold" grpId="0" nodeType="withEffect">
                                  <p:stCondLst>
                                    <p:cond delay="0"/>
                                  </p:stCondLst>
                                  <p:childTnLst>
                                    <p:set>
                                      <p:cBhvr>
                                        <p:cTn id="124" dur="1" fill="hold">
                                          <p:stCondLst>
                                            <p:cond delay="0"/>
                                          </p:stCondLst>
                                        </p:cTn>
                                        <p:tgtEl>
                                          <p:spTgt spid="53"/>
                                        </p:tgtEl>
                                        <p:attrNameLst>
                                          <p:attrName>style.visibility</p:attrName>
                                        </p:attrNameLst>
                                      </p:cBhvr>
                                      <p:to>
                                        <p:strVal val="visible"/>
                                      </p:to>
                                    </p:set>
                                    <p:animEffect transition="in" filter="fade">
                                      <p:cBhvr>
                                        <p:cTn id="125" dur="1000"/>
                                        <p:tgtEl>
                                          <p:spTgt spid="53"/>
                                        </p:tgtEl>
                                      </p:cBhvr>
                                    </p:animEffect>
                                    <p:anim calcmode="lin" valueType="num">
                                      <p:cBhvr>
                                        <p:cTn id="126" dur="1000" fill="hold"/>
                                        <p:tgtEl>
                                          <p:spTgt spid="53"/>
                                        </p:tgtEl>
                                        <p:attrNameLst>
                                          <p:attrName>ppt_x</p:attrName>
                                        </p:attrNameLst>
                                      </p:cBhvr>
                                      <p:tavLst>
                                        <p:tav tm="0">
                                          <p:val>
                                            <p:strVal val="#ppt_x"/>
                                          </p:val>
                                        </p:tav>
                                        <p:tav tm="100000">
                                          <p:val>
                                            <p:strVal val="#ppt_x"/>
                                          </p:val>
                                        </p:tav>
                                      </p:tavLst>
                                    </p:anim>
                                    <p:anim calcmode="lin" valueType="num">
                                      <p:cBhvr>
                                        <p:cTn id="127"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0" grpId="0"/>
      <p:bldP spid="51" grpId="0"/>
      <p:bldP spid="52" grpId="0"/>
      <p:bldP spid="53" grpId="0"/>
      <p:bldP spid="3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Oval 19"/>
          <p:cNvSpPr>
            <a:spLocks noChangeArrowheads="1"/>
          </p:cNvSpPr>
          <p:nvPr/>
        </p:nvSpPr>
        <p:spPr bwMode="auto">
          <a:xfrm>
            <a:off x="1508522" y="3261122"/>
            <a:ext cx="533400" cy="536972"/>
          </a:xfrm>
          <a:prstGeom prst="ellipse">
            <a:avLst/>
          </a:prstGeom>
          <a:solidFill>
            <a:srgbClr val="996633"/>
          </a:solidFill>
          <a:ln>
            <a:noFill/>
          </a:ln>
          <a:extLst/>
        </p:spPr>
        <p:txBody>
          <a:bodyPr anchor="ctr"/>
          <a:lstStyle/>
          <a:p>
            <a:pPr algn="ctr" eaLnBrk="1" hangingPunct="1"/>
            <a:endParaRPr lang="en-US" altLang="zh-CN" sz="8775">
              <a:solidFill>
                <a:schemeClr val="bg1"/>
              </a:solidFill>
              <a:cs typeface="+mn-ea"/>
              <a:sym typeface="+mn-lt"/>
            </a:endParaRPr>
          </a:p>
        </p:txBody>
      </p:sp>
      <p:pic>
        <p:nvPicPr>
          <p:cNvPr id="35" name="Group 23"/>
          <p:cNvPicPr>
            <a:picLocks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45444" y="3408760"/>
            <a:ext cx="292894" cy="2464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Oval 16"/>
          <p:cNvSpPr>
            <a:spLocks noChangeArrowheads="1"/>
          </p:cNvSpPr>
          <p:nvPr/>
        </p:nvSpPr>
        <p:spPr bwMode="auto">
          <a:xfrm>
            <a:off x="1508522" y="2468166"/>
            <a:ext cx="533400" cy="536972"/>
          </a:xfrm>
          <a:prstGeom prst="ellipse">
            <a:avLst/>
          </a:prstGeom>
          <a:solidFill>
            <a:srgbClr val="996633"/>
          </a:solidFill>
          <a:ln>
            <a:noFill/>
          </a:ln>
          <a:extLst/>
        </p:spPr>
        <p:txBody>
          <a:bodyPr anchor="ctr"/>
          <a:lstStyle/>
          <a:p>
            <a:pPr algn="ctr" eaLnBrk="1" hangingPunct="1"/>
            <a:endParaRPr lang="en-US" altLang="zh-CN" sz="8775">
              <a:solidFill>
                <a:schemeClr val="bg1"/>
              </a:solidFill>
              <a:cs typeface="+mn-ea"/>
              <a:sym typeface="+mn-lt"/>
            </a:endParaRPr>
          </a:p>
        </p:txBody>
      </p:sp>
      <p:pic>
        <p:nvPicPr>
          <p:cNvPr id="37" name="Group 34"/>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41873" y="2590801"/>
            <a:ext cx="278606" cy="2786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Oval 10"/>
          <p:cNvSpPr>
            <a:spLocks noChangeArrowheads="1"/>
          </p:cNvSpPr>
          <p:nvPr/>
        </p:nvSpPr>
        <p:spPr bwMode="auto">
          <a:xfrm>
            <a:off x="1508522" y="1675210"/>
            <a:ext cx="533400" cy="536972"/>
          </a:xfrm>
          <a:prstGeom prst="ellipse">
            <a:avLst/>
          </a:prstGeom>
          <a:solidFill>
            <a:srgbClr val="996633"/>
          </a:solidFill>
          <a:ln>
            <a:noFill/>
          </a:ln>
          <a:extLst/>
        </p:spPr>
        <p:txBody>
          <a:bodyPr anchor="ctr"/>
          <a:lstStyle/>
          <a:p>
            <a:pPr algn="ctr" eaLnBrk="1" hangingPunct="1"/>
            <a:endParaRPr lang="en-US" altLang="zh-CN" sz="8775">
              <a:solidFill>
                <a:schemeClr val="bg1"/>
              </a:solidFill>
              <a:cs typeface="+mn-ea"/>
              <a:sym typeface="+mn-lt"/>
            </a:endParaRPr>
          </a:p>
        </p:txBody>
      </p:sp>
      <p:pic>
        <p:nvPicPr>
          <p:cNvPr id="39" name="Group 82"/>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54969" y="1799035"/>
            <a:ext cx="260747" cy="283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 name="TextBox 13"/>
          <p:cNvSpPr txBox="1">
            <a:spLocks noChangeArrowheads="1"/>
          </p:cNvSpPr>
          <p:nvPr/>
        </p:nvSpPr>
        <p:spPr bwMode="auto">
          <a:xfrm>
            <a:off x="2169319" y="1684735"/>
            <a:ext cx="105013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200" dirty="0">
                <a:solidFill>
                  <a:schemeClr val="bg1"/>
                </a:solidFill>
                <a:latin typeface="+mn-lt"/>
                <a:ea typeface="+mn-ea"/>
                <a:cs typeface="+mn-ea"/>
                <a:sym typeface="+mn-lt"/>
              </a:rPr>
              <a:t>这里输入标题</a:t>
            </a:r>
          </a:p>
        </p:txBody>
      </p:sp>
      <p:sp>
        <p:nvSpPr>
          <p:cNvPr id="41" name="TextBox 13"/>
          <p:cNvSpPr txBox="1">
            <a:spLocks noChangeArrowheads="1"/>
          </p:cNvSpPr>
          <p:nvPr/>
        </p:nvSpPr>
        <p:spPr bwMode="auto">
          <a:xfrm>
            <a:off x="2172891" y="1927623"/>
            <a:ext cx="210145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900" dirty="0">
                <a:solidFill>
                  <a:schemeClr val="bg1"/>
                </a:solidFill>
                <a:latin typeface="+mn-lt"/>
                <a:ea typeface="+mn-ea"/>
                <a:cs typeface="+mn-ea"/>
                <a:sym typeface="+mn-lt"/>
              </a:rPr>
              <a:t>add your words here</a:t>
            </a:r>
            <a:r>
              <a:rPr lang="zh-CN" altLang="en-US" sz="900" dirty="0">
                <a:solidFill>
                  <a:schemeClr val="bg1"/>
                </a:solidFill>
                <a:latin typeface="+mn-lt"/>
                <a:ea typeface="+mn-ea"/>
                <a:cs typeface="+mn-ea"/>
                <a:sym typeface="+mn-lt"/>
              </a:rPr>
              <a:t>，</a:t>
            </a:r>
            <a:r>
              <a:rPr lang="en-US" altLang="zh-CN" sz="900" dirty="0">
                <a:solidFill>
                  <a:schemeClr val="bg1"/>
                </a:solidFill>
                <a:latin typeface="+mn-lt"/>
                <a:ea typeface="+mn-ea"/>
                <a:cs typeface="+mn-ea"/>
                <a:sym typeface="+mn-lt"/>
              </a:rPr>
              <a:t>according to your need to draw the text box size</a:t>
            </a:r>
          </a:p>
        </p:txBody>
      </p:sp>
      <p:sp>
        <p:nvSpPr>
          <p:cNvPr id="42" name="TextBox 13"/>
          <p:cNvSpPr txBox="1">
            <a:spLocks noChangeArrowheads="1"/>
          </p:cNvSpPr>
          <p:nvPr/>
        </p:nvSpPr>
        <p:spPr bwMode="auto">
          <a:xfrm>
            <a:off x="2169319" y="2458641"/>
            <a:ext cx="105013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200" dirty="0">
                <a:solidFill>
                  <a:schemeClr val="bg1"/>
                </a:solidFill>
                <a:latin typeface="+mn-lt"/>
                <a:ea typeface="+mn-ea"/>
                <a:cs typeface="+mn-ea"/>
                <a:sym typeface="+mn-lt"/>
              </a:rPr>
              <a:t>这里输入标题</a:t>
            </a:r>
          </a:p>
        </p:txBody>
      </p:sp>
      <p:sp>
        <p:nvSpPr>
          <p:cNvPr id="43" name="TextBox 13"/>
          <p:cNvSpPr txBox="1">
            <a:spLocks noChangeArrowheads="1"/>
          </p:cNvSpPr>
          <p:nvPr/>
        </p:nvSpPr>
        <p:spPr bwMode="auto">
          <a:xfrm>
            <a:off x="2172891" y="2701529"/>
            <a:ext cx="210145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900">
                <a:solidFill>
                  <a:schemeClr val="bg1"/>
                </a:solidFill>
                <a:latin typeface="+mn-lt"/>
                <a:ea typeface="+mn-ea"/>
                <a:cs typeface="+mn-ea"/>
                <a:sym typeface="+mn-lt"/>
              </a:rPr>
              <a:t>add your words here</a:t>
            </a:r>
            <a:r>
              <a:rPr lang="zh-CN" altLang="en-US" sz="900">
                <a:solidFill>
                  <a:schemeClr val="bg1"/>
                </a:solidFill>
                <a:latin typeface="+mn-lt"/>
                <a:ea typeface="+mn-ea"/>
                <a:cs typeface="+mn-ea"/>
                <a:sym typeface="+mn-lt"/>
              </a:rPr>
              <a:t>，</a:t>
            </a:r>
            <a:r>
              <a:rPr lang="en-US" altLang="zh-CN" sz="900">
                <a:solidFill>
                  <a:schemeClr val="bg1"/>
                </a:solidFill>
                <a:latin typeface="+mn-lt"/>
                <a:ea typeface="+mn-ea"/>
                <a:cs typeface="+mn-ea"/>
                <a:sym typeface="+mn-lt"/>
              </a:rPr>
              <a:t>according to your need to draw the text box size</a:t>
            </a:r>
          </a:p>
        </p:txBody>
      </p:sp>
      <p:sp>
        <p:nvSpPr>
          <p:cNvPr id="44" name="TextBox 13"/>
          <p:cNvSpPr txBox="1">
            <a:spLocks noChangeArrowheads="1"/>
          </p:cNvSpPr>
          <p:nvPr/>
        </p:nvSpPr>
        <p:spPr bwMode="auto">
          <a:xfrm>
            <a:off x="2169319" y="3265885"/>
            <a:ext cx="1050131"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r>
              <a:rPr lang="zh-CN" altLang="en-US" sz="1200" dirty="0">
                <a:solidFill>
                  <a:schemeClr val="bg1"/>
                </a:solidFill>
                <a:latin typeface="+mn-lt"/>
                <a:ea typeface="+mn-ea"/>
                <a:cs typeface="+mn-ea"/>
                <a:sym typeface="+mn-lt"/>
              </a:rPr>
              <a:t>这里输入标题</a:t>
            </a:r>
          </a:p>
        </p:txBody>
      </p:sp>
      <p:sp>
        <p:nvSpPr>
          <p:cNvPr id="45" name="TextBox 13"/>
          <p:cNvSpPr txBox="1">
            <a:spLocks noChangeArrowheads="1"/>
          </p:cNvSpPr>
          <p:nvPr/>
        </p:nvSpPr>
        <p:spPr bwMode="auto">
          <a:xfrm>
            <a:off x="2172891" y="3508773"/>
            <a:ext cx="210145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a:defRPr>
                <a:solidFill>
                  <a:schemeClr val="tx1"/>
                </a:solidFill>
                <a:latin typeface="Calibri" pitchFamily="34" charset="0"/>
                <a:ea typeface="宋体" pitchFamily="2" charset="-122"/>
              </a:defRPr>
            </a:lvl1pPr>
            <a:lvl2pPr marL="742950" indent="-285750" defTabSz="1216025">
              <a:defRPr>
                <a:solidFill>
                  <a:schemeClr val="tx1"/>
                </a:solidFill>
                <a:latin typeface="Calibri" pitchFamily="34" charset="0"/>
                <a:ea typeface="宋体" pitchFamily="2" charset="-122"/>
              </a:defRPr>
            </a:lvl2pPr>
            <a:lvl3pPr marL="1143000" indent="-228600" defTabSz="1216025">
              <a:defRPr>
                <a:solidFill>
                  <a:schemeClr val="tx1"/>
                </a:solidFill>
                <a:latin typeface="Calibri" pitchFamily="34" charset="0"/>
                <a:ea typeface="宋体" pitchFamily="2" charset="-122"/>
              </a:defRPr>
            </a:lvl3pPr>
            <a:lvl4pPr marL="1600200" indent="-228600" defTabSz="1216025">
              <a:defRPr>
                <a:solidFill>
                  <a:schemeClr val="tx1"/>
                </a:solidFill>
                <a:latin typeface="Calibri" pitchFamily="34" charset="0"/>
                <a:ea typeface="宋体" pitchFamily="2" charset="-122"/>
              </a:defRPr>
            </a:lvl4pPr>
            <a:lvl5pPr marL="2057400" indent="-228600" defTabSz="1216025">
              <a:defRPr>
                <a:solidFill>
                  <a:schemeClr val="tx1"/>
                </a:solidFill>
                <a:latin typeface="Calibri" pitchFamily="34" charset="0"/>
                <a:ea typeface="宋体" pitchFamily="2" charset="-122"/>
              </a:defRPr>
            </a:lvl5pPr>
            <a:lvl6pPr marL="25146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defTabSz="1216025" eaLnBrk="0" fontAlgn="base" hangingPunct="0">
              <a:spcBef>
                <a:spcPct val="0"/>
              </a:spcBef>
              <a:spcAft>
                <a:spcPct val="0"/>
              </a:spcAft>
              <a:buFont typeface="Arial" pitchFamily="34" charset="0"/>
              <a:defRPr>
                <a:solidFill>
                  <a:schemeClr val="tx1"/>
                </a:solidFill>
                <a:latin typeface="Calibri" pitchFamily="34" charset="0"/>
                <a:ea typeface="宋体" pitchFamily="2" charset="-122"/>
              </a:defRPr>
            </a:lvl9pPr>
          </a:lstStyle>
          <a:p>
            <a:pPr eaLnBrk="1" hangingPunct="1">
              <a:spcBef>
                <a:spcPct val="20000"/>
              </a:spcBef>
            </a:pPr>
            <a:r>
              <a:rPr lang="en-US" altLang="zh-CN" sz="900" dirty="0">
                <a:solidFill>
                  <a:schemeClr val="bg1"/>
                </a:solidFill>
                <a:latin typeface="+mn-lt"/>
                <a:ea typeface="+mn-ea"/>
                <a:cs typeface="+mn-ea"/>
                <a:sym typeface="+mn-lt"/>
              </a:rPr>
              <a:t>add your words here</a:t>
            </a:r>
            <a:r>
              <a:rPr lang="zh-CN" altLang="en-US" sz="900" dirty="0">
                <a:solidFill>
                  <a:schemeClr val="bg1"/>
                </a:solidFill>
                <a:latin typeface="+mn-lt"/>
                <a:ea typeface="+mn-ea"/>
                <a:cs typeface="+mn-ea"/>
                <a:sym typeface="+mn-lt"/>
              </a:rPr>
              <a:t>，</a:t>
            </a:r>
            <a:r>
              <a:rPr lang="en-US" altLang="zh-CN" sz="900" dirty="0">
                <a:solidFill>
                  <a:schemeClr val="bg1"/>
                </a:solidFill>
                <a:latin typeface="+mn-lt"/>
                <a:ea typeface="+mn-ea"/>
                <a:cs typeface="+mn-ea"/>
                <a:sym typeface="+mn-lt"/>
              </a:rPr>
              <a:t>according to your need to draw the text box size</a:t>
            </a:r>
          </a:p>
        </p:txBody>
      </p:sp>
      <p:cxnSp>
        <p:nvCxnSpPr>
          <p:cNvPr id="21" name="直接连接符 20"/>
          <p:cNvCxnSpPr/>
          <p:nvPr/>
        </p:nvCxnSpPr>
        <p:spPr>
          <a:xfrm>
            <a:off x="21121" y="627534"/>
            <a:ext cx="2564584" cy="0"/>
          </a:xfrm>
          <a:prstGeom prst="line">
            <a:avLst/>
          </a:prstGeom>
          <a:ln w="12700">
            <a:solidFill>
              <a:srgbClr val="996600"/>
            </a:solidFill>
          </a:ln>
        </p:spPr>
        <p:style>
          <a:lnRef idx="1">
            <a:schemeClr val="accent1"/>
          </a:lnRef>
          <a:fillRef idx="0">
            <a:schemeClr val="accent1"/>
          </a:fillRef>
          <a:effectRef idx="0">
            <a:schemeClr val="accent1"/>
          </a:effectRef>
          <a:fontRef idx="minor">
            <a:schemeClr val="tx1"/>
          </a:fontRef>
        </p:style>
      </p:cxnSp>
      <p:pic>
        <p:nvPicPr>
          <p:cNvPr id="22" name="Picture 4" descr="C:\Users\Administrator\Desktop\5.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flipH="1">
            <a:off x="-193026" y="-128431"/>
            <a:ext cx="718172" cy="1043326"/>
          </a:xfrm>
          <a:prstGeom prst="rect">
            <a:avLst/>
          </a:prstGeom>
          <a:noFill/>
          <a:extLst>
            <a:ext uri="{909E8E84-426E-40DD-AFC4-6F175D3DCCD1}">
              <a14:hiddenFill xmlns:a14="http://schemas.microsoft.com/office/drawing/2010/main">
                <a:solidFill>
                  <a:srgbClr val="FFFFFF"/>
                </a:solidFill>
              </a14:hiddenFill>
            </a:ext>
          </a:extLst>
        </p:spPr>
      </p:pic>
      <p:sp>
        <p:nvSpPr>
          <p:cNvPr id="23" name="矩形 22"/>
          <p:cNvSpPr/>
          <p:nvPr/>
        </p:nvSpPr>
        <p:spPr>
          <a:xfrm>
            <a:off x="554068" y="258202"/>
            <a:ext cx="1569660" cy="369332"/>
          </a:xfrm>
          <a:prstGeom prst="rect">
            <a:avLst/>
          </a:prstGeom>
        </p:spPr>
        <p:txBody>
          <a:bodyPr wrap="none">
            <a:spAutoFit/>
          </a:bodyPr>
          <a:lstStyle/>
          <a:p>
            <a:pPr lvl="0" fontAlgn="base">
              <a:spcBef>
                <a:spcPct val="0"/>
              </a:spcBef>
              <a:spcAft>
                <a:spcPct val="0"/>
              </a:spcAft>
              <a:defRPr/>
            </a:pPr>
            <a:r>
              <a:rPr lang="zh-CN" altLang="en-US" kern="0" dirty="0">
                <a:solidFill>
                  <a:schemeClr val="bg1"/>
                </a:solidFill>
                <a:cs typeface="+mn-ea"/>
                <a:sym typeface="+mn-lt"/>
              </a:rPr>
              <a:t>输入标题文本</a:t>
            </a:r>
          </a:p>
        </p:txBody>
      </p:sp>
      <p:pic>
        <p:nvPicPr>
          <p:cNvPr id="24" name="Picture 2" descr="C:\Users\Administrator\Desktop\2.pn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52651" t="40984" r="30917" b="40316"/>
          <a:stretch/>
        </p:blipFill>
        <p:spPr bwMode="auto">
          <a:xfrm>
            <a:off x="2009740" y="21804"/>
            <a:ext cx="434200" cy="677738"/>
          </a:xfrm>
          <a:prstGeom prst="rect">
            <a:avLst/>
          </a:prstGeom>
          <a:noFill/>
          <a:extLst>
            <a:ext uri="{909E8E84-426E-40DD-AFC4-6F175D3DCCD1}">
              <a14:hiddenFill xmlns:a14="http://schemas.microsoft.com/office/drawing/2010/main">
                <a:solidFill>
                  <a:srgbClr val="FFFFFF"/>
                </a:solidFill>
              </a14:hiddenFill>
            </a:ext>
          </a:extLst>
        </p:spPr>
      </p:pic>
      <p:pic>
        <p:nvPicPr>
          <p:cNvPr id="2" name="图片 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597003" y="1766075"/>
            <a:ext cx="3311129" cy="2195946"/>
          </a:xfrm>
          <a:prstGeom prst="rect">
            <a:avLst/>
          </a:prstGeom>
          <a:noFill/>
          <a:ln>
            <a:noFill/>
          </a:ln>
        </p:spPr>
      </p:pic>
    </p:spTree>
    <p:custDataLst>
      <p:tags r:id="rId1"/>
    </p:custDataLst>
    <p:extLst>
      <p:ext uri="{BB962C8B-B14F-4D97-AF65-F5344CB8AC3E}">
        <p14:creationId xmlns:p14="http://schemas.microsoft.com/office/powerpoint/2010/main" val="3559896505"/>
      </p:ext>
    </p:extLst>
  </p:cSld>
  <p:clrMapOvr>
    <a:masterClrMapping/>
  </p:clrMapOvr>
  <mc:AlternateContent xmlns:mc="http://schemas.openxmlformats.org/markup-compatibility/2006" xmlns:p14="http://schemas.microsoft.com/office/powerpoint/2010/main">
    <mc:Choice Requires="p14">
      <p:transition spd="slow" p14:dur="1500" advTm="3766">
        <p:random/>
      </p:transition>
    </mc:Choice>
    <mc:Fallback xmlns="">
      <p:transition spd="slow" advTm="3766">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21"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barn(inVertical)">
                                      <p:cBhvr>
                                        <p:cTn id="13" dur="500"/>
                                        <p:tgtEl>
                                          <p:spTgt spid="21"/>
                                        </p:tgtEl>
                                      </p:cBhvr>
                                    </p:animEffect>
                                  </p:childTnLst>
                                </p:cTn>
                              </p:par>
                            </p:childTnLst>
                          </p:cTn>
                        </p:par>
                      </p:childTnLst>
                    </p:cTn>
                  </p:par>
                  <p:par>
                    <p:cTn id="14" fill="hold">
                      <p:stCondLst>
                        <p:cond delay="indefinite"/>
                      </p:stCondLst>
                      <p:childTnLst>
                        <p:par>
                          <p:cTn id="15" fill="hold">
                            <p:stCondLst>
                              <p:cond delay="0"/>
                            </p:stCondLst>
                            <p:childTnLst>
                              <p:par>
                                <p:cTn id="16" presetID="41" presetClass="entr" presetSubtype="0" fill="hold" grpId="0" nodeType="clickEffect">
                                  <p:stCondLst>
                                    <p:cond delay="0"/>
                                  </p:stCondLst>
                                  <p:iterate type="lt">
                                    <p:tmPct val="10000"/>
                                  </p:iterate>
                                  <p:childTnLst>
                                    <p:set>
                                      <p:cBhvr>
                                        <p:cTn id="17" dur="1" fill="hold">
                                          <p:stCondLst>
                                            <p:cond delay="0"/>
                                          </p:stCondLst>
                                        </p:cTn>
                                        <p:tgtEl>
                                          <p:spTgt spid="23"/>
                                        </p:tgtEl>
                                        <p:attrNameLst>
                                          <p:attrName>style.visibility</p:attrName>
                                        </p:attrNameLst>
                                      </p:cBhvr>
                                      <p:to>
                                        <p:strVal val="visible"/>
                                      </p:to>
                                    </p:set>
                                    <p:anim calcmode="lin" valueType="num">
                                      <p:cBhvr>
                                        <p:cTn id="18"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19" dur="500" fill="hold"/>
                                        <p:tgtEl>
                                          <p:spTgt spid="23"/>
                                        </p:tgtEl>
                                        <p:attrNameLst>
                                          <p:attrName>ppt_y</p:attrName>
                                        </p:attrNameLst>
                                      </p:cBhvr>
                                      <p:tavLst>
                                        <p:tav tm="0">
                                          <p:val>
                                            <p:strVal val="#ppt_y"/>
                                          </p:val>
                                        </p:tav>
                                        <p:tav tm="100000">
                                          <p:val>
                                            <p:strVal val="#ppt_y"/>
                                          </p:val>
                                        </p:tav>
                                      </p:tavLst>
                                    </p:anim>
                                    <p:anim calcmode="lin" valueType="num">
                                      <p:cBhvr>
                                        <p:cTn id="20"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21"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22" dur="500" tmFilter="0,0; .5, 1; 1, 1"/>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down)">
                                      <p:cBhvr>
                                        <p:cTn id="27" dur="580">
                                          <p:stCondLst>
                                            <p:cond delay="0"/>
                                          </p:stCondLst>
                                        </p:cTn>
                                        <p:tgtEl>
                                          <p:spTgt spid="24"/>
                                        </p:tgtEl>
                                      </p:cBhvr>
                                    </p:animEffect>
                                    <p:anim calcmode="lin" valueType="num">
                                      <p:cBhvr>
                                        <p:cTn id="28"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33" dur="26">
                                          <p:stCondLst>
                                            <p:cond delay="650"/>
                                          </p:stCondLst>
                                        </p:cTn>
                                        <p:tgtEl>
                                          <p:spTgt spid="24"/>
                                        </p:tgtEl>
                                      </p:cBhvr>
                                      <p:to x="100000" y="60000"/>
                                    </p:animScale>
                                    <p:animScale>
                                      <p:cBhvr>
                                        <p:cTn id="34" dur="166" decel="50000">
                                          <p:stCondLst>
                                            <p:cond delay="676"/>
                                          </p:stCondLst>
                                        </p:cTn>
                                        <p:tgtEl>
                                          <p:spTgt spid="24"/>
                                        </p:tgtEl>
                                      </p:cBhvr>
                                      <p:to x="100000" y="100000"/>
                                    </p:animScale>
                                    <p:animScale>
                                      <p:cBhvr>
                                        <p:cTn id="35" dur="26">
                                          <p:stCondLst>
                                            <p:cond delay="1312"/>
                                          </p:stCondLst>
                                        </p:cTn>
                                        <p:tgtEl>
                                          <p:spTgt spid="24"/>
                                        </p:tgtEl>
                                      </p:cBhvr>
                                      <p:to x="100000" y="80000"/>
                                    </p:animScale>
                                    <p:animScale>
                                      <p:cBhvr>
                                        <p:cTn id="36" dur="166" decel="50000">
                                          <p:stCondLst>
                                            <p:cond delay="1338"/>
                                          </p:stCondLst>
                                        </p:cTn>
                                        <p:tgtEl>
                                          <p:spTgt spid="24"/>
                                        </p:tgtEl>
                                      </p:cBhvr>
                                      <p:to x="100000" y="100000"/>
                                    </p:animScale>
                                    <p:animScale>
                                      <p:cBhvr>
                                        <p:cTn id="37" dur="26">
                                          <p:stCondLst>
                                            <p:cond delay="1642"/>
                                          </p:stCondLst>
                                        </p:cTn>
                                        <p:tgtEl>
                                          <p:spTgt spid="24"/>
                                        </p:tgtEl>
                                      </p:cBhvr>
                                      <p:to x="100000" y="90000"/>
                                    </p:animScale>
                                    <p:animScale>
                                      <p:cBhvr>
                                        <p:cTn id="38" dur="166" decel="50000">
                                          <p:stCondLst>
                                            <p:cond delay="1668"/>
                                          </p:stCondLst>
                                        </p:cTn>
                                        <p:tgtEl>
                                          <p:spTgt spid="24"/>
                                        </p:tgtEl>
                                      </p:cBhvr>
                                      <p:to x="100000" y="100000"/>
                                    </p:animScale>
                                    <p:animScale>
                                      <p:cBhvr>
                                        <p:cTn id="39" dur="26">
                                          <p:stCondLst>
                                            <p:cond delay="1808"/>
                                          </p:stCondLst>
                                        </p:cTn>
                                        <p:tgtEl>
                                          <p:spTgt spid="24"/>
                                        </p:tgtEl>
                                      </p:cBhvr>
                                      <p:to x="100000" y="95000"/>
                                    </p:animScale>
                                    <p:animScale>
                                      <p:cBhvr>
                                        <p:cTn id="40" dur="166" decel="50000">
                                          <p:stCondLst>
                                            <p:cond delay="1834"/>
                                          </p:stCondLst>
                                        </p:cTn>
                                        <p:tgtEl>
                                          <p:spTgt spid="24"/>
                                        </p:tgtEl>
                                      </p:cBhvr>
                                      <p:to x="100000" y="100000"/>
                                    </p:animScale>
                                  </p:childTnLst>
                                </p:cTn>
                              </p:par>
                              <p:par>
                                <p:cTn id="41" presetID="42" presetClass="entr" presetSubtype="0" fill="hold" grpId="0" nodeType="with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fade">
                                      <p:cBhvr>
                                        <p:cTn id="43" dur="1000"/>
                                        <p:tgtEl>
                                          <p:spTgt spid="34"/>
                                        </p:tgtEl>
                                      </p:cBhvr>
                                    </p:animEffect>
                                    <p:anim calcmode="lin" valueType="num">
                                      <p:cBhvr>
                                        <p:cTn id="44" dur="1000" fill="hold"/>
                                        <p:tgtEl>
                                          <p:spTgt spid="34"/>
                                        </p:tgtEl>
                                        <p:attrNameLst>
                                          <p:attrName>ppt_x</p:attrName>
                                        </p:attrNameLst>
                                      </p:cBhvr>
                                      <p:tavLst>
                                        <p:tav tm="0">
                                          <p:val>
                                            <p:strVal val="#ppt_x"/>
                                          </p:val>
                                        </p:tav>
                                        <p:tav tm="100000">
                                          <p:val>
                                            <p:strVal val="#ppt_x"/>
                                          </p:val>
                                        </p:tav>
                                      </p:tavLst>
                                    </p:anim>
                                    <p:anim calcmode="lin" valueType="num">
                                      <p:cBhvr>
                                        <p:cTn id="45" dur="1000" fill="hold"/>
                                        <p:tgtEl>
                                          <p:spTgt spid="34"/>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fade">
                                      <p:cBhvr>
                                        <p:cTn id="48" dur="1000"/>
                                        <p:tgtEl>
                                          <p:spTgt spid="35"/>
                                        </p:tgtEl>
                                      </p:cBhvr>
                                    </p:animEffect>
                                    <p:anim calcmode="lin" valueType="num">
                                      <p:cBhvr>
                                        <p:cTn id="49" dur="1000" fill="hold"/>
                                        <p:tgtEl>
                                          <p:spTgt spid="35"/>
                                        </p:tgtEl>
                                        <p:attrNameLst>
                                          <p:attrName>ppt_x</p:attrName>
                                        </p:attrNameLst>
                                      </p:cBhvr>
                                      <p:tavLst>
                                        <p:tav tm="0">
                                          <p:val>
                                            <p:strVal val="#ppt_x"/>
                                          </p:val>
                                        </p:tav>
                                        <p:tav tm="100000">
                                          <p:val>
                                            <p:strVal val="#ppt_x"/>
                                          </p:val>
                                        </p:tav>
                                      </p:tavLst>
                                    </p:anim>
                                    <p:anim calcmode="lin" valueType="num">
                                      <p:cBhvr>
                                        <p:cTn id="50" dur="1000" fill="hold"/>
                                        <p:tgtEl>
                                          <p:spTgt spid="35"/>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1000"/>
                                        <p:tgtEl>
                                          <p:spTgt spid="36"/>
                                        </p:tgtEl>
                                      </p:cBhvr>
                                    </p:animEffect>
                                    <p:anim calcmode="lin" valueType="num">
                                      <p:cBhvr>
                                        <p:cTn id="54" dur="1000" fill="hold"/>
                                        <p:tgtEl>
                                          <p:spTgt spid="36"/>
                                        </p:tgtEl>
                                        <p:attrNameLst>
                                          <p:attrName>ppt_x</p:attrName>
                                        </p:attrNameLst>
                                      </p:cBhvr>
                                      <p:tavLst>
                                        <p:tav tm="0">
                                          <p:val>
                                            <p:strVal val="#ppt_x"/>
                                          </p:val>
                                        </p:tav>
                                        <p:tav tm="100000">
                                          <p:val>
                                            <p:strVal val="#ppt_x"/>
                                          </p:val>
                                        </p:tav>
                                      </p:tavLst>
                                    </p:anim>
                                    <p:anim calcmode="lin" valueType="num">
                                      <p:cBhvr>
                                        <p:cTn id="55" dur="1000" fill="hold"/>
                                        <p:tgtEl>
                                          <p:spTgt spid="36"/>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fade">
                                      <p:cBhvr>
                                        <p:cTn id="58" dur="1000"/>
                                        <p:tgtEl>
                                          <p:spTgt spid="37"/>
                                        </p:tgtEl>
                                      </p:cBhvr>
                                    </p:animEffect>
                                    <p:anim calcmode="lin" valueType="num">
                                      <p:cBhvr>
                                        <p:cTn id="59" dur="1000" fill="hold"/>
                                        <p:tgtEl>
                                          <p:spTgt spid="37"/>
                                        </p:tgtEl>
                                        <p:attrNameLst>
                                          <p:attrName>ppt_x</p:attrName>
                                        </p:attrNameLst>
                                      </p:cBhvr>
                                      <p:tavLst>
                                        <p:tav tm="0">
                                          <p:val>
                                            <p:strVal val="#ppt_x"/>
                                          </p:val>
                                        </p:tav>
                                        <p:tav tm="100000">
                                          <p:val>
                                            <p:strVal val="#ppt_x"/>
                                          </p:val>
                                        </p:tav>
                                      </p:tavLst>
                                    </p:anim>
                                    <p:anim calcmode="lin" valueType="num">
                                      <p:cBhvr>
                                        <p:cTn id="60" dur="1000" fill="hold"/>
                                        <p:tgtEl>
                                          <p:spTgt spid="37"/>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1000"/>
                                        <p:tgtEl>
                                          <p:spTgt spid="38"/>
                                        </p:tgtEl>
                                      </p:cBhvr>
                                    </p:animEffect>
                                    <p:anim calcmode="lin" valueType="num">
                                      <p:cBhvr>
                                        <p:cTn id="64" dur="1000" fill="hold"/>
                                        <p:tgtEl>
                                          <p:spTgt spid="38"/>
                                        </p:tgtEl>
                                        <p:attrNameLst>
                                          <p:attrName>ppt_x</p:attrName>
                                        </p:attrNameLst>
                                      </p:cBhvr>
                                      <p:tavLst>
                                        <p:tav tm="0">
                                          <p:val>
                                            <p:strVal val="#ppt_x"/>
                                          </p:val>
                                        </p:tav>
                                        <p:tav tm="100000">
                                          <p:val>
                                            <p:strVal val="#ppt_x"/>
                                          </p:val>
                                        </p:tav>
                                      </p:tavLst>
                                    </p:anim>
                                    <p:anim calcmode="lin" valueType="num">
                                      <p:cBhvr>
                                        <p:cTn id="65" dur="1000" fill="hold"/>
                                        <p:tgtEl>
                                          <p:spTgt spid="38"/>
                                        </p:tgtEl>
                                        <p:attrNameLst>
                                          <p:attrName>ppt_y</p:attrName>
                                        </p:attrNameLst>
                                      </p:cBhvr>
                                      <p:tavLst>
                                        <p:tav tm="0">
                                          <p:val>
                                            <p:strVal val="#ppt_y+.1"/>
                                          </p:val>
                                        </p:tav>
                                        <p:tav tm="100000">
                                          <p:val>
                                            <p:strVal val="#ppt_y"/>
                                          </p:val>
                                        </p:tav>
                                      </p:tavLst>
                                    </p:anim>
                                  </p:childTnLst>
                                </p:cTn>
                              </p:par>
                              <p:par>
                                <p:cTn id="66" presetID="42" presetClass="entr" presetSubtype="0" fill="hold" nodeType="withEffect">
                                  <p:stCondLst>
                                    <p:cond delay="0"/>
                                  </p:stCondLst>
                                  <p:childTnLst>
                                    <p:set>
                                      <p:cBhvr>
                                        <p:cTn id="67" dur="1" fill="hold">
                                          <p:stCondLst>
                                            <p:cond delay="0"/>
                                          </p:stCondLst>
                                        </p:cTn>
                                        <p:tgtEl>
                                          <p:spTgt spid="39"/>
                                        </p:tgtEl>
                                        <p:attrNameLst>
                                          <p:attrName>style.visibility</p:attrName>
                                        </p:attrNameLst>
                                      </p:cBhvr>
                                      <p:to>
                                        <p:strVal val="visible"/>
                                      </p:to>
                                    </p:set>
                                    <p:animEffect transition="in" filter="fade">
                                      <p:cBhvr>
                                        <p:cTn id="68" dur="1000"/>
                                        <p:tgtEl>
                                          <p:spTgt spid="39"/>
                                        </p:tgtEl>
                                      </p:cBhvr>
                                    </p:animEffect>
                                    <p:anim calcmode="lin" valueType="num">
                                      <p:cBhvr>
                                        <p:cTn id="69" dur="1000" fill="hold"/>
                                        <p:tgtEl>
                                          <p:spTgt spid="39"/>
                                        </p:tgtEl>
                                        <p:attrNameLst>
                                          <p:attrName>ppt_x</p:attrName>
                                        </p:attrNameLst>
                                      </p:cBhvr>
                                      <p:tavLst>
                                        <p:tav tm="0">
                                          <p:val>
                                            <p:strVal val="#ppt_x"/>
                                          </p:val>
                                        </p:tav>
                                        <p:tav tm="100000">
                                          <p:val>
                                            <p:strVal val="#ppt_x"/>
                                          </p:val>
                                        </p:tav>
                                      </p:tavLst>
                                    </p:anim>
                                    <p:anim calcmode="lin" valueType="num">
                                      <p:cBhvr>
                                        <p:cTn id="70" dur="1000" fill="hold"/>
                                        <p:tgtEl>
                                          <p:spTgt spid="39"/>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40"/>
                                        </p:tgtEl>
                                        <p:attrNameLst>
                                          <p:attrName>style.visibility</p:attrName>
                                        </p:attrNameLst>
                                      </p:cBhvr>
                                      <p:to>
                                        <p:strVal val="visible"/>
                                      </p:to>
                                    </p:set>
                                    <p:animEffect transition="in" filter="fade">
                                      <p:cBhvr>
                                        <p:cTn id="73" dur="1000"/>
                                        <p:tgtEl>
                                          <p:spTgt spid="40"/>
                                        </p:tgtEl>
                                      </p:cBhvr>
                                    </p:animEffect>
                                    <p:anim calcmode="lin" valueType="num">
                                      <p:cBhvr>
                                        <p:cTn id="74" dur="1000" fill="hold"/>
                                        <p:tgtEl>
                                          <p:spTgt spid="40"/>
                                        </p:tgtEl>
                                        <p:attrNameLst>
                                          <p:attrName>ppt_x</p:attrName>
                                        </p:attrNameLst>
                                      </p:cBhvr>
                                      <p:tavLst>
                                        <p:tav tm="0">
                                          <p:val>
                                            <p:strVal val="#ppt_x"/>
                                          </p:val>
                                        </p:tav>
                                        <p:tav tm="100000">
                                          <p:val>
                                            <p:strVal val="#ppt_x"/>
                                          </p:val>
                                        </p:tav>
                                      </p:tavLst>
                                    </p:anim>
                                    <p:anim calcmode="lin" valueType="num">
                                      <p:cBhvr>
                                        <p:cTn id="75" dur="1000" fill="hold"/>
                                        <p:tgtEl>
                                          <p:spTgt spid="40"/>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41"/>
                                        </p:tgtEl>
                                        <p:attrNameLst>
                                          <p:attrName>style.visibility</p:attrName>
                                        </p:attrNameLst>
                                      </p:cBhvr>
                                      <p:to>
                                        <p:strVal val="visible"/>
                                      </p:to>
                                    </p:set>
                                    <p:animEffect transition="in" filter="fade">
                                      <p:cBhvr>
                                        <p:cTn id="78" dur="1000"/>
                                        <p:tgtEl>
                                          <p:spTgt spid="41"/>
                                        </p:tgtEl>
                                      </p:cBhvr>
                                    </p:animEffect>
                                    <p:anim calcmode="lin" valueType="num">
                                      <p:cBhvr>
                                        <p:cTn id="79" dur="1000" fill="hold"/>
                                        <p:tgtEl>
                                          <p:spTgt spid="41"/>
                                        </p:tgtEl>
                                        <p:attrNameLst>
                                          <p:attrName>ppt_x</p:attrName>
                                        </p:attrNameLst>
                                      </p:cBhvr>
                                      <p:tavLst>
                                        <p:tav tm="0">
                                          <p:val>
                                            <p:strVal val="#ppt_x"/>
                                          </p:val>
                                        </p:tav>
                                        <p:tav tm="100000">
                                          <p:val>
                                            <p:strVal val="#ppt_x"/>
                                          </p:val>
                                        </p:tav>
                                      </p:tavLst>
                                    </p:anim>
                                    <p:anim calcmode="lin" valueType="num">
                                      <p:cBhvr>
                                        <p:cTn id="80" dur="1000" fill="hold"/>
                                        <p:tgtEl>
                                          <p:spTgt spid="41"/>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42"/>
                                        </p:tgtEl>
                                        <p:attrNameLst>
                                          <p:attrName>style.visibility</p:attrName>
                                        </p:attrNameLst>
                                      </p:cBhvr>
                                      <p:to>
                                        <p:strVal val="visible"/>
                                      </p:to>
                                    </p:set>
                                    <p:animEffect transition="in" filter="fade">
                                      <p:cBhvr>
                                        <p:cTn id="83" dur="1000"/>
                                        <p:tgtEl>
                                          <p:spTgt spid="42"/>
                                        </p:tgtEl>
                                      </p:cBhvr>
                                    </p:animEffect>
                                    <p:anim calcmode="lin" valueType="num">
                                      <p:cBhvr>
                                        <p:cTn id="84" dur="1000" fill="hold"/>
                                        <p:tgtEl>
                                          <p:spTgt spid="42"/>
                                        </p:tgtEl>
                                        <p:attrNameLst>
                                          <p:attrName>ppt_x</p:attrName>
                                        </p:attrNameLst>
                                      </p:cBhvr>
                                      <p:tavLst>
                                        <p:tav tm="0">
                                          <p:val>
                                            <p:strVal val="#ppt_x"/>
                                          </p:val>
                                        </p:tav>
                                        <p:tav tm="100000">
                                          <p:val>
                                            <p:strVal val="#ppt_x"/>
                                          </p:val>
                                        </p:tav>
                                      </p:tavLst>
                                    </p:anim>
                                    <p:anim calcmode="lin" valueType="num">
                                      <p:cBhvr>
                                        <p:cTn id="85" dur="1000" fill="hold"/>
                                        <p:tgtEl>
                                          <p:spTgt spid="42"/>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43"/>
                                        </p:tgtEl>
                                        <p:attrNameLst>
                                          <p:attrName>style.visibility</p:attrName>
                                        </p:attrNameLst>
                                      </p:cBhvr>
                                      <p:to>
                                        <p:strVal val="visible"/>
                                      </p:to>
                                    </p:set>
                                    <p:animEffect transition="in" filter="fade">
                                      <p:cBhvr>
                                        <p:cTn id="88" dur="1000"/>
                                        <p:tgtEl>
                                          <p:spTgt spid="43"/>
                                        </p:tgtEl>
                                      </p:cBhvr>
                                    </p:animEffect>
                                    <p:anim calcmode="lin" valueType="num">
                                      <p:cBhvr>
                                        <p:cTn id="89" dur="1000" fill="hold"/>
                                        <p:tgtEl>
                                          <p:spTgt spid="43"/>
                                        </p:tgtEl>
                                        <p:attrNameLst>
                                          <p:attrName>ppt_x</p:attrName>
                                        </p:attrNameLst>
                                      </p:cBhvr>
                                      <p:tavLst>
                                        <p:tav tm="0">
                                          <p:val>
                                            <p:strVal val="#ppt_x"/>
                                          </p:val>
                                        </p:tav>
                                        <p:tav tm="100000">
                                          <p:val>
                                            <p:strVal val="#ppt_x"/>
                                          </p:val>
                                        </p:tav>
                                      </p:tavLst>
                                    </p:anim>
                                    <p:anim calcmode="lin" valueType="num">
                                      <p:cBhvr>
                                        <p:cTn id="90" dur="1000" fill="hold"/>
                                        <p:tgtEl>
                                          <p:spTgt spid="43"/>
                                        </p:tgtEl>
                                        <p:attrNameLst>
                                          <p:attrName>ppt_y</p:attrName>
                                        </p:attrNameLst>
                                      </p:cBhvr>
                                      <p:tavLst>
                                        <p:tav tm="0">
                                          <p:val>
                                            <p:strVal val="#ppt_y+.1"/>
                                          </p:val>
                                        </p:tav>
                                        <p:tav tm="100000">
                                          <p:val>
                                            <p:strVal val="#ppt_y"/>
                                          </p:val>
                                        </p:tav>
                                      </p:tavLst>
                                    </p:anim>
                                  </p:childTnLst>
                                </p:cTn>
                              </p:par>
                              <p:par>
                                <p:cTn id="91" presetID="42" presetClass="entr" presetSubtype="0" fill="hold" grpId="0" nodeType="withEffect">
                                  <p:stCondLst>
                                    <p:cond delay="0"/>
                                  </p:stCondLst>
                                  <p:childTnLst>
                                    <p:set>
                                      <p:cBhvr>
                                        <p:cTn id="92" dur="1" fill="hold">
                                          <p:stCondLst>
                                            <p:cond delay="0"/>
                                          </p:stCondLst>
                                        </p:cTn>
                                        <p:tgtEl>
                                          <p:spTgt spid="44"/>
                                        </p:tgtEl>
                                        <p:attrNameLst>
                                          <p:attrName>style.visibility</p:attrName>
                                        </p:attrNameLst>
                                      </p:cBhvr>
                                      <p:to>
                                        <p:strVal val="visible"/>
                                      </p:to>
                                    </p:set>
                                    <p:animEffect transition="in" filter="fade">
                                      <p:cBhvr>
                                        <p:cTn id="93" dur="1000"/>
                                        <p:tgtEl>
                                          <p:spTgt spid="44"/>
                                        </p:tgtEl>
                                      </p:cBhvr>
                                    </p:animEffect>
                                    <p:anim calcmode="lin" valueType="num">
                                      <p:cBhvr>
                                        <p:cTn id="94" dur="1000" fill="hold"/>
                                        <p:tgtEl>
                                          <p:spTgt spid="44"/>
                                        </p:tgtEl>
                                        <p:attrNameLst>
                                          <p:attrName>ppt_x</p:attrName>
                                        </p:attrNameLst>
                                      </p:cBhvr>
                                      <p:tavLst>
                                        <p:tav tm="0">
                                          <p:val>
                                            <p:strVal val="#ppt_x"/>
                                          </p:val>
                                        </p:tav>
                                        <p:tav tm="100000">
                                          <p:val>
                                            <p:strVal val="#ppt_x"/>
                                          </p:val>
                                        </p:tav>
                                      </p:tavLst>
                                    </p:anim>
                                    <p:anim calcmode="lin" valueType="num">
                                      <p:cBhvr>
                                        <p:cTn id="95" dur="1000" fill="hold"/>
                                        <p:tgtEl>
                                          <p:spTgt spid="44"/>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45"/>
                                        </p:tgtEl>
                                        <p:attrNameLst>
                                          <p:attrName>style.visibility</p:attrName>
                                        </p:attrNameLst>
                                      </p:cBhvr>
                                      <p:to>
                                        <p:strVal val="visible"/>
                                      </p:to>
                                    </p:set>
                                    <p:animEffect transition="in" filter="fade">
                                      <p:cBhvr>
                                        <p:cTn id="98" dur="1000"/>
                                        <p:tgtEl>
                                          <p:spTgt spid="45"/>
                                        </p:tgtEl>
                                      </p:cBhvr>
                                    </p:animEffect>
                                    <p:anim calcmode="lin" valueType="num">
                                      <p:cBhvr>
                                        <p:cTn id="99" dur="1000" fill="hold"/>
                                        <p:tgtEl>
                                          <p:spTgt spid="45"/>
                                        </p:tgtEl>
                                        <p:attrNameLst>
                                          <p:attrName>ppt_x</p:attrName>
                                        </p:attrNameLst>
                                      </p:cBhvr>
                                      <p:tavLst>
                                        <p:tav tm="0">
                                          <p:val>
                                            <p:strVal val="#ppt_x"/>
                                          </p:val>
                                        </p:tav>
                                        <p:tav tm="100000">
                                          <p:val>
                                            <p:strVal val="#ppt_x"/>
                                          </p:val>
                                        </p:tav>
                                      </p:tavLst>
                                    </p:anim>
                                    <p:anim calcmode="lin" valueType="num">
                                      <p:cBhvr>
                                        <p:cTn id="100"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6" grpId="0" animBg="1"/>
      <p:bldP spid="38" grpId="0" animBg="1"/>
      <p:bldP spid="40" grpId="0"/>
      <p:bldP spid="41" grpId="0"/>
      <p:bldP spid="42" grpId="0"/>
      <p:bldP spid="43" grpId="0"/>
      <p:bldP spid="44" grpId="0"/>
      <p:bldP spid="45" grpId="0"/>
      <p:bldP spid="23"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ags/tag10.xml><?xml version="1.0" encoding="utf-8"?>
<p:tagLst xmlns:a="http://schemas.openxmlformats.org/drawingml/2006/main" xmlns:r="http://schemas.openxmlformats.org/officeDocument/2006/relationships" xmlns:p="http://schemas.openxmlformats.org/presentationml/2006/main">
  <p:tag name="TIMING" val="|0.8|0.8|0.6|0.5"/>
</p:tagLst>
</file>

<file path=ppt/tags/tag11.xml><?xml version="1.0" encoding="utf-8"?>
<p:tagLst xmlns:a="http://schemas.openxmlformats.org/drawingml/2006/main" xmlns:r="http://schemas.openxmlformats.org/officeDocument/2006/relationships" xmlns:p="http://schemas.openxmlformats.org/presentationml/2006/main">
  <p:tag name="TIMING" val="|0.5|0.4|0.5"/>
</p:tagLst>
</file>

<file path=ppt/tags/tag12.xml><?xml version="1.0" encoding="utf-8"?>
<p:tagLst xmlns:a="http://schemas.openxmlformats.org/drawingml/2006/main" xmlns:r="http://schemas.openxmlformats.org/officeDocument/2006/relationships" xmlns:p="http://schemas.openxmlformats.org/presentationml/2006/main">
  <p:tag name="TIMING" val="|0.9|0.5|0.7|0.6"/>
</p:tagLst>
</file>

<file path=ppt/tags/tag13.xml><?xml version="1.0" encoding="utf-8"?>
<p:tagLst xmlns:a="http://schemas.openxmlformats.org/drawingml/2006/main" xmlns:r="http://schemas.openxmlformats.org/officeDocument/2006/relationships" xmlns:p="http://schemas.openxmlformats.org/presentationml/2006/main">
  <p:tag name="TIMING" val="|0.7|1.1|0.5|0.4|0.4"/>
</p:tagLst>
</file>

<file path=ppt/tags/tag14.xml><?xml version="1.0" encoding="utf-8"?>
<p:tagLst xmlns:a="http://schemas.openxmlformats.org/drawingml/2006/main" xmlns:r="http://schemas.openxmlformats.org/officeDocument/2006/relationships" xmlns:p="http://schemas.openxmlformats.org/presentationml/2006/main">
  <p:tag name="TIMING" val="|1|0.4|0.4|0.3"/>
</p:tagLst>
</file>

<file path=ppt/tags/tag15.xml><?xml version="1.0" encoding="utf-8"?>
<p:tagLst xmlns:a="http://schemas.openxmlformats.org/drawingml/2006/main" xmlns:r="http://schemas.openxmlformats.org/officeDocument/2006/relationships" xmlns:p="http://schemas.openxmlformats.org/presentationml/2006/main">
  <p:tag name="TIMING" val="|0.7|0.8|0.6|0.3"/>
</p:tagLst>
</file>

<file path=ppt/tags/tag16.xml><?xml version="1.0" encoding="utf-8"?>
<p:tagLst xmlns:a="http://schemas.openxmlformats.org/drawingml/2006/main" xmlns:r="http://schemas.openxmlformats.org/officeDocument/2006/relationships" xmlns:p="http://schemas.openxmlformats.org/presentationml/2006/main">
  <p:tag name="TIMING" val="|0.2|0.7|0.6|0.2"/>
</p:tagLst>
</file>

<file path=ppt/tags/tag17.xml><?xml version="1.0" encoding="utf-8"?>
<p:tagLst xmlns:a="http://schemas.openxmlformats.org/drawingml/2006/main" xmlns:r="http://schemas.openxmlformats.org/officeDocument/2006/relationships" xmlns:p="http://schemas.openxmlformats.org/presentationml/2006/main">
  <p:tag name="TIMING" val="|0.5|0.5|0.5|0.3"/>
</p:tagLst>
</file>

<file path=ppt/tags/tag18.xml><?xml version="1.0" encoding="utf-8"?>
<p:tagLst xmlns:a="http://schemas.openxmlformats.org/drawingml/2006/main" xmlns:r="http://schemas.openxmlformats.org/officeDocument/2006/relationships" xmlns:p="http://schemas.openxmlformats.org/presentationml/2006/main">
  <p:tag name="TIMING" val="|0.5|0.3|0.3"/>
</p:tagLst>
</file>

<file path=ppt/tags/tag19.xml><?xml version="1.0" encoding="utf-8"?>
<p:tagLst xmlns:a="http://schemas.openxmlformats.org/drawingml/2006/main" xmlns:r="http://schemas.openxmlformats.org/officeDocument/2006/relationships" xmlns:p="http://schemas.openxmlformats.org/presentationml/2006/main">
  <p:tag name="TIMING" val="|0.5|0.8|0.5|0.4"/>
</p:tagLst>
</file>

<file path=ppt/tags/tag2.xml><?xml version="1.0" encoding="utf-8"?>
<p:tagLst xmlns:a="http://schemas.openxmlformats.org/drawingml/2006/main" xmlns:r="http://schemas.openxmlformats.org/officeDocument/2006/relationships" xmlns:p="http://schemas.openxmlformats.org/presentationml/2006/main">
  <p:tag name="TIMING" val="|0.4|0.7|0.7|0.6|0.8|1"/>
</p:tagLst>
</file>

<file path=ppt/tags/tag20.xml><?xml version="1.0" encoding="utf-8"?>
<p:tagLst xmlns:a="http://schemas.openxmlformats.org/drawingml/2006/main" xmlns:r="http://schemas.openxmlformats.org/officeDocument/2006/relationships" xmlns:p="http://schemas.openxmlformats.org/presentationml/2006/main">
  <p:tag name="TIMING" val="|0.6|1.1|0.8|0.6|0.4"/>
</p:tagLst>
</file>

<file path=ppt/tags/tag21.xml><?xml version="1.0" encoding="utf-8"?>
<p:tagLst xmlns:a="http://schemas.openxmlformats.org/drawingml/2006/main" xmlns:r="http://schemas.openxmlformats.org/officeDocument/2006/relationships" xmlns:p="http://schemas.openxmlformats.org/presentationml/2006/main">
  <p:tag name="TIMING" val="|0.7|0.8|0.6|0.5"/>
</p:tagLst>
</file>

<file path=ppt/tags/tag22.xml><?xml version="1.0" encoding="utf-8"?>
<p:tagLst xmlns:a="http://schemas.openxmlformats.org/drawingml/2006/main" xmlns:r="http://schemas.openxmlformats.org/officeDocument/2006/relationships" xmlns:p="http://schemas.openxmlformats.org/presentationml/2006/main">
  <p:tag name="TIMING" val="|0|0.7|0.6|0.5|0.4"/>
</p:tagLst>
</file>

<file path=ppt/tags/tag23.xml><?xml version="1.0" encoding="utf-8"?>
<p:tagLst xmlns:a="http://schemas.openxmlformats.org/drawingml/2006/main" xmlns:r="http://schemas.openxmlformats.org/officeDocument/2006/relationships" xmlns:p="http://schemas.openxmlformats.org/presentationml/2006/main">
  <p:tag name="TIMING" val="|0.9|0.7|0.8"/>
</p:tagLst>
</file>

<file path=ppt/tags/tag3.xml><?xml version="1.0" encoding="utf-8"?>
<p:tagLst xmlns:a="http://schemas.openxmlformats.org/drawingml/2006/main" xmlns:r="http://schemas.openxmlformats.org/officeDocument/2006/relationships" xmlns:p="http://schemas.openxmlformats.org/presentationml/2006/main">
  <p:tag name="TIMING" val="|1.7|0.8|0.6"/>
</p:tagLst>
</file>

<file path=ppt/tags/tag4.xml><?xml version="1.0" encoding="utf-8"?>
<p:tagLst xmlns:a="http://schemas.openxmlformats.org/drawingml/2006/main" xmlns:r="http://schemas.openxmlformats.org/officeDocument/2006/relationships" xmlns:p="http://schemas.openxmlformats.org/presentationml/2006/main">
  <p:tag name="TIMING" val="|0.9|0.6|0.6"/>
</p:tagLst>
</file>

<file path=ppt/tags/tag5.xml><?xml version="1.0" encoding="utf-8"?>
<p:tagLst xmlns:a="http://schemas.openxmlformats.org/drawingml/2006/main" xmlns:r="http://schemas.openxmlformats.org/officeDocument/2006/relationships" xmlns:p="http://schemas.openxmlformats.org/presentationml/2006/main">
  <p:tag name="TIMING" val="|1|0.6|0.7|0.5|0.5"/>
</p:tagLst>
</file>

<file path=ppt/tags/tag6.xml><?xml version="1.0" encoding="utf-8"?>
<p:tagLst xmlns:a="http://schemas.openxmlformats.org/drawingml/2006/main" xmlns:r="http://schemas.openxmlformats.org/officeDocument/2006/relationships" xmlns:p="http://schemas.openxmlformats.org/presentationml/2006/main">
  <p:tag name="TIMING" val="|0|0.9|0.5|0.8"/>
</p:tagLst>
</file>

<file path=ppt/tags/tag7.xml><?xml version="1.0" encoding="utf-8"?>
<p:tagLst xmlns:a="http://schemas.openxmlformats.org/drawingml/2006/main" xmlns:r="http://schemas.openxmlformats.org/officeDocument/2006/relationships" xmlns:p="http://schemas.openxmlformats.org/presentationml/2006/main">
  <p:tag name="TIMING" val="|0.1|1|0.6|0.8"/>
</p:tagLst>
</file>

<file path=ppt/tags/tag8.xml><?xml version="1.0" encoding="utf-8"?>
<p:tagLst xmlns:a="http://schemas.openxmlformats.org/drawingml/2006/main" xmlns:r="http://schemas.openxmlformats.org/officeDocument/2006/relationships" xmlns:p="http://schemas.openxmlformats.org/presentationml/2006/main">
  <p:tag name="TIMING" val="|0.8|0.9|0.6|1"/>
</p:tagLst>
</file>

<file path=ppt/tags/tag9.xml><?xml version="1.0" encoding="utf-8"?>
<p:tagLst xmlns:a="http://schemas.openxmlformats.org/drawingml/2006/main" xmlns:r="http://schemas.openxmlformats.org/officeDocument/2006/relationships" xmlns:p="http://schemas.openxmlformats.org/presentationml/2006/main">
  <p:tag name="TIMING" val="|0.2|1.2|0.8|0.7|0.8"/>
</p:tagLst>
</file>

<file path=ppt/theme/theme1.xml><?xml version="1.0" encoding="utf-8"?>
<a:theme xmlns:a="http://schemas.openxmlformats.org/drawingml/2006/main" name="A尚设计素材https://shop581232164.taobao.com/">
  <a:themeElements>
    <a:clrScheme name="自定义 2">
      <a:dk1>
        <a:sysClr val="windowText" lastClr="000000"/>
      </a:dk1>
      <a:lt1>
        <a:sysClr val="window" lastClr="FFFFFF"/>
      </a:lt1>
      <a:dk2>
        <a:srgbClr val="31628A"/>
      </a:dk2>
      <a:lt2>
        <a:srgbClr val="EEECE1"/>
      </a:lt2>
      <a:accent1>
        <a:srgbClr val="00ACF1"/>
      </a:accent1>
      <a:accent2>
        <a:srgbClr val="66B699"/>
      </a:accent2>
      <a:accent3>
        <a:srgbClr val="A5CB52"/>
      </a:accent3>
      <a:accent4>
        <a:srgbClr val="E6E7E9"/>
      </a:accent4>
      <a:accent5>
        <a:srgbClr val="31628A"/>
      </a:accent5>
      <a:accent6>
        <a:srgbClr val="F8E9BE"/>
      </a:accent6>
      <a:hlink>
        <a:srgbClr val="31628A"/>
      </a:hlink>
      <a:folHlink>
        <a:srgbClr val="31628A"/>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1306</Words>
  <Application>Microsoft Office PowerPoint</Application>
  <PresentationFormat>全屏显示(16:9)</PresentationFormat>
  <Paragraphs>193</Paragraphs>
  <Slides>22</Slides>
  <Notes>22</Notes>
  <HiddenSlides>0</HiddenSlides>
  <MMClips>0</MMClips>
  <ScaleCrop>false</ScaleCrop>
  <HeadingPairs>
    <vt:vector size="6" baseType="variant">
      <vt:variant>
        <vt:lpstr>已用的字体</vt:lpstr>
      </vt:variant>
      <vt:variant>
        <vt:i4>3</vt:i4>
      </vt:variant>
      <vt:variant>
        <vt:lpstr>主题</vt:lpstr>
      </vt:variant>
      <vt:variant>
        <vt:i4>1</vt:i4>
      </vt:variant>
      <vt:variant>
        <vt:lpstr>幻灯片标题</vt:lpstr>
      </vt:variant>
      <vt:variant>
        <vt:i4>22</vt:i4>
      </vt:variant>
    </vt:vector>
  </HeadingPairs>
  <TitlesOfParts>
    <vt:vector size="26" baseType="lpstr">
      <vt:lpstr>Calibri</vt:lpstr>
      <vt:lpstr>Arial</vt:lpstr>
      <vt:lpstr>方正兰亭中黑_GBK</vt:lpstr>
      <vt:lpstr>A尚设计素材https://shop581232164.taobao.com/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精进君</dc:creator>
  <cp:keywords>A尚设计素材https://shop581232164.taobao.com/</cp:keywords>
  <cp:lastModifiedBy>Hymira</cp:lastModifiedBy>
  <cp:revision>97</cp:revision>
  <dcterms:created xsi:type="dcterms:W3CDTF">2014-09-21T03:23:02Z</dcterms:created>
  <dcterms:modified xsi:type="dcterms:W3CDTF">2019-04-03T04:29:55Z</dcterms:modified>
</cp:coreProperties>
</file>