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9" r:id="rId3"/>
    <p:sldId id="261" r:id="rId4"/>
    <p:sldId id="256" r:id="rId5"/>
    <p:sldId id="280" r:id="rId6"/>
    <p:sldId id="263" r:id="rId7"/>
    <p:sldId id="264" r:id="rId8"/>
    <p:sldId id="265" r:id="rId9"/>
    <p:sldId id="258" r:id="rId10"/>
    <p:sldId id="267" r:id="rId11"/>
    <p:sldId id="268" r:id="rId12"/>
    <p:sldId id="269" r:id="rId13"/>
    <p:sldId id="266" r:id="rId14"/>
    <p:sldId id="259" r:id="rId15"/>
    <p:sldId id="281" r:id="rId16"/>
    <p:sldId id="272" r:id="rId17"/>
    <p:sldId id="273" r:id="rId18"/>
    <p:sldId id="271" r:id="rId19"/>
    <p:sldId id="260" r:id="rId20"/>
    <p:sldId id="282" r:id="rId21"/>
    <p:sldId id="275" r:id="rId22"/>
    <p:sldId id="276" r:id="rId23"/>
    <p:sldId id="277" r:id="rId24"/>
    <p:sldId id="278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F5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640F9F2-7423-4DA9-8A23-D254BBC915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4B75EBFD-7A13-4157-A99D-93C6CB3267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6A262BB-E86D-430D-AA8E-96FA4FF14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579A5-3B46-46B6-A2B2-E88F9E0C3D40}" type="datetimeFigureOut">
              <a:rPr lang="zh-CN" altLang="en-US" smtClean="0"/>
              <a:t>2017/8/18/Fri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437039E-9A46-448E-9F4F-F59C498971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DD1A9C9-8D1B-446F-8948-85D1DDEE6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7956E-3427-4F4D-8576-01AAF559F0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6317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847C51E-1E7B-4C2C-A3F0-C87BA591D5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CBE7D022-1A9E-466F-8257-04442B851E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9DA84FE-46C0-4301-840F-784B1592FC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579A5-3B46-46B6-A2B2-E88F9E0C3D40}" type="datetimeFigureOut">
              <a:rPr lang="zh-CN" altLang="en-US" smtClean="0"/>
              <a:t>2017/8/18/Fri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CDAD27D-0BDE-46BE-9C09-2789FCBA2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FEB6E12-63F5-4168-BB49-1815DC1907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7956E-3427-4F4D-8576-01AAF559F0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4487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17D3D50F-60BA-4526-AB0F-99BBF28E5E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43D2244B-F7E4-4792-AC2D-8C9D764FCA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0B609F2-38C2-47CA-A22C-1B06087BD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579A5-3B46-46B6-A2B2-E88F9E0C3D40}" type="datetimeFigureOut">
              <a:rPr lang="zh-CN" altLang="en-US" smtClean="0"/>
              <a:t>2017/8/18/Fri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2ACEBB0-517F-4B95-A700-0EB522B271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215879D-3E60-4D78-8145-96325D690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7956E-3427-4F4D-8576-01AAF559F0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2424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A09CF6D-AE50-4FD4-9534-5B35B82399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881E27E-1E6B-4311-9A28-4715466E2C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40CB231-0FD4-4BF2-8078-B405441285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579A5-3B46-46B6-A2B2-E88F9E0C3D40}" type="datetimeFigureOut">
              <a:rPr lang="zh-CN" altLang="en-US" smtClean="0"/>
              <a:t>2017/8/18/Fri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4BD7954-B873-4938-AF04-60A2DE8A65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F93F9A4-6D23-40B2-89EB-6C2E5C353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7956E-3427-4F4D-8576-01AAF559F0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7893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C4D03EF-E861-4837-9EEF-4D403098E8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6708919-E2D3-48F8-8486-ECB73B6335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57A8382-4B1F-4686-A6A5-C1B753464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579A5-3B46-46B6-A2B2-E88F9E0C3D40}" type="datetimeFigureOut">
              <a:rPr lang="zh-CN" altLang="en-US" smtClean="0"/>
              <a:t>2017/8/18/Fri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3E85CB4-6C5D-434D-82A9-725BD32EA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3B15929-A558-42AB-849C-21CF9E767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7956E-3427-4F4D-8576-01AAF559F0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1437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9F10A45-1D1E-4504-90EE-5E2C866C8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E432C98-5CD6-446D-8ACF-24EB37F111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7A60B7FF-6971-4D6D-A824-6F7535ABB2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6A69B08-8A7C-43F4-A781-4EBA74B66C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579A5-3B46-46B6-A2B2-E88F9E0C3D40}" type="datetimeFigureOut">
              <a:rPr lang="zh-CN" altLang="en-US" smtClean="0"/>
              <a:t>2017/8/18/Fri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CCD984B-C905-4E44-AE02-F01985A628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2BAF204-B2C9-4A74-B1EB-24CB5525D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7956E-3427-4F4D-8576-01AAF559F0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8361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EBACAA5-CA84-4C31-B3C3-6B77198502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8F6893D-F011-43E5-899B-FB403C7AC1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6ABAE373-E6ED-4EE5-9F44-5E868F9049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16B54FCB-D18E-40CB-A1BA-611E8EFA7D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51BF2AA0-C120-4DCC-84D9-26B56368F5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5AA083FB-465D-43AD-9A83-8D0FD2EC47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579A5-3B46-46B6-A2B2-E88F9E0C3D40}" type="datetimeFigureOut">
              <a:rPr lang="zh-CN" altLang="en-US" smtClean="0"/>
              <a:t>2017/8/18/Fri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FB9185D6-7B38-4082-B2E8-51F9F1FA1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1F32B68F-0816-4549-967B-6F166E373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7956E-3427-4F4D-8576-01AAF559F0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7502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6DBDCE1-A5E8-43B3-B767-B49F486D0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B0137577-B1B4-48E2-A9AD-5BFE17B80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579A5-3B46-46B6-A2B2-E88F9E0C3D40}" type="datetimeFigureOut">
              <a:rPr lang="zh-CN" altLang="en-US" smtClean="0"/>
              <a:t>2017/8/18/Fri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6DA29A72-E14E-4035-A7F8-33DD881F9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ADCCC286-F82F-4C0F-A5E6-641F2AA5E8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7956E-3427-4F4D-8576-01AAF559F0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9858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9047AD25-02AD-4518-8825-C9011BF554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579A5-3B46-46B6-A2B2-E88F9E0C3D40}" type="datetimeFigureOut">
              <a:rPr lang="zh-CN" altLang="en-US" smtClean="0"/>
              <a:t>2017/8/18/Fri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A3A1905-5D56-4851-ACE3-260E5C6FD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5378936-AAFF-45E5-900A-894437D23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7956E-3427-4F4D-8576-01AAF559F0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1838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8408906-4E73-4DEF-9E9F-AE63C85DF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522FF7D-7BBE-4072-BB78-BFD9BE772A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0582B6D0-A1BF-4F35-9ACB-7BFF4CDC49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51978A6-A991-4FDD-B54D-25AEBC209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579A5-3B46-46B6-A2B2-E88F9E0C3D40}" type="datetimeFigureOut">
              <a:rPr lang="zh-CN" altLang="en-US" smtClean="0"/>
              <a:t>2017/8/18/Fri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1DFDCAE-7BE5-4C26-B08B-DAF3F4980F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DE6D7AF-FB13-49A4-8224-256394BABE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7956E-3427-4F4D-8576-01AAF559F0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3882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67E36A3-C20C-4EB9-BBD7-41E7821A6E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F57D1D3A-EDF7-4EA6-BD3E-111D9F3343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0D2F42BB-835D-4A67-B145-765F38A4E4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B2FF92B-A52C-4642-85E5-B2DF87DEB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579A5-3B46-46B6-A2B2-E88F9E0C3D40}" type="datetimeFigureOut">
              <a:rPr lang="zh-CN" altLang="en-US" smtClean="0"/>
              <a:t>2017/8/18/Fri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8025A26-6962-4EDC-89D9-DB799942E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AFCE92B-AD7B-4BB6-9353-860F75054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7956E-3427-4F4D-8576-01AAF559F0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6662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42A27475-AC6E-43E7-BCB5-ABDBE80771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68CD8A1-D94A-4D8E-812C-C1745DD0BE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2270C45-63CF-4DE5-8BE9-004798A3FF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C579A5-3B46-46B6-A2B2-E88F9E0C3D40}" type="datetimeFigureOut">
              <a:rPr lang="zh-CN" altLang="en-US" smtClean="0"/>
              <a:t>2017/8/18/Fri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B2AA88D-4D5C-42D0-8E83-9DA31670B3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DEB4FD4-E951-4AE2-877A-C8409CC20D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E7956E-3427-4F4D-8576-01AAF559F0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4434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id="{C29BFFF5-CBC5-4D5D-8FEF-D227A4799AB4}"/>
              </a:ext>
            </a:extLst>
          </p:cNvPr>
          <p:cNvSpPr/>
          <p:nvPr/>
        </p:nvSpPr>
        <p:spPr>
          <a:xfrm>
            <a:off x="661182" y="815925"/>
            <a:ext cx="10789920" cy="5190979"/>
          </a:xfrm>
          <a:prstGeom prst="rect">
            <a:avLst/>
          </a:prstGeom>
          <a:solidFill>
            <a:srgbClr val="E9F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46AB6874-2BFB-4C78-833F-EDD89B2E365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04" b="11123"/>
          <a:stretch/>
        </p:blipFill>
        <p:spPr>
          <a:xfrm>
            <a:off x="2124222" y="3196515"/>
            <a:ext cx="10067778" cy="3415301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7BA74210-E76A-49A2-9450-09E789417EE0}"/>
              </a:ext>
            </a:extLst>
          </p:cNvPr>
          <p:cNvSpPr txBox="1"/>
          <p:nvPr/>
        </p:nvSpPr>
        <p:spPr>
          <a:xfrm>
            <a:off x="2827606" y="2026552"/>
            <a:ext cx="64570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>
                <a:solidFill>
                  <a:schemeClr val="tx2">
                    <a:lumMod val="75000"/>
                  </a:schemeClr>
                </a:solidFill>
                <a:latin typeface="汉仪歪歪体简" panose="00020600040101010101" pitchFamily="18" charset="-122"/>
                <a:ea typeface="汉仪歪歪体简" panose="00020600040101010101" pitchFamily="18" charset="-122"/>
              </a:rPr>
              <a:t>猫咪的幸福生活</a:t>
            </a:r>
          </a:p>
        </p:txBody>
      </p:sp>
      <p:sp>
        <p:nvSpPr>
          <p:cNvPr id="9" name="矩形 23">
            <a:extLst>
              <a:ext uri="{FF2B5EF4-FFF2-40B4-BE49-F238E27FC236}">
                <a16:creationId xmlns:a16="http://schemas.microsoft.com/office/drawing/2014/main" id="{EA7A573F-0ECF-424F-B781-F423027220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5225" y="3042215"/>
            <a:ext cx="4403327" cy="57592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50" dirty="0">
                <a:latin typeface="华文新魏" panose="02010800040101010101" pitchFamily="2" charset="-122"/>
                <a:ea typeface="华文新魏" panose="02010800040101010101" pitchFamily="2" charset="-122"/>
              </a:rPr>
              <a:t>THIS IS A ART TEMPLATE ,THE TEMPLATE.THANK YOU WATCHING THIS ONE.</a:t>
            </a:r>
          </a:p>
        </p:txBody>
      </p:sp>
    </p:spTree>
    <p:extLst>
      <p:ext uri="{BB962C8B-B14F-4D97-AF65-F5344CB8AC3E}">
        <p14:creationId xmlns:p14="http://schemas.microsoft.com/office/powerpoint/2010/main" val="2805410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9CAD515A-AB28-4C50-A98C-9B07FE941EFA}"/>
              </a:ext>
            </a:extLst>
          </p:cNvPr>
          <p:cNvSpPr/>
          <p:nvPr/>
        </p:nvSpPr>
        <p:spPr>
          <a:xfrm>
            <a:off x="647114" y="576775"/>
            <a:ext cx="10789920" cy="5795890"/>
          </a:xfrm>
          <a:prstGeom prst="rect">
            <a:avLst/>
          </a:prstGeom>
          <a:solidFill>
            <a:srgbClr val="E9F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9B8CCEB9-9CE7-4EE0-B017-3853DC3EB39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04" r="58780" b="11123"/>
          <a:stretch/>
        </p:blipFill>
        <p:spPr>
          <a:xfrm>
            <a:off x="6617278" y="3006984"/>
            <a:ext cx="4819756" cy="3966516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2576F295-8C5E-4ED4-B135-C8742D4953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1777" y="1437937"/>
            <a:ext cx="5570345" cy="70788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4000" b="1" dirty="0">
                <a:latin typeface="汉仪歪歪体简" panose="00020600040101010101" pitchFamily="18" charset="-122"/>
                <a:ea typeface="汉仪歪歪体简" panose="00020600040101010101" pitchFamily="18" charset="-122"/>
                <a:cs typeface="Open Sans" panose="020B0606030504020204" pitchFamily="34" charset="0"/>
              </a:rPr>
              <a:t>章  节  提  要</a:t>
            </a:r>
          </a:p>
        </p:txBody>
      </p:sp>
      <p:sp>
        <p:nvSpPr>
          <p:cNvPr id="6" name="TextBox 13">
            <a:extLst>
              <a:ext uri="{FF2B5EF4-FFF2-40B4-BE49-F238E27FC236}">
                <a16:creationId xmlns:a16="http://schemas.microsoft.com/office/drawing/2014/main" id="{F3F07B3C-F7B9-49E7-ABA2-4A16E8D29460}"/>
              </a:ext>
            </a:extLst>
          </p:cNvPr>
          <p:cNvSpPr txBox="1"/>
          <p:nvPr/>
        </p:nvSpPr>
        <p:spPr>
          <a:xfrm>
            <a:off x="1485140" y="1994893"/>
            <a:ext cx="60863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C0099"/>
              </a:buClr>
            </a:pPr>
            <a:r>
              <a:rPr lang="en-US" altLang="zh-CN" sz="16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Just for today I will try to live through this day only and not tackle my whole life problem at once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4E8CAA78-EAB9-47F8-9215-01CE7763BA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039" y="2906709"/>
            <a:ext cx="5570345" cy="52322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800" b="1" dirty="0">
                <a:latin typeface="汉仪歪歪体简" panose="00020600040101010101" pitchFamily="18" charset="-122"/>
                <a:ea typeface="汉仪歪歪体简" panose="00020600040101010101" pitchFamily="18" charset="-122"/>
                <a:cs typeface="Open Sans" panose="020B0606030504020204" pitchFamily="34" charset="0"/>
              </a:rPr>
              <a:t>STEP 01</a:t>
            </a:r>
            <a:endParaRPr lang="zh-CN" altLang="en-US" sz="2800" b="1" dirty="0">
              <a:latin typeface="汉仪歪歪体简" panose="00020600040101010101" pitchFamily="18" charset="-122"/>
              <a:ea typeface="汉仪歪歪体简" panose="00020600040101010101" pitchFamily="18" charset="-122"/>
              <a:cs typeface="Open Sans" panose="020B0606030504020204" pitchFamily="34" charset="0"/>
            </a:endParaRPr>
          </a:p>
        </p:txBody>
      </p:sp>
      <p:sp>
        <p:nvSpPr>
          <p:cNvPr id="8" name="TextBox 13">
            <a:extLst>
              <a:ext uri="{FF2B5EF4-FFF2-40B4-BE49-F238E27FC236}">
                <a16:creationId xmlns:a16="http://schemas.microsoft.com/office/drawing/2014/main" id="{6C388B5D-0A8A-46A2-89E5-120100997498}"/>
              </a:ext>
            </a:extLst>
          </p:cNvPr>
          <p:cNvSpPr txBox="1"/>
          <p:nvPr/>
        </p:nvSpPr>
        <p:spPr>
          <a:xfrm>
            <a:off x="1480590" y="3306819"/>
            <a:ext cx="60863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C0099"/>
              </a:buClr>
            </a:pPr>
            <a:r>
              <a:rPr lang="en-US" altLang="zh-CN" sz="16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Just for today I will try to live through this day only and not tackle my whole life problem at once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CB3562F5-AB25-4401-A387-301639FC8C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1489" y="4218635"/>
            <a:ext cx="5570345" cy="52322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800" b="1" dirty="0">
                <a:latin typeface="汉仪歪歪体简" panose="00020600040101010101" pitchFamily="18" charset="-122"/>
                <a:ea typeface="汉仪歪歪体简" panose="00020600040101010101" pitchFamily="18" charset="-122"/>
                <a:cs typeface="Open Sans" panose="020B0606030504020204" pitchFamily="34" charset="0"/>
              </a:rPr>
              <a:t>STEP 02</a:t>
            </a:r>
            <a:endParaRPr lang="zh-CN" altLang="en-US" sz="2800" b="1" dirty="0">
              <a:latin typeface="汉仪歪歪体简" panose="00020600040101010101" pitchFamily="18" charset="-122"/>
              <a:ea typeface="汉仪歪歪体简" panose="00020600040101010101" pitchFamily="18" charset="-122"/>
              <a:cs typeface="Open Sans" panose="020B0606030504020204" pitchFamily="34" charset="0"/>
            </a:endParaRPr>
          </a:p>
        </p:txBody>
      </p:sp>
      <p:sp>
        <p:nvSpPr>
          <p:cNvPr id="10" name="TextBox 13">
            <a:extLst>
              <a:ext uri="{FF2B5EF4-FFF2-40B4-BE49-F238E27FC236}">
                <a16:creationId xmlns:a16="http://schemas.microsoft.com/office/drawing/2014/main" id="{F4BC0ADC-34D6-441F-8A7D-91E7D0AA5B17}"/>
              </a:ext>
            </a:extLst>
          </p:cNvPr>
          <p:cNvSpPr txBox="1"/>
          <p:nvPr/>
        </p:nvSpPr>
        <p:spPr>
          <a:xfrm>
            <a:off x="1476040" y="4618745"/>
            <a:ext cx="6086357" cy="796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C0099"/>
              </a:buClr>
            </a:pPr>
            <a:r>
              <a:rPr lang="en-US" altLang="zh-CN" sz="16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Just for today I will try to live through this day only and not tackle my whole life problem at once</a:t>
            </a:r>
          </a:p>
        </p:txBody>
      </p:sp>
    </p:spTree>
    <p:extLst>
      <p:ext uri="{BB962C8B-B14F-4D97-AF65-F5344CB8AC3E}">
        <p14:creationId xmlns:p14="http://schemas.microsoft.com/office/powerpoint/2010/main" val="4425911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9CAD515A-AB28-4C50-A98C-9B07FE941EFA}"/>
              </a:ext>
            </a:extLst>
          </p:cNvPr>
          <p:cNvSpPr/>
          <p:nvPr/>
        </p:nvSpPr>
        <p:spPr>
          <a:xfrm>
            <a:off x="647114" y="576775"/>
            <a:ext cx="10789920" cy="5795890"/>
          </a:xfrm>
          <a:prstGeom prst="rect">
            <a:avLst/>
          </a:prstGeom>
          <a:solidFill>
            <a:srgbClr val="E9F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7B843572-EBE1-42AC-A084-1B4CAA73C87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41" t="12513" b="12000"/>
          <a:stretch/>
        </p:blipFill>
        <p:spPr>
          <a:xfrm flipH="1">
            <a:off x="6998849" y="1786596"/>
            <a:ext cx="4786060" cy="4740811"/>
          </a:xfrm>
          <a:prstGeom prst="rect">
            <a:avLst/>
          </a:prstGeom>
        </p:spPr>
      </p:pic>
      <p:sp>
        <p:nvSpPr>
          <p:cNvPr id="5" name="圆角矩形标注">
            <a:extLst>
              <a:ext uri="{FF2B5EF4-FFF2-40B4-BE49-F238E27FC236}">
                <a16:creationId xmlns:a16="http://schemas.microsoft.com/office/drawing/2014/main" id="{B237DD3F-3555-4A5D-9003-FBD2DFB3BAE9}"/>
              </a:ext>
            </a:extLst>
          </p:cNvPr>
          <p:cNvSpPr/>
          <p:nvPr/>
        </p:nvSpPr>
        <p:spPr>
          <a:xfrm flipH="1">
            <a:off x="422031" y="984737"/>
            <a:ext cx="5967918" cy="3756075"/>
          </a:xfrm>
          <a:prstGeom prst="wedgeRoundRectCallout">
            <a:avLst>
              <a:gd name="adj1" fmla="val -67871"/>
              <a:gd name="adj2" fmla="val -19652"/>
              <a:gd name="adj3" fmla="val 16667"/>
            </a:avLst>
          </a:prstGeom>
          <a:solidFill>
            <a:schemeClr val="bg1"/>
          </a:solidFill>
          <a:ln w="22225">
            <a:solidFill>
              <a:srgbClr val="96C6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fontAlgn="auto" hangingPunct="1"/>
            <a:endParaRPr lang="zh-CN" altLang="en-US">
              <a:sym typeface="+mn-ea"/>
            </a:endParaRPr>
          </a:p>
        </p:txBody>
      </p:sp>
      <p:sp>
        <p:nvSpPr>
          <p:cNvPr id="6" name="矩形 23">
            <a:extLst>
              <a:ext uri="{FF2B5EF4-FFF2-40B4-BE49-F238E27FC236}">
                <a16:creationId xmlns:a16="http://schemas.microsoft.com/office/drawing/2014/main" id="{59276979-31D7-4979-B231-DB29AEB608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7044" y="2238358"/>
            <a:ext cx="4971386" cy="203132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endParaRPr lang="en-US" sz="1200" dirty="0">
              <a:latin typeface="汉仪歪歪体简" panose="00020600040101010101" pitchFamily="18" charset="-122"/>
              <a:ea typeface="汉仪歪歪体简" panose="00020600040101010101" pitchFamily="18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12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Just for today I will try to live through this day only and not tackle my whole life problem at once. I can do for twelve hours that</a:t>
            </a:r>
          </a:p>
          <a:p>
            <a:pPr eaLnBrk="1" hangingPunct="1">
              <a:lnSpc>
                <a:spcPct val="150000"/>
              </a:lnSpc>
            </a:pPr>
            <a:endParaRPr lang="en-US" altLang="zh-CN" sz="1200" dirty="0">
              <a:latin typeface="汉仪歪歪体简" panose="00020600040101010101" pitchFamily="18" charset="-122"/>
              <a:ea typeface="汉仪歪歪体简" panose="00020600040101010101" pitchFamily="18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Just for today I will try to live through this day only and not tackle my whole life problem at once. I can do for twelve hours that hours that Just for today I will try to live through this day only and not tackle my</a:t>
            </a:r>
            <a:endParaRPr lang="zh-CN" altLang="en-US" sz="1200" dirty="0">
              <a:latin typeface="汉仪歪歪体简" panose="00020600040101010101" pitchFamily="18" charset="-122"/>
              <a:ea typeface="汉仪歪歪体简" panose="00020600040101010101" pitchFamily="18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389E7456-5594-4B3C-B3AB-62209AACED70}"/>
              </a:ext>
            </a:extLst>
          </p:cNvPr>
          <p:cNvSpPr/>
          <p:nvPr/>
        </p:nvSpPr>
        <p:spPr>
          <a:xfrm>
            <a:off x="937044" y="1470295"/>
            <a:ext cx="381165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latin typeface="汉仪歪歪体简" panose="00020600040101010101" pitchFamily="18" charset="-122"/>
                <a:ea typeface="汉仪歪歪体简" panose="00020600040101010101" pitchFamily="18" charset="-122"/>
                <a:sym typeface="微软雅黑" panose="020B0503020204020204" pitchFamily="34" charset="-122"/>
              </a:rPr>
              <a:t>YOU CAN ADD </a:t>
            </a:r>
          </a:p>
          <a:p>
            <a:r>
              <a:rPr lang="en-US" altLang="zh-CN" sz="2400" b="1" dirty="0">
                <a:latin typeface="汉仪歪歪体简" panose="00020600040101010101" pitchFamily="18" charset="-122"/>
                <a:ea typeface="汉仪歪歪体简" panose="00020600040101010101" pitchFamily="18" charset="-122"/>
                <a:sym typeface="微软雅黑" panose="020B0503020204020204" pitchFamily="34" charset="-122"/>
              </a:rPr>
              <a:t>YOUR TITTLE HERE</a:t>
            </a:r>
            <a:endParaRPr lang="zh-CN" altLang="en-US" sz="2400" dirty="0">
              <a:latin typeface="汉仪歪歪体简" panose="00020600040101010101" pitchFamily="18" charset="-122"/>
              <a:ea typeface="汉仪歪歪体简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31882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9CAD515A-AB28-4C50-A98C-9B07FE941EFA}"/>
              </a:ext>
            </a:extLst>
          </p:cNvPr>
          <p:cNvSpPr/>
          <p:nvPr/>
        </p:nvSpPr>
        <p:spPr>
          <a:xfrm>
            <a:off x="647114" y="576775"/>
            <a:ext cx="10789920" cy="5795890"/>
          </a:xfrm>
          <a:prstGeom prst="rect">
            <a:avLst/>
          </a:prstGeom>
          <a:solidFill>
            <a:srgbClr val="E9F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17">
            <a:extLst>
              <a:ext uri="{FF2B5EF4-FFF2-40B4-BE49-F238E27FC236}">
                <a16:creationId xmlns:a16="http://schemas.microsoft.com/office/drawing/2014/main" id="{F71409E3-BCF7-427E-934A-AA8CD0A5D059}"/>
              </a:ext>
            </a:extLst>
          </p:cNvPr>
          <p:cNvSpPr txBox="1"/>
          <p:nvPr/>
        </p:nvSpPr>
        <p:spPr>
          <a:xfrm>
            <a:off x="1295063" y="2447469"/>
            <a:ext cx="2458402" cy="400110"/>
          </a:xfrm>
          <a:prstGeom prst="rect">
            <a:avLst/>
          </a:prstGeom>
          <a:solidFill>
            <a:srgbClr val="8D8D8D"/>
          </a:solidFill>
          <a:ln>
            <a:solidFill>
              <a:srgbClr val="8D8D8D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defRPr/>
            </a:pPr>
            <a:r>
              <a:rPr lang="en-US" altLang="zh-CN" sz="2000" b="1" spc="300" noProof="1">
                <a:solidFill>
                  <a:schemeClr val="bg1"/>
                </a:solidFill>
                <a:latin typeface="汉仪歪歪体简" panose="00020600040101010101" pitchFamily="18" charset="-122"/>
                <a:ea typeface="汉仪歪歪体简" panose="00020600040101010101" pitchFamily="18" charset="-122"/>
                <a:cs typeface="微软雅黑 Light" panose="020B0502040204020203" pitchFamily="34" charset="-122"/>
              </a:rPr>
              <a:t>TITTLE HERE</a:t>
            </a:r>
          </a:p>
        </p:txBody>
      </p:sp>
      <p:sp>
        <p:nvSpPr>
          <p:cNvPr id="5" name="TextBox 20">
            <a:extLst>
              <a:ext uri="{FF2B5EF4-FFF2-40B4-BE49-F238E27FC236}">
                <a16:creationId xmlns:a16="http://schemas.microsoft.com/office/drawing/2014/main" id="{1BDF0F3A-5EDC-4B4D-8334-099B6CC18C47}"/>
              </a:ext>
            </a:extLst>
          </p:cNvPr>
          <p:cNvSpPr txBox="1"/>
          <p:nvPr/>
        </p:nvSpPr>
        <p:spPr>
          <a:xfrm>
            <a:off x="1299671" y="4274787"/>
            <a:ext cx="2458402" cy="400110"/>
          </a:xfrm>
          <a:prstGeom prst="rect">
            <a:avLst/>
          </a:prstGeom>
          <a:solidFill>
            <a:srgbClr val="A0CB9F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 fontAlgn="auto">
              <a:defRPr/>
            </a:pPr>
            <a:r>
              <a:rPr lang="en-US" altLang="zh-CN" sz="2000" b="1" spc="300" noProof="1">
                <a:solidFill>
                  <a:schemeClr val="bg1"/>
                </a:solidFill>
                <a:latin typeface="汉仪歪歪体简" panose="00020600040101010101" pitchFamily="18" charset="-122"/>
                <a:ea typeface="汉仪歪歪体简" panose="00020600040101010101" pitchFamily="18" charset="-122"/>
                <a:cs typeface="微软雅黑 Light" panose="020B0502040204020203" pitchFamily="34" charset="-122"/>
              </a:rPr>
              <a:t>TITTLE HERE</a:t>
            </a:r>
          </a:p>
        </p:txBody>
      </p:sp>
      <p:sp>
        <p:nvSpPr>
          <p:cNvPr id="6" name="TextBox 22">
            <a:extLst>
              <a:ext uri="{FF2B5EF4-FFF2-40B4-BE49-F238E27FC236}">
                <a16:creationId xmlns:a16="http://schemas.microsoft.com/office/drawing/2014/main" id="{B95900D8-560F-4818-AF76-A4FDE7841505}"/>
              </a:ext>
            </a:extLst>
          </p:cNvPr>
          <p:cNvSpPr txBox="1"/>
          <p:nvPr/>
        </p:nvSpPr>
        <p:spPr>
          <a:xfrm>
            <a:off x="1295064" y="2776832"/>
            <a:ext cx="5500670" cy="1163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latin typeface="汉仪歪歪体简" panose="00020600040101010101" pitchFamily="18" charset="-122"/>
                <a:ea typeface="汉仪歪歪体简" panose="00020600040101010101" pitchFamily="18" charset="-122"/>
                <a:cs typeface="Ebrima" pitchFamily="2" charset="0"/>
              </a:rPr>
              <a:t>The waves beside them danced; but they  Out-did the sparkling waves in glee: A poet could not but be gay The waves beside them danced; but they  Out-did the</a:t>
            </a:r>
            <a:endParaRPr lang="zh-CN" altLang="en-US" sz="1600" dirty="0">
              <a:latin typeface="汉仪歪歪体简" panose="00020600040101010101" pitchFamily="18" charset="-122"/>
              <a:ea typeface="汉仪歪歪体简" panose="00020600040101010101" pitchFamily="18" charset="-122"/>
              <a:cs typeface="Ebrima" pitchFamily="2" charset="0"/>
            </a:endParaRPr>
          </a:p>
        </p:txBody>
      </p:sp>
      <p:sp>
        <p:nvSpPr>
          <p:cNvPr id="7" name="TextBox 23">
            <a:extLst>
              <a:ext uri="{FF2B5EF4-FFF2-40B4-BE49-F238E27FC236}">
                <a16:creationId xmlns:a16="http://schemas.microsoft.com/office/drawing/2014/main" id="{9F20FA55-8CD5-49DC-B528-89EF96B55D51}"/>
              </a:ext>
            </a:extLst>
          </p:cNvPr>
          <p:cNvSpPr txBox="1"/>
          <p:nvPr/>
        </p:nvSpPr>
        <p:spPr>
          <a:xfrm>
            <a:off x="1303578" y="4701807"/>
            <a:ext cx="9767696" cy="11655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latin typeface="汉仪歪歪体简" panose="00020600040101010101" pitchFamily="18" charset="-122"/>
                <a:ea typeface="汉仪歪歪体简" panose="00020600040101010101" pitchFamily="18" charset="-122"/>
                <a:cs typeface="Ebrima" pitchFamily="2" charset="0"/>
              </a:rPr>
              <a:t>The waves beside them danced; but they  Out-did the sparkling waves in glee: A poet could not but be gay The waves beside them danced; but they  Out-did the sparkling waves in glee: A poet could not but be gay The waves beside them danced; but they  Out-did the sparkling waves in glee: A poet could not but be gay</a:t>
            </a:r>
            <a:endParaRPr lang="zh-CN" altLang="en-US" sz="1600" dirty="0">
              <a:latin typeface="汉仪歪歪体简" panose="00020600040101010101" pitchFamily="18" charset="-122"/>
              <a:ea typeface="汉仪歪歪体简" panose="00020600040101010101" pitchFamily="18" charset="-122"/>
              <a:cs typeface="Ebrima" pitchFamily="2" charset="0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id="{757D6F80-88F8-4D10-B990-65A223876D17}"/>
              </a:ext>
            </a:extLst>
          </p:cNvPr>
          <p:cNvGrpSpPr/>
          <p:nvPr/>
        </p:nvGrpSpPr>
        <p:grpSpPr>
          <a:xfrm>
            <a:off x="1303578" y="1659535"/>
            <a:ext cx="4460876" cy="523220"/>
            <a:chOff x="253052" y="409303"/>
            <a:chExt cx="2700995" cy="411486"/>
          </a:xfrm>
        </p:grpSpPr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3CF3564E-5513-49C9-A71E-BE8B67EB638D}"/>
                </a:ext>
              </a:extLst>
            </p:cNvPr>
            <p:cNvSpPr/>
            <p:nvPr/>
          </p:nvSpPr>
          <p:spPr>
            <a:xfrm>
              <a:off x="253052" y="409303"/>
              <a:ext cx="1459969" cy="4114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defRPr/>
              </a:pPr>
              <a:r>
                <a:rPr lang="en-US" altLang="zh-CN" sz="2800" b="1" spc="300" noProof="1">
                  <a:latin typeface="汉仪歪歪体简" panose="00020600040101010101" pitchFamily="18" charset="-122"/>
                  <a:ea typeface="汉仪歪歪体简" panose="00020600040101010101" pitchFamily="18" charset="-122"/>
                  <a:cs typeface="微软雅黑 Light" panose="020B0502040204020203" pitchFamily="34" charset="-122"/>
                </a:rPr>
                <a:t>TITTLE HERE</a:t>
              </a:r>
            </a:p>
          </p:txBody>
        </p: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6D2A1DCF-27B4-4ED7-9A49-520DD518A86A}"/>
                </a:ext>
              </a:extLst>
            </p:cNvPr>
            <p:cNvCxnSpPr/>
            <p:nvPr/>
          </p:nvCxnSpPr>
          <p:spPr>
            <a:xfrm>
              <a:off x="253052" y="801691"/>
              <a:ext cx="270099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图片 10">
            <a:extLst>
              <a:ext uri="{FF2B5EF4-FFF2-40B4-BE49-F238E27FC236}">
                <a16:creationId xmlns:a16="http://schemas.microsoft.com/office/drawing/2014/main" id="{C7819CF6-6822-4ABE-9510-A14AF8C708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1236" y="772637"/>
            <a:ext cx="4358705" cy="4166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361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9CAD515A-AB28-4C50-A98C-9B07FE941EFA}"/>
              </a:ext>
            </a:extLst>
          </p:cNvPr>
          <p:cNvSpPr/>
          <p:nvPr/>
        </p:nvSpPr>
        <p:spPr>
          <a:xfrm>
            <a:off x="647114" y="576775"/>
            <a:ext cx="10789920" cy="5795890"/>
          </a:xfrm>
          <a:prstGeom prst="rect">
            <a:avLst/>
          </a:prstGeom>
          <a:solidFill>
            <a:srgbClr val="E9F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E9555C89-289D-4C08-A0BF-489BC6A5AA17}"/>
              </a:ext>
            </a:extLst>
          </p:cNvPr>
          <p:cNvGrpSpPr/>
          <p:nvPr/>
        </p:nvGrpSpPr>
        <p:grpSpPr>
          <a:xfrm>
            <a:off x="1248437" y="2292060"/>
            <a:ext cx="9341415" cy="2812591"/>
            <a:chOff x="1220302" y="2165450"/>
            <a:chExt cx="9341415" cy="2812591"/>
          </a:xfrm>
        </p:grpSpPr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553A68CC-B58D-42DF-AE13-B465B10FE38E}"/>
                </a:ext>
              </a:extLst>
            </p:cNvPr>
            <p:cNvSpPr txBox="1"/>
            <p:nvPr/>
          </p:nvSpPr>
          <p:spPr>
            <a:xfrm>
              <a:off x="2085286" y="3916212"/>
              <a:ext cx="3229566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400" dirty="0">
                  <a:latin typeface="汉仪歪歪体简" panose="00020600040101010101" pitchFamily="18" charset="-122"/>
                  <a:ea typeface="汉仪歪歪体简" panose="00020600040101010101" pitchFamily="18" charset="-122"/>
                </a:rPr>
                <a:t>Just for today I will try to live through this day only and not tackle my whole life problem at once. </a:t>
              </a:r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2D59A004-F4FD-4878-BAB6-45A1D6AB49E0}"/>
                </a:ext>
              </a:extLst>
            </p:cNvPr>
            <p:cNvSpPr/>
            <p:nvPr/>
          </p:nvSpPr>
          <p:spPr>
            <a:xfrm>
              <a:off x="1220302" y="3929869"/>
              <a:ext cx="857250" cy="857250"/>
            </a:xfrm>
            <a:prstGeom prst="rect">
              <a:avLst/>
            </a:prstGeom>
            <a:solidFill>
              <a:srgbClr val="A0CB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latin typeface="汉仪歪歪体简" panose="00020600040101010101" pitchFamily="18" charset="-122"/>
                <a:ea typeface="汉仪歪歪体简" panose="00020600040101010101" pitchFamily="18" charset="-122"/>
              </a:endParaRPr>
            </a:p>
          </p:txBody>
        </p:sp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3A3773A2-7724-46D7-A195-A45CDA11FB56}"/>
                </a:ext>
              </a:extLst>
            </p:cNvPr>
            <p:cNvSpPr/>
            <p:nvPr/>
          </p:nvSpPr>
          <p:spPr>
            <a:xfrm>
              <a:off x="1220302" y="2182015"/>
              <a:ext cx="857250" cy="85725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latin typeface="汉仪歪歪体简" panose="00020600040101010101" pitchFamily="18" charset="-122"/>
                <a:ea typeface="汉仪歪歪体简" panose="00020600040101010101" pitchFamily="18" charset="-122"/>
              </a:endParaRPr>
            </a:p>
          </p:txBody>
        </p:sp>
        <p:sp>
          <p:nvSpPr>
            <p:cNvPr id="8" name="任意多边形 20">
              <a:extLst>
                <a:ext uri="{FF2B5EF4-FFF2-40B4-BE49-F238E27FC236}">
                  <a16:creationId xmlns:a16="http://schemas.microsoft.com/office/drawing/2014/main" id="{F35DB146-4A0C-453B-BD64-7A10D6938DF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42082" y="2430640"/>
              <a:ext cx="413690" cy="360000"/>
            </a:xfrm>
            <a:custGeom>
              <a:avLst/>
              <a:gdLst>
                <a:gd name="connsiteX0" fmla="*/ 2136838 w 4244134"/>
                <a:gd name="connsiteY0" fmla="*/ 2537631 h 3693319"/>
                <a:gd name="connsiteX1" fmla="*/ 2299844 w 4244134"/>
                <a:gd name="connsiteY1" fmla="*/ 2700637 h 3693319"/>
                <a:gd name="connsiteX2" fmla="*/ 2462850 w 4244134"/>
                <a:gd name="connsiteY2" fmla="*/ 2537631 h 3693319"/>
                <a:gd name="connsiteX3" fmla="*/ 616723 w 4244134"/>
                <a:gd name="connsiteY3" fmla="*/ 1748051 h 3693319"/>
                <a:gd name="connsiteX4" fmla="*/ 2488723 w 4244134"/>
                <a:gd name="connsiteY4" fmla="*/ 1748051 h 3693319"/>
                <a:gd name="connsiteX5" fmla="*/ 2488723 w 4244134"/>
                <a:gd name="connsiteY5" fmla="*/ 1884677 h 3693319"/>
                <a:gd name="connsiteX6" fmla="*/ 616723 w 4244134"/>
                <a:gd name="connsiteY6" fmla="*/ 1884677 h 3693319"/>
                <a:gd name="connsiteX7" fmla="*/ 616723 w 4244134"/>
                <a:gd name="connsiteY7" fmla="*/ 1421574 h 3693319"/>
                <a:gd name="connsiteX8" fmla="*/ 2488723 w 4244134"/>
                <a:gd name="connsiteY8" fmla="*/ 1421574 h 3693319"/>
                <a:gd name="connsiteX9" fmla="*/ 2488723 w 4244134"/>
                <a:gd name="connsiteY9" fmla="*/ 1558200 h 3693319"/>
                <a:gd name="connsiteX10" fmla="*/ 616723 w 4244134"/>
                <a:gd name="connsiteY10" fmla="*/ 1558200 h 3693319"/>
                <a:gd name="connsiteX11" fmla="*/ 616723 w 4244134"/>
                <a:gd name="connsiteY11" fmla="*/ 1095097 h 3693319"/>
                <a:gd name="connsiteX12" fmla="*/ 2488723 w 4244134"/>
                <a:gd name="connsiteY12" fmla="*/ 1095097 h 3693319"/>
                <a:gd name="connsiteX13" fmla="*/ 2488723 w 4244134"/>
                <a:gd name="connsiteY13" fmla="*/ 1231723 h 3693319"/>
                <a:gd name="connsiteX14" fmla="*/ 616723 w 4244134"/>
                <a:gd name="connsiteY14" fmla="*/ 1231723 h 3693319"/>
                <a:gd name="connsiteX15" fmla="*/ 204718 w 4244134"/>
                <a:gd name="connsiteY15" fmla="*/ 204718 h 3693319"/>
                <a:gd name="connsiteX16" fmla="*/ 204718 w 4244134"/>
                <a:gd name="connsiteY16" fmla="*/ 3488601 h 3693319"/>
                <a:gd name="connsiteX17" fmla="*/ 2907082 w 4244134"/>
                <a:gd name="connsiteY17" fmla="*/ 3488601 h 3693319"/>
                <a:gd name="connsiteX18" fmla="*/ 2907082 w 4244134"/>
                <a:gd name="connsiteY18" fmla="*/ 3096000 h 3693319"/>
                <a:gd name="connsiteX19" fmla="*/ 2907082 w 4244134"/>
                <a:gd name="connsiteY19" fmla="*/ 2973318 h 3693319"/>
                <a:gd name="connsiteX20" fmla="*/ 2907082 w 4244134"/>
                <a:gd name="connsiteY20" fmla="*/ 2619924 h 3693319"/>
                <a:gd name="connsiteX21" fmla="*/ 2302633 w 4244134"/>
                <a:gd name="connsiteY21" fmla="*/ 3224372 h 3693319"/>
                <a:gd name="connsiteX22" fmla="*/ 2288873 w 4244134"/>
                <a:gd name="connsiteY22" fmla="*/ 3210611 h 3693319"/>
                <a:gd name="connsiteX23" fmla="*/ 2286083 w 4244134"/>
                <a:gd name="connsiteY23" fmla="*/ 3213400 h 3693319"/>
                <a:gd name="connsiteX24" fmla="*/ 1610314 w 4244134"/>
                <a:gd name="connsiteY24" fmla="*/ 2537631 h 3693319"/>
                <a:gd name="connsiteX25" fmla="*/ 616723 w 4244134"/>
                <a:gd name="connsiteY25" fmla="*/ 2537631 h 3693319"/>
                <a:gd name="connsiteX26" fmla="*/ 616723 w 4244134"/>
                <a:gd name="connsiteY26" fmla="*/ 2401005 h 3693319"/>
                <a:gd name="connsiteX27" fmla="*/ 1473688 w 4244134"/>
                <a:gd name="connsiteY27" fmla="*/ 2401005 h 3693319"/>
                <a:gd name="connsiteX28" fmla="*/ 1340342 w 4244134"/>
                <a:gd name="connsiteY28" fmla="*/ 2267659 h 3693319"/>
                <a:gd name="connsiteX29" fmla="*/ 1396846 w 4244134"/>
                <a:gd name="connsiteY29" fmla="*/ 2211154 h 3693319"/>
                <a:gd name="connsiteX30" fmla="*/ 616723 w 4244134"/>
                <a:gd name="connsiteY30" fmla="*/ 2211154 h 3693319"/>
                <a:gd name="connsiteX31" fmla="*/ 616723 w 4244134"/>
                <a:gd name="connsiteY31" fmla="*/ 2074528 h 3693319"/>
                <a:gd name="connsiteX32" fmla="*/ 1533472 w 4244134"/>
                <a:gd name="connsiteY32" fmla="*/ 2074528 h 3693319"/>
                <a:gd name="connsiteX33" fmla="*/ 1603604 w 4244134"/>
                <a:gd name="connsiteY33" fmla="*/ 2004396 h 3693319"/>
                <a:gd name="connsiteX34" fmla="*/ 1673735 w 4244134"/>
                <a:gd name="connsiteY34" fmla="*/ 2074528 h 3693319"/>
                <a:gd name="connsiteX35" fmla="*/ 2488723 w 4244134"/>
                <a:gd name="connsiteY35" fmla="*/ 2074528 h 3693319"/>
                <a:gd name="connsiteX36" fmla="*/ 2488723 w 4244134"/>
                <a:gd name="connsiteY36" fmla="*/ 2211154 h 3693319"/>
                <a:gd name="connsiteX37" fmla="*/ 1810361 w 4244134"/>
                <a:gd name="connsiteY37" fmla="*/ 2211154 h 3693319"/>
                <a:gd name="connsiteX38" fmla="*/ 2000212 w 4244134"/>
                <a:gd name="connsiteY38" fmla="*/ 2401005 h 3693319"/>
                <a:gd name="connsiteX39" fmla="*/ 2488723 w 4244134"/>
                <a:gd name="connsiteY39" fmla="*/ 2401005 h 3693319"/>
                <a:gd name="connsiteX40" fmla="*/ 2488723 w 4244134"/>
                <a:gd name="connsiteY40" fmla="*/ 2511758 h 3693319"/>
                <a:gd name="connsiteX41" fmla="*/ 2907082 w 4244134"/>
                <a:gd name="connsiteY41" fmla="*/ 2093399 h 3693319"/>
                <a:gd name="connsiteX42" fmla="*/ 2907082 w 4244134"/>
                <a:gd name="connsiteY42" fmla="*/ 204718 h 3693319"/>
                <a:gd name="connsiteX43" fmla="*/ 0 w 4244134"/>
                <a:gd name="connsiteY43" fmla="*/ 0 h 3693319"/>
                <a:gd name="connsiteX44" fmla="*/ 204718 w 4244134"/>
                <a:gd name="connsiteY44" fmla="*/ 0 h 3693319"/>
                <a:gd name="connsiteX45" fmla="*/ 204718 w 4244134"/>
                <a:gd name="connsiteY45" fmla="*/ 1 h 3693319"/>
                <a:gd name="connsiteX46" fmla="*/ 2907082 w 4244134"/>
                <a:gd name="connsiteY46" fmla="*/ 1 h 3693319"/>
                <a:gd name="connsiteX47" fmla="*/ 2907082 w 4244134"/>
                <a:gd name="connsiteY47" fmla="*/ 0 h 3693319"/>
                <a:gd name="connsiteX48" fmla="*/ 3111799 w 4244134"/>
                <a:gd name="connsiteY48" fmla="*/ 0 h 3693319"/>
                <a:gd name="connsiteX49" fmla="*/ 3111799 w 4244134"/>
                <a:gd name="connsiteY49" fmla="*/ 1888682 h 3693319"/>
                <a:gd name="connsiteX50" fmla="*/ 3980872 w 4244134"/>
                <a:gd name="connsiteY50" fmla="*/ 1019609 h 3693319"/>
                <a:gd name="connsiteX51" fmla="*/ 4244134 w 4244134"/>
                <a:gd name="connsiteY51" fmla="*/ 1282871 h 3693319"/>
                <a:gd name="connsiteX52" fmla="*/ 3111799 w 4244134"/>
                <a:gd name="connsiteY52" fmla="*/ 2415207 h 3693319"/>
                <a:gd name="connsiteX53" fmla="*/ 3111799 w 4244134"/>
                <a:gd name="connsiteY53" fmla="*/ 2973318 h 3693319"/>
                <a:gd name="connsiteX54" fmla="*/ 3111799 w 4244134"/>
                <a:gd name="connsiteY54" fmla="*/ 3096000 h 3693319"/>
                <a:gd name="connsiteX55" fmla="*/ 3111799 w 4244134"/>
                <a:gd name="connsiteY55" fmla="*/ 3693319 h 3693319"/>
                <a:gd name="connsiteX56" fmla="*/ 2907082 w 4244134"/>
                <a:gd name="connsiteY56" fmla="*/ 3693319 h 3693319"/>
                <a:gd name="connsiteX57" fmla="*/ 2907082 w 4244134"/>
                <a:gd name="connsiteY57" fmla="*/ 3693318 h 3693319"/>
                <a:gd name="connsiteX58" fmla="*/ 1 w 4244134"/>
                <a:gd name="connsiteY58" fmla="*/ 3693318 h 3693319"/>
                <a:gd name="connsiteX59" fmla="*/ 1 w 4244134"/>
                <a:gd name="connsiteY59" fmla="*/ 3636000 h 3693319"/>
                <a:gd name="connsiteX60" fmla="*/ 0 w 4244134"/>
                <a:gd name="connsiteY60" fmla="*/ 3636000 h 3693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4244134" h="3693319">
                  <a:moveTo>
                    <a:pt x="2136838" y="2537631"/>
                  </a:moveTo>
                  <a:lnTo>
                    <a:pt x="2299844" y="2700637"/>
                  </a:lnTo>
                  <a:lnTo>
                    <a:pt x="2462850" y="2537631"/>
                  </a:lnTo>
                  <a:close/>
                  <a:moveTo>
                    <a:pt x="616723" y="1748051"/>
                  </a:moveTo>
                  <a:lnTo>
                    <a:pt x="2488723" y="1748051"/>
                  </a:lnTo>
                  <a:lnTo>
                    <a:pt x="2488723" y="1884677"/>
                  </a:lnTo>
                  <a:lnTo>
                    <a:pt x="616723" y="1884677"/>
                  </a:lnTo>
                  <a:close/>
                  <a:moveTo>
                    <a:pt x="616723" y="1421574"/>
                  </a:moveTo>
                  <a:lnTo>
                    <a:pt x="2488723" y="1421574"/>
                  </a:lnTo>
                  <a:lnTo>
                    <a:pt x="2488723" y="1558200"/>
                  </a:lnTo>
                  <a:lnTo>
                    <a:pt x="616723" y="1558200"/>
                  </a:lnTo>
                  <a:close/>
                  <a:moveTo>
                    <a:pt x="616723" y="1095097"/>
                  </a:moveTo>
                  <a:lnTo>
                    <a:pt x="2488723" y="1095097"/>
                  </a:lnTo>
                  <a:lnTo>
                    <a:pt x="2488723" y="1231723"/>
                  </a:lnTo>
                  <a:lnTo>
                    <a:pt x="616723" y="1231723"/>
                  </a:lnTo>
                  <a:close/>
                  <a:moveTo>
                    <a:pt x="204718" y="204718"/>
                  </a:moveTo>
                  <a:lnTo>
                    <a:pt x="204718" y="3488601"/>
                  </a:lnTo>
                  <a:lnTo>
                    <a:pt x="2907082" y="3488601"/>
                  </a:lnTo>
                  <a:lnTo>
                    <a:pt x="2907082" y="3096000"/>
                  </a:lnTo>
                  <a:lnTo>
                    <a:pt x="2907082" y="2973318"/>
                  </a:lnTo>
                  <a:lnTo>
                    <a:pt x="2907082" y="2619924"/>
                  </a:lnTo>
                  <a:lnTo>
                    <a:pt x="2302633" y="3224372"/>
                  </a:lnTo>
                  <a:lnTo>
                    <a:pt x="2288873" y="3210611"/>
                  </a:lnTo>
                  <a:lnTo>
                    <a:pt x="2286083" y="3213400"/>
                  </a:lnTo>
                  <a:lnTo>
                    <a:pt x="1610314" y="2537631"/>
                  </a:lnTo>
                  <a:lnTo>
                    <a:pt x="616723" y="2537631"/>
                  </a:lnTo>
                  <a:lnTo>
                    <a:pt x="616723" y="2401005"/>
                  </a:lnTo>
                  <a:lnTo>
                    <a:pt x="1473688" y="2401005"/>
                  </a:lnTo>
                  <a:lnTo>
                    <a:pt x="1340342" y="2267659"/>
                  </a:lnTo>
                  <a:lnTo>
                    <a:pt x="1396846" y="2211154"/>
                  </a:lnTo>
                  <a:lnTo>
                    <a:pt x="616723" y="2211154"/>
                  </a:lnTo>
                  <a:lnTo>
                    <a:pt x="616723" y="2074528"/>
                  </a:lnTo>
                  <a:lnTo>
                    <a:pt x="1533472" y="2074528"/>
                  </a:lnTo>
                  <a:lnTo>
                    <a:pt x="1603604" y="2004396"/>
                  </a:lnTo>
                  <a:lnTo>
                    <a:pt x="1673735" y="2074528"/>
                  </a:lnTo>
                  <a:lnTo>
                    <a:pt x="2488723" y="2074528"/>
                  </a:lnTo>
                  <a:lnTo>
                    <a:pt x="2488723" y="2211154"/>
                  </a:lnTo>
                  <a:lnTo>
                    <a:pt x="1810361" y="2211154"/>
                  </a:lnTo>
                  <a:lnTo>
                    <a:pt x="2000212" y="2401005"/>
                  </a:lnTo>
                  <a:lnTo>
                    <a:pt x="2488723" y="2401005"/>
                  </a:lnTo>
                  <a:lnTo>
                    <a:pt x="2488723" y="2511758"/>
                  </a:lnTo>
                  <a:lnTo>
                    <a:pt x="2907082" y="2093399"/>
                  </a:lnTo>
                  <a:lnTo>
                    <a:pt x="2907082" y="204718"/>
                  </a:lnTo>
                  <a:close/>
                  <a:moveTo>
                    <a:pt x="0" y="0"/>
                  </a:moveTo>
                  <a:lnTo>
                    <a:pt x="204718" y="0"/>
                  </a:lnTo>
                  <a:lnTo>
                    <a:pt x="204718" y="1"/>
                  </a:lnTo>
                  <a:lnTo>
                    <a:pt x="2907082" y="1"/>
                  </a:lnTo>
                  <a:lnTo>
                    <a:pt x="2907082" y="0"/>
                  </a:lnTo>
                  <a:lnTo>
                    <a:pt x="3111799" y="0"/>
                  </a:lnTo>
                  <a:lnTo>
                    <a:pt x="3111799" y="1888682"/>
                  </a:lnTo>
                  <a:lnTo>
                    <a:pt x="3980872" y="1019609"/>
                  </a:lnTo>
                  <a:lnTo>
                    <a:pt x="4244134" y="1282871"/>
                  </a:lnTo>
                  <a:lnTo>
                    <a:pt x="3111799" y="2415207"/>
                  </a:lnTo>
                  <a:lnTo>
                    <a:pt x="3111799" y="2973318"/>
                  </a:lnTo>
                  <a:lnTo>
                    <a:pt x="3111799" y="3096000"/>
                  </a:lnTo>
                  <a:lnTo>
                    <a:pt x="3111799" y="3693319"/>
                  </a:lnTo>
                  <a:lnTo>
                    <a:pt x="2907082" y="3693319"/>
                  </a:lnTo>
                  <a:lnTo>
                    <a:pt x="2907082" y="3693318"/>
                  </a:lnTo>
                  <a:lnTo>
                    <a:pt x="1" y="3693318"/>
                  </a:lnTo>
                  <a:lnTo>
                    <a:pt x="1" y="3636000"/>
                  </a:lnTo>
                  <a:lnTo>
                    <a:pt x="0" y="36360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汉仪歪歪体简" panose="00020600040101010101" pitchFamily="18" charset="-122"/>
                <a:ea typeface="汉仪歪歪体简" panose="00020600040101010101" pitchFamily="18" charset="-122"/>
              </a:endParaRPr>
            </a:p>
          </p:txBody>
        </p:sp>
        <p:sp>
          <p:nvSpPr>
            <p:cNvPr id="9" name="任意多边形 21">
              <a:extLst>
                <a:ext uri="{FF2B5EF4-FFF2-40B4-BE49-F238E27FC236}">
                  <a16:creationId xmlns:a16="http://schemas.microsoft.com/office/drawing/2014/main" id="{D2091E98-EE38-4EF2-A5F3-83C7176950E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58658" y="4178494"/>
              <a:ext cx="364369" cy="360000"/>
            </a:xfrm>
            <a:custGeom>
              <a:avLst/>
              <a:gdLst>
                <a:gd name="connsiteX0" fmla="*/ 3577275 w 5691115"/>
                <a:gd name="connsiteY0" fmla="*/ 3207225 h 5622876"/>
                <a:gd name="connsiteX1" fmla="*/ 3268639 w 5691115"/>
                <a:gd name="connsiteY1" fmla="*/ 3515861 h 5622876"/>
                <a:gd name="connsiteX2" fmla="*/ 3268639 w 5691115"/>
                <a:gd name="connsiteY2" fmla="*/ 5089053 h 5622876"/>
                <a:gd name="connsiteX3" fmla="*/ 3577275 w 5691115"/>
                <a:gd name="connsiteY3" fmla="*/ 5397689 h 5622876"/>
                <a:gd name="connsiteX4" fmla="*/ 5150467 w 5691115"/>
                <a:gd name="connsiteY4" fmla="*/ 5397689 h 5622876"/>
                <a:gd name="connsiteX5" fmla="*/ 5459103 w 5691115"/>
                <a:gd name="connsiteY5" fmla="*/ 5089053 h 5622876"/>
                <a:gd name="connsiteX6" fmla="*/ 5459103 w 5691115"/>
                <a:gd name="connsiteY6" fmla="*/ 3515861 h 5622876"/>
                <a:gd name="connsiteX7" fmla="*/ 5150467 w 5691115"/>
                <a:gd name="connsiteY7" fmla="*/ 3207225 h 5622876"/>
                <a:gd name="connsiteX8" fmla="*/ 533824 w 5691115"/>
                <a:gd name="connsiteY8" fmla="*/ 3207225 h 5622876"/>
                <a:gd name="connsiteX9" fmla="*/ 225188 w 5691115"/>
                <a:gd name="connsiteY9" fmla="*/ 3515861 h 5622876"/>
                <a:gd name="connsiteX10" fmla="*/ 225188 w 5691115"/>
                <a:gd name="connsiteY10" fmla="*/ 5089053 h 5622876"/>
                <a:gd name="connsiteX11" fmla="*/ 533824 w 5691115"/>
                <a:gd name="connsiteY11" fmla="*/ 5397689 h 5622876"/>
                <a:gd name="connsiteX12" fmla="*/ 2107016 w 5691115"/>
                <a:gd name="connsiteY12" fmla="*/ 5397689 h 5622876"/>
                <a:gd name="connsiteX13" fmla="*/ 2415652 w 5691115"/>
                <a:gd name="connsiteY13" fmla="*/ 5089053 h 5622876"/>
                <a:gd name="connsiteX14" fmla="*/ 2415652 w 5691115"/>
                <a:gd name="connsiteY14" fmla="*/ 3515861 h 5622876"/>
                <a:gd name="connsiteX15" fmla="*/ 2107016 w 5691115"/>
                <a:gd name="connsiteY15" fmla="*/ 3207225 h 5622876"/>
                <a:gd name="connsiteX16" fmla="*/ 3416507 w 5691115"/>
                <a:gd name="connsiteY16" fmla="*/ 2975212 h 5622876"/>
                <a:gd name="connsiteX17" fmla="*/ 5318059 w 5691115"/>
                <a:gd name="connsiteY17" fmla="*/ 2975212 h 5622876"/>
                <a:gd name="connsiteX18" fmla="*/ 5691115 w 5691115"/>
                <a:gd name="connsiteY18" fmla="*/ 3348268 h 5622876"/>
                <a:gd name="connsiteX19" fmla="*/ 5691115 w 5691115"/>
                <a:gd name="connsiteY19" fmla="*/ 5249820 h 5622876"/>
                <a:gd name="connsiteX20" fmla="*/ 5318059 w 5691115"/>
                <a:gd name="connsiteY20" fmla="*/ 5622876 h 5622876"/>
                <a:gd name="connsiteX21" fmla="*/ 3416507 w 5691115"/>
                <a:gd name="connsiteY21" fmla="*/ 5622876 h 5622876"/>
                <a:gd name="connsiteX22" fmla="*/ 3043451 w 5691115"/>
                <a:gd name="connsiteY22" fmla="*/ 5249820 h 5622876"/>
                <a:gd name="connsiteX23" fmla="*/ 3043451 w 5691115"/>
                <a:gd name="connsiteY23" fmla="*/ 3348268 h 5622876"/>
                <a:gd name="connsiteX24" fmla="*/ 3416507 w 5691115"/>
                <a:gd name="connsiteY24" fmla="*/ 2975212 h 5622876"/>
                <a:gd name="connsiteX25" fmla="*/ 373056 w 5691115"/>
                <a:gd name="connsiteY25" fmla="*/ 2975212 h 5622876"/>
                <a:gd name="connsiteX26" fmla="*/ 2274608 w 5691115"/>
                <a:gd name="connsiteY26" fmla="*/ 2975212 h 5622876"/>
                <a:gd name="connsiteX27" fmla="*/ 2647664 w 5691115"/>
                <a:gd name="connsiteY27" fmla="*/ 3348268 h 5622876"/>
                <a:gd name="connsiteX28" fmla="*/ 2647664 w 5691115"/>
                <a:gd name="connsiteY28" fmla="*/ 5249820 h 5622876"/>
                <a:gd name="connsiteX29" fmla="*/ 2274608 w 5691115"/>
                <a:gd name="connsiteY29" fmla="*/ 5622876 h 5622876"/>
                <a:gd name="connsiteX30" fmla="*/ 373056 w 5691115"/>
                <a:gd name="connsiteY30" fmla="*/ 5622876 h 5622876"/>
                <a:gd name="connsiteX31" fmla="*/ 0 w 5691115"/>
                <a:gd name="connsiteY31" fmla="*/ 5249820 h 5622876"/>
                <a:gd name="connsiteX32" fmla="*/ 0 w 5691115"/>
                <a:gd name="connsiteY32" fmla="*/ 3348268 h 5622876"/>
                <a:gd name="connsiteX33" fmla="*/ 373056 w 5691115"/>
                <a:gd name="connsiteY33" fmla="*/ 2975212 h 5622876"/>
                <a:gd name="connsiteX34" fmla="*/ 3577275 w 5691115"/>
                <a:gd name="connsiteY34" fmla="*/ 232013 h 5622876"/>
                <a:gd name="connsiteX35" fmla="*/ 3268639 w 5691115"/>
                <a:gd name="connsiteY35" fmla="*/ 540649 h 5622876"/>
                <a:gd name="connsiteX36" fmla="*/ 3268639 w 5691115"/>
                <a:gd name="connsiteY36" fmla="*/ 2113841 h 5622876"/>
                <a:gd name="connsiteX37" fmla="*/ 3577275 w 5691115"/>
                <a:gd name="connsiteY37" fmla="*/ 2422477 h 5622876"/>
                <a:gd name="connsiteX38" fmla="*/ 5150467 w 5691115"/>
                <a:gd name="connsiteY38" fmla="*/ 2422477 h 5622876"/>
                <a:gd name="connsiteX39" fmla="*/ 5459103 w 5691115"/>
                <a:gd name="connsiteY39" fmla="*/ 2113841 h 5622876"/>
                <a:gd name="connsiteX40" fmla="*/ 5459103 w 5691115"/>
                <a:gd name="connsiteY40" fmla="*/ 540649 h 5622876"/>
                <a:gd name="connsiteX41" fmla="*/ 5150467 w 5691115"/>
                <a:gd name="connsiteY41" fmla="*/ 232013 h 5622876"/>
                <a:gd name="connsiteX42" fmla="*/ 533824 w 5691115"/>
                <a:gd name="connsiteY42" fmla="*/ 232013 h 5622876"/>
                <a:gd name="connsiteX43" fmla="*/ 225188 w 5691115"/>
                <a:gd name="connsiteY43" fmla="*/ 540649 h 5622876"/>
                <a:gd name="connsiteX44" fmla="*/ 225188 w 5691115"/>
                <a:gd name="connsiteY44" fmla="*/ 2113841 h 5622876"/>
                <a:gd name="connsiteX45" fmla="*/ 533824 w 5691115"/>
                <a:gd name="connsiteY45" fmla="*/ 2422477 h 5622876"/>
                <a:gd name="connsiteX46" fmla="*/ 2107016 w 5691115"/>
                <a:gd name="connsiteY46" fmla="*/ 2422477 h 5622876"/>
                <a:gd name="connsiteX47" fmla="*/ 2415652 w 5691115"/>
                <a:gd name="connsiteY47" fmla="*/ 2113841 h 5622876"/>
                <a:gd name="connsiteX48" fmla="*/ 2415652 w 5691115"/>
                <a:gd name="connsiteY48" fmla="*/ 540649 h 5622876"/>
                <a:gd name="connsiteX49" fmla="*/ 2107016 w 5691115"/>
                <a:gd name="connsiteY49" fmla="*/ 232013 h 5622876"/>
                <a:gd name="connsiteX50" fmla="*/ 3416507 w 5691115"/>
                <a:gd name="connsiteY50" fmla="*/ 0 h 5622876"/>
                <a:gd name="connsiteX51" fmla="*/ 5318059 w 5691115"/>
                <a:gd name="connsiteY51" fmla="*/ 0 h 5622876"/>
                <a:gd name="connsiteX52" fmla="*/ 5691115 w 5691115"/>
                <a:gd name="connsiteY52" fmla="*/ 373056 h 5622876"/>
                <a:gd name="connsiteX53" fmla="*/ 5691115 w 5691115"/>
                <a:gd name="connsiteY53" fmla="*/ 2274608 h 5622876"/>
                <a:gd name="connsiteX54" fmla="*/ 5318059 w 5691115"/>
                <a:gd name="connsiteY54" fmla="*/ 2647664 h 5622876"/>
                <a:gd name="connsiteX55" fmla="*/ 3416507 w 5691115"/>
                <a:gd name="connsiteY55" fmla="*/ 2647664 h 5622876"/>
                <a:gd name="connsiteX56" fmla="*/ 3043451 w 5691115"/>
                <a:gd name="connsiteY56" fmla="*/ 2274608 h 5622876"/>
                <a:gd name="connsiteX57" fmla="*/ 3043451 w 5691115"/>
                <a:gd name="connsiteY57" fmla="*/ 373056 h 5622876"/>
                <a:gd name="connsiteX58" fmla="*/ 3416507 w 5691115"/>
                <a:gd name="connsiteY58" fmla="*/ 0 h 5622876"/>
                <a:gd name="connsiteX59" fmla="*/ 373056 w 5691115"/>
                <a:gd name="connsiteY59" fmla="*/ 0 h 5622876"/>
                <a:gd name="connsiteX60" fmla="*/ 2274608 w 5691115"/>
                <a:gd name="connsiteY60" fmla="*/ 0 h 5622876"/>
                <a:gd name="connsiteX61" fmla="*/ 2647664 w 5691115"/>
                <a:gd name="connsiteY61" fmla="*/ 373056 h 5622876"/>
                <a:gd name="connsiteX62" fmla="*/ 2647664 w 5691115"/>
                <a:gd name="connsiteY62" fmla="*/ 2274608 h 5622876"/>
                <a:gd name="connsiteX63" fmla="*/ 2274608 w 5691115"/>
                <a:gd name="connsiteY63" fmla="*/ 2647664 h 5622876"/>
                <a:gd name="connsiteX64" fmla="*/ 373056 w 5691115"/>
                <a:gd name="connsiteY64" fmla="*/ 2647664 h 5622876"/>
                <a:gd name="connsiteX65" fmla="*/ 0 w 5691115"/>
                <a:gd name="connsiteY65" fmla="*/ 2274608 h 5622876"/>
                <a:gd name="connsiteX66" fmla="*/ 0 w 5691115"/>
                <a:gd name="connsiteY66" fmla="*/ 373056 h 5622876"/>
                <a:gd name="connsiteX67" fmla="*/ 373056 w 5691115"/>
                <a:gd name="connsiteY67" fmla="*/ 0 h 5622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691115" h="5622876">
                  <a:moveTo>
                    <a:pt x="3577275" y="3207225"/>
                  </a:moveTo>
                  <a:cubicBezTo>
                    <a:pt x="3406820" y="3207225"/>
                    <a:pt x="3268639" y="3345406"/>
                    <a:pt x="3268639" y="3515861"/>
                  </a:cubicBezTo>
                  <a:lnTo>
                    <a:pt x="3268639" y="5089053"/>
                  </a:lnTo>
                  <a:cubicBezTo>
                    <a:pt x="3268639" y="5259508"/>
                    <a:pt x="3406820" y="5397689"/>
                    <a:pt x="3577275" y="5397689"/>
                  </a:cubicBezTo>
                  <a:lnTo>
                    <a:pt x="5150467" y="5397689"/>
                  </a:lnTo>
                  <a:cubicBezTo>
                    <a:pt x="5320922" y="5397689"/>
                    <a:pt x="5459103" y="5259508"/>
                    <a:pt x="5459103" y="5089053"/>
                  </a:cubicBezTo>
                  <a:lnTo>
                    <a:pt x="5459103" y="3515861"/>
                  </a:lnTo>
                  <a:cubicBezTo>
                    <a:pt x="5459103" y="3345406"/>
                    <a:pt x="5320922" y="3207225"/>
                    <a:pt x="5150467" y="3207225"/>
                  </a:cubicBezTo>
                  <a:close/>
                  <a:moveTo>
                    <a:pt x="533824" y="3207225"/>
                  </a:moveTo>
                  <a:cubicBezTo>
                    <a:pt x="363369" y="3207225"/>
                    <a:pt x="225188" y="3345406"/>
                    <a:pt x="225188" y="3515861"/>
                  </a:cubicBezTo>
                  <a:lnTo>
                    <a:pt x="225188" y="5089053"/>
                  </a:lnTo>
                  <a:cubicBezTo>
                    <a:pt x="225188" y="5259508"/>
                    <a:pt x="363369" y="5397689"/>
                    <a:pt x="533824" y="5397689"/>
                  </a:cubicBezTo>
                  <a:lnTo>
                    <a:pt x="2107016" y="5397689"/>
                  </a:lnTo>
                  <a:cubicBezTo>
                    <a:pt x="2277471" y="5397689"/>
                    <a:pt x="2415652" y="5259508"/>
                    <a:pt x="2415652" y="5089053"/>
                  </a:cubicBezTo>
                  <a:lnTo>
                    <a:pt x="2415652" y="3515861"/>
                  </a:lnTo>
                  <a:cubicBezTo>
                    <a:pt x="2415652" y="3345406"/>
                    <a:pt x="2277471" y="3207225"/>
                    <a:pt x="2107016" y="3207225"/>
                  </a:cubicBezTo>
                  <a:close/>
                  <a:moveTo>
                    <a:pt x="3416507" y="2975212"/>
                  </a:moveTo>
                  <a:lnTo>
                    <a:pt x="5318059" y="2975212"/>
                  </a:lnTo>
                  <a:cubicBezTo>
                    <a:pt x="5524092" y="2975212"/>
                    <a:pt x="5691115" y="3142235"/>
                    <a:pt x="5691115" y="3348268"/>
                  </a:cubicBezTo>
                  <a:lnTo>
                    <a:pt x="5691115" y="5249820"/>
                  </a:lnTo>
                  <a:cubicBezTo>
                    <a:pt x="5691115" y="5455853"/>
                    <a:pt x="5524092" y="5622876"/>
                    <a:pt x="5318059" y="5622876"/>
                  </a:cubicBezTo>
                  <a:lnTo>
                    <a:pt x="3416507" y="5622876"/>
                  </a:lnTo>
                  <a:cubicBezTo>
                    <a:pt x="3210474" y="5622876"/>
                    <a:pt x="3043451" y="5455853"/>
                    <a:pt x="3043451" y="5249820"/>
                  </a:cubicBezTo>
                  <a:lnTo>
                    <a:pt x="3043451" y="3348268"/>
                  </a:lnTo>
                  <a:cubicBezTo>
                    <a:pt x="3043451" y="3142235"/>
                    <a:pt x="3210474" y="2975212"/>
                    <a:pt x="3416507" y="2975212"/>
                  </a:cubicBezTo>
                  <a:close/>
                  <a:moveTo>
                    <a:pt x="373056" y="2975212"/>
                  </a:moveTo>
                  <a:lnTo>
                    <a:pt x="2274608" y="2975212"/>
                  </a:lnTo>
                  <a:cubicBezTo>
                    <a:pt x="2480641" y="2975212"/>
                    <a:pt x="2647664" y="3142235"/>
                    <a:pt x="2647664" y="3348268"/>
                  </a:cubicBezTo>
                  <a:lnTo>
                    <a:pt x="2647664" y="5249820"/>
                  </a:lnTo>
                  <a:cubicBezTo>
                    <a:pt x="2647664" y="5455853"/>
                    <a:pt x="2480641" y="5622876"/>
                    <a:pt x="2274608" y="5622876"/>
                  </a:cubicBezTo>
                  <a:lnTo>
                    <a:pt x="373056" y="5622876"/>
                  </a:lnTo>
                  <a:cubicBezTo>
                    <a:pt x="167023" y="5622876"/>
                    <a:pt x="0" y="5455853"/>
                    <a:pt x="0" y="5249820"/>
                  </a:cubicBezTo>
                  <a:lnTo>
                    <a:pt x="0" y="3348268"/>
                  </a:lnTo>
                  <a:cubicBezTo>
                    <a:pt x="0" y="3142235"/>
                    <a:pt x="167023" y="2975212"/>
                    <a:pt x="373056" y="2975212"/>
                  </a:cubicBezTo>
                  <a:close/>
                  <a:moveTo>
                    <a:pt x="3577275" y="232013"/>
                  </a:moveTo>
                  <a:cubicBezTo>
                    <a:pt x="3406820" y="232013"/>
                    <a:pt x="3268639" y="370194"/>
                    <a:pt x="3268639" y="540649"/>
                  </a:cubicBezTo>
                  <a:lnTo>
                    <a:pt x="3268639" y="2113841"/>
                  </a:lnTo>
                  <a:cubicBezTo>
                    <a:pt x="3268639" y="2284296"/>
                    <a:pt x="3406820" y="2422477"/>
                    <a:pt x="3577275" y="2422477"/>
                  </a:cubicBezTo>
                  <a:lnTo>
                    <a:pt x="5150467" y="2422477"/>
                  </a:lnTo>
                  <a:cubicBezTo>
                    <a:pt x="5320922" y="2422477"/>
                    <a:pt x="5459103" y="2284296"/>
                    <a:pt x="5459103" y="2113841"/>
                  </a:cubicBezTo>
                  <a:lnTo>
                    <a:pt x="5459103" y="540649"/>
                  </a:lnTo>
                  <a:cubicBezTo>
                    <a:pt x="5459103" y="370194"/>
                    <a:pt x="5320922" y="232013"/>
                    <a:pt x="5150467" y="232013"/>
                  </a:cubicBezTo>
                  <a:close/>
                  <a:moveTo>
                    <a:pt x="533824" y="232013"/>
                  </a:moveTo>
                  <a:cubicBezTo>
                    <a:pt x="363369" y="232013"/>
                    <a:pt x="225188" y="370194"/>
                    <a:pt x="225188" y="540649"/>
                  </a:cubicBezTo>
                  <a:lnTo>
                    <a:pt x="225188" y="2113841"/>
                  </a:lnTo>
                  <a:cubicBezTo>
                    <a:pt x="225188" y="2284296"/>
                    <a:pt x="363369" y="2422477"/>
                    <a:pt x="533824" y="2422477"/>
                  </a:cubicBezTo>
                  <a:lnTo>
                    <a:pt x="2107016" y="2422477"/>
                  </a:lnTo>
                  <a:cubicBezTo>
                    <a:pt x="2277471" y="2422477"/>
                    <a:pt x="2415652" y="2284296"/>
                    <a:pt x="2415652" y="2113841"/>
                  </a:cubicBezTo>
                  <a:lnTo>
                    <a:pt x="2415652" y="540649"/>
                  </a:lnTo>
                  <a:cubicBezTo>
                    <a:pt x="2415652" y="370194"/>
                    <a:pt x="2277471" y="232013"/>
                    <a:pt x="2107016" y="232013"/>
                  </a:cubicBezTo>
                  <a:close/>
                  <a:moveTo>
                    <a:pt x="3416507" y="0"/>
                  </a:moveTo>
                  <a:lnTo>
                    <a:pt x="5318059" y="0"/>
                  </a:lnTo>
                  <a:cubicBezTo>
                    <a:pt x="5524092" y="0"/>
                    <a:pt x="5691115" y="167023"/>
                    <a:pt x="5691115" y="373056"/>
                  </a:cubicBezTo>
                  <a:lnTo>
                    <a:pt x="5691115" y="2274608"/>
                  </a:lnTo>
                  <a:cubicBezTo>
                    <a:pt x="5691115" y="2480641"/>
                    <a:pt x="5524092" y="2647664"/>
                    <a:pt x="5318059" y="2647664"/>
                  </a:cubicBezTo>
                  <a:lnTo>
                    <a:pt x="3416507" y="2647664"/>
                  </a:lnTo>
                  <a:cubicBezTo>
                    <a:pt x="3210474" y="2647664"/>
                    <a:pt x="3043451" y="2480641"/>
                    <a:pt x="3043451" y="2274608"/>
                  </a:cubicBezTo>
                  <a:lnTo>
                    <a:pt x="3043451" y="373056"/>
                  </a:lnTo>
                  <a:cubicBezTo>
                    <a:pt x="3043451" y="167023"/>
                    <a:pt x="3210474" y="0"/>
                    <a:pt x="3416507" y="0"/>
                  </a:cubicBezTo>
                  <a:close/>
                  <a:moveTo>
                    <a:pt x="373056" y="0"/>
                  </a:moveTo>
                  <a:lnTo>
                    <a:pt x="2274608" y="0"/>
                  </a:lnTo>
                  <a:cubicBezTo>
                    <a:pt x="2480641" y="0"/>
                    <a:pt x="2647664" y="167023"/>
                    <a:pt x="2647664" y="373056"/>
                  </a:cubicBezTo>
                  <a:lnTo>
                    <a:pt x="2647664" y="2274608"/>
                  </a:lnTo>
                  <a:cubicBezTo>
                    <a:pt x="2647664" y="2480641"/>
                    <a:pt x="2480641" y="2647664"/>
                    <a:pt x="2274608" y="2647664"/>
                  </a:cubicBezTo>
                  <a:lnTo>
                    <a:pt x="373056" y="2647664"/>
                  </a:lnTo>
                  <a:cubicBezTo>
                    <a:pt x="167023" y="2647664"/>
                    <a:pt x="0" y="2480641"/>
                    <a:pt x="0" y="2274608"/>
                  </a:cubicBezTo>
                  <a:lnTo>
                    <a:pt x="0" y="373056"/>
                  </a:lnTo>
                  <a:cubicBezTo>
                    <a:pt x="0" y="167023"/>
                    <a:pt x="167023" y="0"/>
                    <a:pt x="37305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汉仪歪歪体简" panose="00020600040101010101" pitchFamily="18" charset="-122"/>
                <a:ea typeface="汉仪歪歪体简" panose="00020600040101010101" pitchFamily="18" charset="-122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B8920CB8-2FD7-4BCE-BC6D-BD78EF04789C}"/>
                </a:ext>
              </a:extLst>
            </p:cNvPr>
            <p:cNvSpPr/>
            <p:nvPr/>
          </p:nvSpPr>
          <p:spPr>
            <a:xfrm>
              <a:off x="6446861" y="3929869"/>
              <a:ext cx="857250" cy="85725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latin typeface="汉仪歪歪体简" panose="00020600040101010101" pitchFamily="18" charset="-122"/>
                <a:ea typeface="汉仪歪歪体简" panose="00020600040101010101" pitchFamily="18" charset="-122"/>
              </a:endParaRPr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E03196FF-4359-4419-9D22-2A03B0B96615}"/>
                </a:ext>
              </a:extLst>
            </p:cNvPr>
            <p:cNvSpPr/>
            <p:nvPr/>
          </p:nvSpPr>
          <p:spPr>
            <a:xfrm>
              <a:off x="6446861" y="2182015"/>
              <a:ext cx="857250" cy="857250"/>
            </a:xfrm>
            <a:prstGeom prst="rect">
              <a:avLst/>
            </a:prstGeom>
            <a:solidFill>
              <a:srgbClr val="A0CB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latin typeface="汉仪歪歪体简" panose="00020600040101010101" pitchFamily="18" charset="-122"/>
                <a:ea typeface="汉仪歪歪体简" panose="00020600040101010101" pitchFamily="18" charset="-122"/>
              </a:endParaRPr>
            </a:p>
          </p:txBody>
        </p:sp>
        <p:sp>
          <p:nvSpPr>
            <p:cNvPr id="12" name="任意多边形 28">
              <a:extLst>
                <a:ext uri="{FF2B5EF4-FFF2-40B4-BE49-F238E27FC236}">
                  <a16:creationId xmlns:a16="http://schemas.microsoft.com/office/drawing/2014/main" id="{ECDE8C9C-4C55-49B9-BB02-C73722BA759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709120" y="2425120"/>
              <a:ext cx="349825" cy="360000"/>
            </a:xfrm>
            <a:custGeom>
              <a:avLst/>
              <a:gdLst>
                <a:gd name="connsiteX0" fmla="*/ 1913593 w 4735848"/>
                <a:gd name="connsiteY0" fmla="*/ 451664 h 4873594"/>
                <a:gd name="connsiteX1" fmla="*/ 874786 w 4735848"/>
                <a:gd name="connsiteY1" fmla="*/ 881952 h 4873594"/>
                <a:gd name="connsiteX2" fmla="*/ 444498 w 4735848"/>
                <a:gd name="connsiteY2" fmla="*/ 1920759 h 4873594"/>
                <a:gd name="connsiteX3" fmla="*/ 1913592 w 4735848"/>
                <a:gd name="connsiteY3" fmla="*/ 1920759 h 4873594"/>
                <a:gd name="connsiteX4" fmla="*/ 1913593 w 4735848"/>
                <a:gd name="connsiteY4" fmla="*/ 451664 h 4873594"/>
                <a:gd name="connsiteX5" fmla="*/ 2518011 w 4735848"/>
                <a:gd name="connsiteY5" fmla="*/ 438017 h 4873594"/>
                <a:gd name="connsiteX6" fmla="*/ 4575743 w 4735848"/>
                <a:gd name="connsiteY6" fmla="*/ 1828610 h 4873594"/>
                <a:gd name="connsiteX7" fmla="*/ 4052974 w 4735848"/>
                <a:gd name="connsiteY7" fmla="*/ 4256515 h 4873594"/>
                <a:gd name="connsiteX8" fmla="*/ 1605283 w 4735848"/>
                <a:gd name="connsiteY8" fmla="*/ 4677015 h 4873594"/>
                <a:gd name="connsiteX9" fmla="*/ 302200 w 4735848"/>
                <a:gd name="connsiteY9" fmla="*/ 2562782 h 4873594"/>
                <a:gd name="connsiteX10" fmla="*/ 648266 w 4735848"/>
                <a:gd name="connsiteY10" fmla="*/ 2577306 h 4873594"/>
                <a:gd name="connsiteX11" fmla="*/ 1747834 w 4735848"/>
                <a:gd name="connsiteY11" fmla="*/ 4361339 h 4873594"/>
                <a:gd name="connsiteX12" fmla="*/ 3813244 w 4735848"/>
                <a:gd name="connsiteY12" fmla="*/ 4006513 h 4873594"/>
                <a:gd name="connsiteX13" fmla="*/ 4254367 w 4735848"/>
                <a:gd name="connsiteY13" fmla="*/ 1957798 h 4873594"/>
                <a:gd name="connsiteX14" fmla="*/ 2518012 w 4735848"/>
                <a:gd name="connsiteY14" fmla="*/ 784388 h 4873594"/>
                <a:gd name="connsiteX15" fmla="*/ 2251880 w 4735848"/>
                <a:gd name="connsiteY15" fmla="*/ 0 h 4873594"/>
                <a:gd name="connsiteX16" fmla="*/ 2251880 w 4735848"/>
                <a:gd name="connsiteY16" fmla="*/ 2251879 h 4873594"/>
                <a:gd name="connsiteX17" fmla="*/ 0 w 4735848"/>
                <a:gd name="connsiteY17" fmla="*/ 2251880 h 4873594"/>
                <a:gd name="connsiteX18" fmla="*/ 659560 w 4735848"/>
                <a:gd name="connsiteY18" fmla="*/ 659560 h 4873594"/>
                <a:gd name="connsiteX19" fmla="*/ 2251880 w 4735848"/>
                <a:gd name="connsiteY19" fmla="*/ 0 h 4873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735848" h="4873594">
                  <a:moveTo>
                    <a:pt x="1913593" y="451664"/>
                  </a:moveTo>
                  <a:cubicBezTo>
                    <a:pt x="1523965" y="451664"/>
                    <a:pt x="1150295" y="606443"/>
                    <a:pt x="874786" y="881952"/>
                  </a:cubicBezTo>
                  <a:cubicBezTo>
                    <a:pt x="599277" y="1157461"/>
                    <a:pt x="444498" y="1531131"/>
                    <a:pt x="444498" y="1920759"/>
                  </a:cubicBezTo>
                  <a:lnTo>
                    <a:pt x="1913592" y="1920759"/>
                  </a:lnTo>
                  <a:cubicBezTo>
                    <a:pt x="1913592" y="1431061"/>
                    <a:pt x="1913593" y="941362"/>
                    <a:pt x="1913593" y="451664"/>
                  </a:cubicBezTo>
                  <a:close/>
                  <a:moveTo>
                    <a:pt x="2518011" y="438017"/>
                  </a:moveTo>
                  <a:cubicBezTo>
                    <a:pt x="3423484" y="438017"/>
                    <a:pt x="4238024" y="988475"/>
                    <a:pt x="4575743" y="1828610"/>
                  </a:cubicBezTo>
                  <a:cubicBezTo>
                    <a:pt x="4913461" y="2668746"/>
                    <a:pt x="4706527" y="3629817"/>
                    <a:pt x="4052974" y="4256515"/>
                  </a:cubicBezTo>
                  <a:cubicBezTo>
                    <a:pt x="3399422" y="4883213"/>
                    <a:pt x="2430518" y="5049665"/>
                    <a:pt x="1605283" y="4677015"/>
                  </a:cubicBezTo>
                  <a:cubicBezTo>
                    <a:pt x="780048" y="4304364"/>
                    <a:pt x="264230" y="3467458"/>
                    <a:pt x="302200" y="2562782"/>
                  </a:cubicBezTo>
                  <a:lnTo>
                    <a:pt x="648266" y="2577306"/>
                  </a:lnTo>
                  <a:cubicBezTo>
                    <a:pt x="616227" y="3340690"/>
                    <a:pt x="1051484" y="4046888"/>
                    <a:pt x="1747834" y="4361339"/>
                  </a:cubicBezTo>
                  <a:cubicBezTo>
                    <a:pt x="2444184" y="4675789"/>
                    <a:pt x="3261764" y="4535333"/>
                    <a:pt x="3813244" y="4006513"/>
                  </a:cubicBezTo>
                  <a:cubicBezTo>
                    <a:pt x="4364725" y="3477693"/>
                    <a:pt x="4539341" y="2666722"/>
                    <a:pt x="4254367" y="1957798"/>
                  </a:cubicBezTo>
                  <a:cubicBezTo>
                    <a:pt x="3969393" y="1248875"/>
                    <a:pt x="3282068" y="784388"/>
                    <a:pt x="2518012" y="784388"/>
                  </a:cubicBezTo>
                  <a:close/>
                  <a:moveTo>
                    <a:pt x="2251880" y="0"/>
                  </a:moveTo>
                  <a:lnTo>
                    <a:pt x="2251880" y="2251879"/>
                  </a:lnTo>
                  <a:lnTo>
                    <a:pt x="0" y="2251880"/>
                  </a:lnTo>
                  <a:cubicBezTo>
                    <a:pt x="0" y="1654644"/>
                    <a:pt x="237251" y="1081869"/>
                    <a:pt x="659560" y="659560"/>
                  </a:cubicBezTo>
                  <a:cubicBezTo>
                    <a:pt x="1081870" y="237250"/>
                    <a:pt x="1654644" y="-1"/>
                    <a:pt x="225188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汉仪歪歪体简" panose="00020600040101010101" pitchFamily="18" charset="-122"/>
                <a:ea typeface="汉仪歪歪体简" panose="00020600040101010101" pitchFamily="18" charset="-122"/>
              </a:endParaRPr>
            </a:p>
          </p:txBody>
        </p:sp>
        <p:sp>
          <p:nvSpPr>
            <p:cNvPr id="13" name="任意多边形 29">
              <a:extLst>
                <a:ext uri="{FF2B5EF4-FFF2-40B4-BE49-F238E27FC236}">
                  <a16:creationId xmlns:a16="http://schemas.microsoft.com/office/drawing/2014/main" id="{28ABD648-C024-4F93-A3BD-BC949060EE4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709120" y="4175882"/>
              <a:ext cx="360772" cy="360000"/>
            </a:xfrm>
            <a:custGeom>
              <a:avLst/>
              <a:gdLst>
                <a:gd name="connsiteX0" fmla="*/ 816378 w 5074852"/>
                <a:gd name="connsiteY0" fmla="*/ 3584162 h 5063990"/>
                <a:gd name="connsiteX1" fmla="*/ 494757 w 5074852"/>
                <a:gd name="connsiteY1" fmla="*/ 4562500 h 5063990"/>
                <a:gd name="connsiteX2" fmla="*/ 1522998 w 5074852"/>
                <a:gd name="connsiteY2" fmla="*/ 4251342 h 5063990"/>
                <a:gd name="connsiteX3" fmla="*/ 1446260 w 5074852"/>
                <a:gd name="connsiteY3" fmla="*/ 4131002 h 5063990"/>
                <a:gd name="connsiteX4" fmla="*/ 923382 w 5074852"/>
                <a:gd name="connsiteY4" fmla="*/ 3642561 h 5063990"/>
                <a:gd name="connsiteX5" fmla="*/ 3542907 w 5074852"/>
                <a:gd name="connsiteY5" fmla="*/ 705484 h 5063990"/>
                <a:gd name="connsiteX6" fmla="*/ 985516 w 5074852"/>
                <a:gd name="connsiteY6" fmla="*/ 3262875 h 5063990"/>
                <a:gd name="connsiteX7" fmla="*/ 1113448 w 5074852"/>
                <a:gd name="connsiteY7" fmla="*/ 3332695 h 5063990"/>
                <a:gd name="connsiteX8" fmla="*/ 1742481 w 5074852"/>
                <a:gd name="connsiteY8" fmla="*/ 3920299 h 5063990"/>
                <a:gd name="connsiteX9" fmla="*/ 1832850 w 5074852"/>
                <a:gd name="connsiteY9" fmla="*/ 4062016 h 5063990"/>
                <a:gd name="connsiteX10" fmla="*/ 4417890 w 5074852"/>
                <a:gd name="connsiteY10" fmla="*/ 1476978 h 5063990"/>
                <a:gd name="connsiteX11" fmla="*/ 4415770 w 5074852"/>
                <a:gd name="connsiteY11" fmla="*/ 1472766 h 5063990"/>
                <a:gd name="connsiteX12" fmla="*/ 3636524 w 5074852"/>
                <a:gd name="connsiteY12" fmla="*/ 744840 h 5063990"/>
                <a:gd name="connsiteX13" fmla="*/ 4176835 w 5074852"/>
                <a:gd name="connsiteY13" fmla="*/ 341562 h 5063990"/>
                <a:gd name="connsiteX14" fmla="*/ 3853383 w 5074852"/>
                <a:gd name="connsiteY14" fmla="*/ 434650 h 5063990"/>
                <a:gd name="connsiteX15" fmla="*/ 3842392 w 5074852"/>
                <a:gd name="connsiteY15" fmla="*/ 443598 h 5063990"/>
                <a:gd name="connsiteX16" fmla="*/ 3985575 w 5074852"/>
                <a:gd name="connsiteY16" fmla="*/ 521743 h 5063990"/>
                <a:gd name="connsiteX17" fmla="*/ 4614609 w 5074852"/>
                <a:gd name="connsiteY17" fmla="*/ 1109348 h 5063990"/>
                <a:gd name="connsiteX18" fmla="*/ 4661937 w 5074852"/>
                <a:gd name="connsiteY18" fmla="*/ 1183566 h 5063990"/>
                <a:gd name="connsiteX19" fmla="*/ 4671494 w 5074852"/>
                <a:gd name="connsiteY19" fmla="*/ 1167546 h 5063990"/>
                <a:gd name="connsiteX20" fmla="*/ 4721960 w 5074852"/>
                <a:gd name="connsiteY20" fmla="*/ 796243 h 5063990"/>
                <a:gd name="connsiteX21" fmla="*/ 4328896 w 5074852"/>
                <a:gd name="connsiteY21" fmla="*/ 365548 h 5063990"/>
                <a:gd name="connsiteX22" fmla="*/ 4176835 w 5074852"/>
                <a:gd name="connsiteY22" fmla="*/ 341562 h 5063990"/>
                <a:gd name="connsiteX23" fmla="*/ 4183824 w 5074852"/>
                <a:gd name="connsiteY23" fmla="*/ 189 h 5063990"/>
                <a:gd name="connsiteX24" fmla="*/ 4427259 w 5074852"/>
                <a:gd name="connsiteY24" fmla="*/ 38588 h 5063990"/>
                <a:gd name="connsiteX25" fmla="*/ 5056526 w 5074852"/>
                <a:gd name="connsiteY25" fmla="*/ 728098 h 5063990"/>
                <a:gd name="connsiteX26" fmla="*/ 4913426 w 5074852"/>
                <a:gd name="connsiteY26" fmla="*/ 1426963 h 5063990"/>
                <a:gd name="connsiteX27" fmla="*/ 4897039 w 5074852"/>
                <a:gd name="connsiteY27" fmla="*/ 1447543 h 5063990"/>
                <a:gd name="connsiteX28" fmla="*/ 4901285 w 5074852"/>
                <a:gd name="connsiteY28" fmla="*/ 1451788 h 5063990"/>
                <a:gd name="connsiteX29" fmla="*/ 4863862 w 5074852"/>
                <a:gd name="connsiteY29" fmla="*/ 1489211 h 5063990"/>
                <a:gd name="connsiteX30" fmla="*/ 4837026 w 5074852"/>
                <a:gd name="connsiteY30" fmla="*/ 1522915 h 5063990"/>
                <a:gd name="connsiteX31" fmla="*/ 4747085 w 5074852"/>
                <a:gd name="connsiteY31" fmla="*/ 1608804 h 5063990"/>
                <a:gd name="connsiteX32" fmla="*/ 4745805 w 5074852"/>
                <a:gd name="connsiteY32" fmla="*/ 1607267 h 5063990"/>
                <a:gd name="connsiteX33" fmla="*/ 1881323 w 5074852"/>
                <a:gd name="connsiteY33" fmla="*/ 4471749 h 5063990"/>
                <a:gd name="connsiteX34" fmla="*/ 1884004 w 5074852"/>
                <a:gd name="connsiteY34" fmla="*/ 4480607 h 5063990"/>
                <a:gd name="connsiteX35" fmla="*/ 1867459 w 5074852"/>
                <a:gd name="connsiteY35" fmla="*/ 4485614 h 5063990"/>
                <a:gd name="connsiteX36" fmla="*/ 1850684 w 5074852"/>
                <a:gd name="connsiteY36" fmla="*/ 4502388 h 5063990"/>
                <a:gd name="connsiteX37" fmla="*/ 1841703 w 5074852"/>
                <a:gd name="connsiteY37" fmla="*/ 4493407 h 5063990"/>
                <a:gd name="connsiteX38" fmla="*/ 598435 w 5074852"/>
                <a:gd name="connsiteY38" fmla="*/ 4869636 h 5063990"/>
                <a:gd name="connsiteX39" fmla="*/ 0 w 5074852"/>
                <a:gd name="connsiteY39" fmla="*/ 5063990 h 5063990"/>
                <a:gd name="connsiteX40" fmla="*/ 95240 w 5074852"/>
                <a:gd name="connsiteY40" fmla="*/ 4745484 h 5063990"/>
                <a:gd name="connsiteX41" fmla="*/ 93708 w 5074852"/>
                <a:gd name="connsiteY41" fmla="*/ 4744980 h 5063990"/>
                <a:gd name="connsiteX42" fmla="*/ 112315 w 5074852"/>
                <a:gd name="connsiteY42" fmla="*/ 4688384 h 5063990"/>
                <a:gd name="connsiteX43" fmla="*/ 166429 w 5074852"/>
                <a:gd name="connsiteY43" fmla="*/ 4507414 h 5063990"/>
                <a:gd name="connsiteX44" fmla="*/ 170700 w 5074852"/>
                <a:gd name="connsiteY44" fmla="*/ 4510779 h 5063990"/>
                <a:gd name="connsiteX45" fmla="*/ 604148 w 5074852"/>
                <a:gd name="connsiteY45" fmla="*/ 3192281 h 5063990"/>
                <a:gd name="connsiteX46" fmla="*/ 601026 w 5074852"/>
                <a:gd name="connsiteY46" fmla="*/ 3189159 h 5063990"/>
                <a:gd name="connsiteX47" fmla="*/ 607205 w 5074852"/>
                <a:gd name="connsiteY47" fmla="*/ 3182980 h 5063990"/>
                <a:gd name="connsiteX48" fmla="*/ 610885 w 5074852"/>
                <a:gd name="connsiteY48" fmla="*/ 3171785 h 5063990"/>
                <a:gd name="connsiteX49" fmla="*/ 616540 w 5074852"/>
                <a:gd name="connsiteY49" fmla="*/ 3173645 h 5063990"/>
                <a:gd name="connsiteX50" fmla="*/ 3522874 w 5074852"/>
                <a:gd name="connsiteY50" fmla="*/ 267311 h 5063990"/>
                <a:gd name="connsiteX51" fmla="*/ 3522007 w 5074852"/>
                <a:gd name="connsiteY51" fmla="*/ 266444 h 5063990"/>
                <a:gd name="connsiteX52" fmla="*/ 3539763 w 5074852"/>
                <a:gd name="connsiteY52" fmla="*/ 250422 h 5063990"/>
                <a:gd name="connsiteX53" fmla="*/ 3548848 w 5074852"/>
                <a:gd name="connsiteY53" fmla="*/ 241337 h 5063990"/>
                <a:gd name="connsiteX54" fmla="*/ 3549314 w 5074852"/>
                <a:gd name="connsiteY54" fmla="*/ 241803 h 5063990"/>
                <a:gd name="connsiteX55" fmla="*/ 3591419 w 5074852"/>
                <a:gd name="connsiteY55" fmla="*/ 203809 h 5063990"/>
                <a:gd name="connsiteX56" fmla="*/ 4183824 w 5074852"/>
                <a:gd name="connsiteY56" fmla="*/ 189 h 5063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5074852" h="5063990">
                  <a:moveTo>
                    <a:pt x="816378" y="3584162"/>
                  </a:moveTo>
                  <a:lnTo>
                    <a:pt x="494757" y="4562500"/>
                  </a:lnTo>
                  <a:lnTo>
                    <a:pt x="1522998" y="4251342"/>
                  </a:lnTo>
                  <a:lnTo>
                    <a:pt x="1446260" y="4131002"/>
                  </a:lnTo>
                  <a:cubicBezTo>
                    <a:pt x="1306625" y="3934700"/>
                    <a:pt x="1128728" y="3768520"/>
                    <a:pt x="923382" y="3642561"/>
                  </a:cubicBezTo>
                  <a:close/>
                  <a:moveTo>
                    <a:pt x="3542907" y="705484"/>
                  </a:moveTo>
                  <a:lnTo>
                    <a:pt x="985516" y="3262875"/>
                  </a:lnTo>
                  <a:lnTo>
                    <a:pt x="1113448" y="3332695"/>
                  </a:lnTo>
                  <a:cubicBezTo>
                    <a:pt x="1360483" y="3484226"/>
                    <a:pt x="1574498" y="3684145"/>
                    <a:pt x="1742481" y="3920299"/>
                  </a:cubicBezTo>
                  <a:lnTo>
                    <a:pt x="1832850" y="4062016"/>
                  </a:lnTo>
                  <a:lnTo>
                    <a:pt x="4417890" y="1476978"/>
                  </a:lnTo>
                  <a:lnTo>
                    <a:pt x="4415770" y="1472766"/>
                  </a:lnTo>
                  <a:cubicBezTo>
                    <a:pt x="4236029" y="1156670"/>
                    <a:pt x="3964114" y="902663"/>
                    <a:pt x="3636524" y="744840"/>
                  </a:cubicBezTo>
                  <a:close/>
                  <a:moveTo>
                    <a:pt x="4176835" y="341562"/>
                  </a:moveTo>
                  <a:cubicBezTo>
                    <a:pt x="4062433" y="339228"/>
                    <a:pt x="3949500" y="371545"/>
                    <a:pt x="3853383" y="434650"/>
                  </a:cubicBezTo>
                  <a:lnTo>
                    <a:pt x="3842392" y="443598"/>
                  </a:lnTo>
                  <a:lnTo>
                    <a:pt x="3985575" y="521743"/>
                  </a:lnTo>
                  <a:cubicBezTo>
                    <a:pt x="4232611" y="673273"/>
                    <a:pt x="4446625" y="873192"/>
                    <a:pt x="4614609" y="1109348"/>
                  </a:cubicBezTo>
                  <a:lnTo>
                    <a:pt x="4661937" y="1183566"/>
                  </a:lnTo>
                  <a:lnTo>
                    <a:pt x="4671494" y="1167546"/>
                  </a:lnTo>
                  <a:cubicBezTo>
                    <a:pt x="4728833" y="1054946"/>
                    <a:pt x="4748054" y="924352"/>
                    <a:pt x="4721960" y="796243"/>
                  </a:cubicBezTo>
                  <a:cubicBezTo>
                    <a:pt x="4680210" y="591268"/>
                    <a:pt x="4529210" y="425811"/>
                    <a:pt x="4328896" y="365548"/>
                  </a:cubicBezTo>
                  <a:cubicBezTo>
                    <a:pt x="4278817" y="350482"/>
                    <a:pt x="4227681" y="342599"/>
                    <a:pt x="4176835" y="341562"/>
                  </a:cubicBezTo>
                  <a:close/>
                  <a:moveTo>
                    <a:pt x="4183824" y="189"/>
                  </a:moveTo>
                  <a:cubicBezTo>
                    <a:pt x="4265224" y="1850"/>
                    <a:pt x="4347087" y="14469"/>
                    <a:pt x="4427259" y="38588"/>
                  </a:cubicBezTo>
                  <a:cubicBezTo>
                    <a:pt x="4747948" y="135065"/>
                    <a:pt x="4989688" y="399949"/>
                    <a:pt x="5056526" y="728098"/>
                  </a:cubicBezTo>
                  <a:cubicBezTo>
                    <a:pt x="5106655" y="974209"/>
                    <a:pt x="5052319" y="1226049"/>
                    <a:pt x="4913426" y="1426963"/>
                  </a:cubicBezTo>
                  <a:lnTo>
                    <a:pt x="4897039" y="1447543"/>
                  </a:lnTo>
                  <a:lnTo>
                    <a:pt x="4901285" y="1451788"/>
                  </a:lnTo>
                  <a:lnTo>
                    <a:pt x="4863862" y="1489211"/>
                  </a:lnTo>
                  <a:lnTo>
                    <a:pt x="4837026" y="1522915"/>
                  </a:lnTo>
                  <a:cubicBezTo>
                    <a:pt x="4809271" y="1553308"/>
                    <a:pt x="4779260" y="1582027"/>
                    <a:pt x="4747085" y="1608804"/>
                  </a:cubicBezTo>
                  <a:lnTo>
                    <a:pt x="4745805" y="1607267"/>
                  </a:lnTo>
                  <a:lnTo>
                    <a:pt x="1881323" y="4471749"/>
                  </a:lnTo>
                  <a:lnTo>
                    <a:pt x="1884004" y="4480607"/>
                  </a:lnTo>
                  <a:lnTo>
                    <a:pt x="1867459" y="4485614"/>
                  </a:lnTo>
                  <a:lnTo>
                    <a:pt x="1850684" y="4502388"/>
                  </a:lnTo>
                  <a:lnTo>
                    <a:pt x="1841703" y="4493407"/>
                  </a:lnTo>
                  <a:lnTo>
                    <a:pt x="598435" y="4869636"/>
                  </a:lnTo>
                  <a:lnTo>
                    <a:pt x="0" y="5063990"/>
                  </a:lnTo>
                  <a:lnTo>
                    <a:pt x="95240" y="4745484"/>
                  </a:lnTo>
                  <a:lnTo>
                    <a:pt x="93708" y="4744980"/>
                  </a:lnTo>
                  <a:lnTo>
                    <a:pt x="112315" y="4688384"/>
                  </a:lnTo>
                  <a:lnTo>
                    <a:pt x="166429" y="4507414"/>
                  </a:lnTo>
                  <a:lnTo>
                    <a:pt x="170700" y="4510779"/>
                  </a:lnTo>
                  <a:lnTo>
                    <a:pt x="604148" y="3192281"/>
                  </a:lnTo>
                  <a:lnTo>
                    <a:pt x="601026" y="3189159"/>
                  </a:lnTo>
                  <a:lnTo>
                    <a:pt x="607205" y="3182980"/>
                  </a:lnTo>
                  <a:lnTo>
                    <a:pt x="610885" y="3171785"/>
                  </a:lnTo>
                  <a:lnTo>
                    <a:pt x="616540" y="3173645"/>
                  </a:lnTo>
                  <a:lnTo>
                    <a:pt x="3522874" y="267311"/>
                  </a:lnTo>
                  <a:lnTo>
                    <a:pt x="3522007" y="266444"/>
                  </a:lnTo>
                  <a:lnTo>
                    <a:pt x="3539763" y="250422"/>
                  </a:lnTo>
                  <a:lnTo>
                    <a:pt x="3548848" y="241337"/>
                  </a:lnTo>
                  <a:lnTo>
                    <a:pt x="3549314" y="241803"/>
                  </a:lnTo>
                  <a:lnTo>
                    <a:pt x="3591419" y="203809"/>
                  </a:lnTo>
                  <a:cubicBezTo>
                    <a:pt x="3759677" y="66975"/>
                    <a:pt x="3970150" y="-4171"/>
                    <a:pt x="4183824" y="1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汉仪歪歪体简" panose="00020600040101010101" pitchFamily="18" charset="-122"/>
                <a:ea typeface="汉仪歪歪体简" panose="00020600040101010101" pitchFamily="18" charset="-122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4CCB78DD-6367-4180-BCAF-93E4A599AE64}"/>
                </a:ext>
              </a:extLst>
            </p:cNvPr>
            <p:cNvSpPr txBox="1"/>
            <p:nvPr/>
          </p:nvSpPr>
          <p:spPr>
            <a:xfrm>
              <a:off x="2085286" y="2165450"/>
              <a:ext cx="3229566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400" dirty="0">
                  <a:latin typeface="汉仪歪歪体简" panose="00020600040101010101" pitchFamily="18" charset="-122"/>
                  <a:ea typeface="汉仪歪歪体简" panose="00020600040101010101" pitchFamily="18" charset="-122"/>
                </a:rPr>
                <a:t>Just for today I will try to live through this day only and not tackle my whole life problem at once. </a:t>
              </a: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C02A4B0F-3AEF-4868-8BE3-0E98B84A17B5}"/>
                </a:ext>
              </a:extLst>
            </p:cNvPr>
            <p:cNvSpPr txBox="1"/>
            <p:nvPr/>
          </p:nvSpPr>
          <p:spPr>
            <a:xfrm>
              <a:off x="7321204" y="2169376"/>
              <a:ext cx="3229566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400" dirty="0">
                  <a:latin typeface="汉仪歪歪体简" panose="00020600040101010101" pitchFamily="18" charset="-122"/>
                  <a:ea typeface="汉仪歪歪体简" panose="00020600040101010101" pitchFamily="18" charset="-122"/>
                </a:rPr>
                <a:t>Just for today I will try to live through this day only and not tackle my whole life problem at once. </a:t>
              </a: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2CFF2E6C-163A-4881-ACF5-A0BEB3D955FF}"/>
                </a:ext>
              </a:extLst>
            </p:cNvPr>
            <p:cNvSpPr txBox="1"/>
            <p:nvPr/>
          </p:nvSpPr>
          <p:spPr>
            <a:xfrm>
              <a:off x="7332151" y="3886418"/>
              <a:ext cx="3229566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400" dirty="0">
                  <a:latin typeface="汉仪歪歪体简" panose="00020600040101010101" pitchFamily="18" charset="-122"/>
                  <a:ea typeface="汉仪歪歪体简" panose="00020600040101010101" pitchFamily="18" charset="-122"/>
                </a:rPr>
                <a:t>Just for today I will try to live through this day only and not tackle my whole life problem at once.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73189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id="{2E9B0E8E-A0E0-49BE-ACBA-365A8A256A55}"/>
              </a:ext>
            </a:extLst>
          </p:cNvPr>
          <p:cNvSpPr/>
          <p:nvPr/>
        </p:nvSpPr>
        <p:spPr>
          <a:xfrm>
            <a:off x="717452" y="2124221"/>
            <a:ext cx="10649242" cy="2743200"/>
          </a:xfrm>
          <a:prstGeom prst="rect">
            <a:avLst/>
          </a:prstGeom>
          <a:solidFill>
            <a:srgbClr val="E9F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73168C34-24F2-4775-A0DB-E8D805229E0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5" t="3077" b="3180"/>
          <a:stretch/>
        </p:blipFill>
        <p:spPr>
          <a:xfrm>
            <a:off x="3601329" y="281353"/>
            <a:ext cx="4714348" cy="6428937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2A673D5F-4A98-41D5-A6A8-E363AF54C81C}"/>
              </a:ext>
            </a:extLst>
          </p:cNvPr>
          <p:cNvSpPr txBox="1"/>
          <p:nvPr/>
        </p:nvSpPr>
        <p:spPr>
          <a:xfrm>
            <a:off x="4015077" y="2911046"/>
            <a:ext cx="6012987" cy="584775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bg1">
                    <a:lumMod val="50000"/>
                  </a:schemeClr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ADD YOUR TITTLE HERE</a:t>
            </a:r>
            <a:endParaRPr lang="zh-CN" altLang="en-US" sz="3200" b="1" dirty="0">
              <a:solidFill>
                <a:schemeClr val="bg1">
                  <a:lumMod val="50000"/>
                </a:schemeClr>
              </a:solidFill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57BF39E1-6032-493B-8E64-F1E34C754A80}"/>
              </a:ext>
            </a:extLst>
          </p:cNvPr>
          <p:cNvSpPr txBox="1"/>
          <p:nvPr/>
        </p:nvSpPr>
        <p:spPr>
          <a:xfrm>
            <a:off x="2279101" y="2911046"/>
            <a:ext cx="133847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b="1" dirty="0">
                <a:solidFill>
                  <a:schemeClr val="bg1">
                    <a:lumMod val="50000"/>
                  </a:schemeClr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03</a:t>
            </a:r>
            <a:endParaRPr lang="zh-CN" altLang="en-US" sz="6600" b="1" dirty="0">
              <a:solidFill>
                <a:schemeClr val="bg1">
                  <a:lumMod val="50000"/>
                </a:schemeClr>
              </a:solidFill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9" name="矩形 23">
            <a:extLst>
              <a:ext uri="{FF2B5EF4-FFF2-40B4-BE49-F238E27FC236}">
                <a16:creationId xmlns:a16="http://schemas.microsoft.com/office/drawing/2014/main" id="{1BB50642-D683-4633-A3E9-B3A3FEB30D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5077" y="3495821"/>
            <a:ext cx="6101861" cy="62100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THIS IS A ART TEMPLATE ,THE TEMPLATE THANK YOU WATCHING THIS ONE. THIS IS A ART TEMPLATE</a:t>
            </a:r>
          </a:p>
        </p:txBody>
      </p:sp>
    </p:spTree>
    <p:extLst>
      <p:ext uri="{BB962C8B-B14F-4D97-AF65-F5344CB8AC3E}">
        <p14:creationId xmlns:p14="http://schemas.microsoft.com/office/powerpoint/2010/main" val="1037416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9CAD515A-AB28-4C50-A98C-9B07FE941EFA}"/>
              </a:ext>
            </a:extLst>
          </p:cNvPr>
          <p:cNvSpPr/>
          <p:nvPr/>
        </p:nvSpPr>
        <p:spPr>
          <a:xfrm>
            <a:off x="647114" y="576775"/>
            <a:ext cx="10789920" cy="5795890"/>
          </a:xfrm>
          <a:prstGeom prst="rect">
            <a:avLst/>
          </a:prstGeom>
          <a:solidFill>
            <a:srgbClr val="E9F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9B8CCEB9-9CE7-4EE0-B017-3853DC3EB39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04" r="58780" b="11123"/>
          <a:stretch/>
        </p:blipFill>
        <p:spPr>
          <a:xfrm>
            <a:off x="6617278" y="3006984"/>
            <a:ext cx="4819756" cy="3966516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2576F295-8C5E-4ED4-B135-C8742D4953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1777" y="1437937"/>
            <a:ext cx="5570345" cy="70788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4000" b="1" dirty="0">
                <a:latin typeface="汉仪歪歪体简" panose="00020600040101010101" pitchFamily="18" charset="-122"/>
                <a:ea typeface="汉仪歪歪体简" panose="00020600040101010101" pitchFamily="18" charset="-122"/>
                <a:cs typeface="Open Sans" panose="020B0606030504020204" pitchFamily="34" charset="0"/>
              </a:rPr>
              <a:t>章  节  提  要</a:t>
            </a:r>
          </a:p>
        </p:txBody>
      </p:sp>
      <p:sp>
        <p:nvSpPr>
          <p:cNvPr id="6" name="TextBox 13">
            <a:extLst>
              <a:ext uri="{FF2B5EF4-FFF2-40B4-BE49-F238E27FC236}">
                <a16:creationId xmlns:a16="http://schemas.microsoft.com/office/drawing/2014/main" id="{F3F07B3C-F7B9-49E7-ABA2-4A16E8D29460}"/>
              </a:ext>
            </a:extLst>
          </p:cNvPr>
          <p:cNvSpPr txBox="1"/>
          <p:nvPr/>
        </p:nvSpPr>
        <p:spPr>
          <a:xfrm>
            <a:off x="1485140" y="1994893"/>
            <a:ext cx="60863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C0099"/>
              </a:buClr>
            </a:pPr>
            <a:r>
              <a:rPr lang="en-US" altLang="zh-CN" sz="16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Just for today I will try to live through this day only and not tackle my whole life problem at once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4E8CAA78-EAB9-47F8-9215-01CE7763BA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039" y="2906709"/>
            <a:ext cx="5570345" cy="52322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800" b="1" dirty="0">
                <a:latin typeface="汉仪歪歪体简" panose="00020600040101010101" pitchFamily="18" charset="-122"/>
                <a:ea typeface="汉仪歪歪体简" panose="00020600040101010101" pitchFamily="18" charset="-122"/>
                <a:cs typeface="Open Sans" panose="020B0606030504020204" pitchFamily="34" charset="0"/>
              </a:rPr>
              <a:t>STEP 01</a:t>
            </a:r>
            <a:endParaRPr lang="zh-CN" altLang="en-US" sz="2800" b="1" dirty="0">
              <a:latin typeface="汉仪歪歪体简" panose="00020600040101010101" pitchFamily="18" charset="-122"/>
              <a:ea typeface="汉仪歪歪体简" panose="00020600040101010101" pitchFamily="18" charset="-122"/>
              <a:cs typeface="Open Sans" panose="020B0606030504020204" pitchFamily="34" charset="0"/>
            </a:endParaRPr>
          </a:p>
        </p:txBody>
      </p:sp>
      <p:sp>
        <p:nvSpPr>
          <p:cNvPr id="8" name="TextBox 13">
            <a:extLst>
              <a:ext uri="{FF2B5EF4-FFF2-40B4-BE49-F238E27FC236}">
                <a16:creationId xmlns:a16="http://schemas.microsoft.com/office/drawing/2014/main" id="{6C388B5D-0A8A-46A2-89E5-120100997498}"/>
              </a:ext>
            </a:extLst>
          </p:cNvPr>
          <p:cNvSpPr txBox="1"/>
          <p:nvPr/>
        </p:nvSpPr>
        <p:spPr>
          <a:xfrm>
            <a:off x="1480590" y="3306819"/>
            <a:ext cx="60863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C0099"/>
              </a:buClr>
            </a:pPr>
            <a:r>
              <a:rPr lang="en-US" altLang="zh-CN" sz="16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Just for today I will try to live through this day only and not tackle my whole life problem at once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CB3562F5-AB25-4401-A387-301639FC8C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1489" y="4218635"/>
            <a:ext cx="5570345" cy="52322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800" b="1" dirty="0">
                <a:latin typeface="汉仪歪歪体简" panose="00020600040101010101" pitchFamily="18" charset="-122"/>
                <a:ea typeface="汉仪歪歪体简" panose="00020600040101010101" pitchFamily="18" charset="-122"/>
                <a:cs typeface="Open Sans" panose="020B0606030504020204" pitchFamily="34" charset="0"/>
              </a:rPr>
              <a:t>STEP 02</a:t>
            </a:r>
            <a:endParaRPr lang="zh-CN" altLang="en-US" sz="2800" b="1" dirty="0">
              <a:latin typeface="汉仪歪歪体简" panose="00020600040101010101" pitchFamily="18" charset="-122"/>
              <a:ea typeface="汉仪歪歪体简" panose="00020600040101010101" pitchFamily="18" charset="-122"/>
              <a:cs typeface="Open Sans" panose="020B0606030504020204" pitchFamily="34" charset="0"/>
            </a:endParaRPr>
          </a:p>
        </p:txBody>
      </p:sp>
      <p:sp>
        <p:nvSpPr>
          <p:cNvPr id="10" name="TextBox 13">
            <a:extLst>
              <a:ext uri="{FF2B5EF4-FFF2-40B4-BE49-F238E27FC236}">
                <a16:creationId xmlns:a16="http://schemas.microsoft.com/office/drawing/2014/main" id="{F4BC0ADC-34D6-441F-8A7D-91E7D0AA5B17}"/>
              </a:ext>
            </a:extLst>
          </p:cNvPr>
          <p:cNvSpPr txBox="1"/>
          <p:nvPr/>
        </p:nvSpPr>
        <p:spPr>
          <a:xfrm>
            <a:off x="1476040" y="4618745"/>
            <a:ext cx="6086357" cy="796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C0099"/>
              </a:buClr>
            </a:pPr>
            <a:r>
              <a:rPr lang="en-US" altLang="zh-CN" sz="16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Just for today I will try to live through this day only and not tackle my whole life problem at once</a:t>
            </a:r>
          </a:p>
        </p:txBody>
      </p:sp>
    </p:spTree>
    <p:extLst>
      <p:ext uri="{BB962C8B-B14F-4D97-AF65-F5344CB8AC3E}">
        <p14:creationId xmlns:p14="http://schemas.microsoft.com/office/powerpoint/2010/main" val="16687140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9CAD515A-AB28-4C50-A98C-9B07FE941EFA}"/>
              </a:ext>
            </a:extLst>
          </p:cNvPr>
          <p:cNvSpPr/>
          <p:nvPr/>
        </p:nvSpPr>
        <p:spPr>
          <a:xfrm>
            <a:off x="647114" y="576775"/>
            <a:ext cx="10789920" cy="5795890"/>
          </a:xfrm>
          <a:prstGeom prst="rect">
            <a:avLst/>
          </a:prstGeom>
          <a:solidFill>
            <a:srgbClr val="E9F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3CBF3A0D-8B72-49DC-9535-5291DC9E08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2468" y="1069145"/>
            <a:ext cx="3789752" cy="3622431"/>
          </a:xfrm>
          <a:prstGeom prst="rect">
            <a:avLst/>
          </a:prstGeom>
        </p:spPr>
      </p:pic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FA0296C0-3F98-4639-AC77-528425795C39}"/>
              </a:ext>
            </a:extLst>
          </p:cNvPr>
          <p:cNvCxnSpPr/>
          <p:nvPr/>
        </p:nvCxnSpPr>
        <p:spPr>
          <a:xfrm>
            <a:off x="6042074" y="1575585"/>
            <a:ext cx="0" cy="400929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id="{CC648CAD-8DB0-4C95-8477-A6221F886C01}"/>
              </a:ext>
            </a:extLst>
          </p:cNvPr>
          <p:cNvSpPr/>
          <p:nvPr/>
        </p:nvSpPr>
        <p:spPr>
          <a:xfrm>
            <a:off x="1735603" y="4108439"/>
            <a:ext cx="321798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I will do somebody a good turn</a:t>
            </a:r>
            <a:r>
              <a:rPr lang="en-US" altLang="zh-CN" sz="14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Just for today I will try to live through this day only and not tackle my whole</a:t>
            </a:r>
            <a:r>
              <a:rPr lang="zh-CN" altLang="en-US" sz="14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 three ways. I will do somebody a good turn</a:t>
            </a:r>
            <a:r>
              <a:rPr lang="en-US" altLang="zh-CN" sz="14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Just for today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A83F92FE-40E6-452A-831B-B417446295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6375" y="1069145"/>
            <a:ext cx="3789752" cy="3622431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4F926867-6834-44D0-ADEF-1579001C4192}"/>
              </a:ext>
            </a:extLst>
          </p:cNvPr>
          <p:cNvSpPr/>
          <p:nvPr/>
        </p:nvSpPr>
        <p:spPr>
          <a:xfrm>
            <a:off x="7249510" y="4108439"/>
            <a:ext cx="321798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I will do somebody a good turn</a:t>
            </a:r>
            <a:r>
              <a:rPr lang="en-US" altLang="zh-CN" sz="14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Just for today I will try to live through this day only and not tackle my whole</a:t>
            </a:r>
            <a:r>
              <a:rPr lang="zh-CN" altLang="en-US" sz="14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 three ways. I will do somebody a good turn</a:t>
            </a:r>
            <a:r>
              <a:rPr lang="en-US" altLang="zh-CN" sz="14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Just for today</a:t>
            </a:r>
          </a:p>
        </p:txBody>
      </p:sp>
    </p:spTree>
    <p:extLst>
      <p:ext uri="{BB962C8B-B14F-4D97-AF65-F5344CB8AC3E}">
        <p14:creationId xmlns:p14="http://schemas.microsoft.com/office/powerpoint/2010/main" val="36744571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9CAD515A-AB28-4C50-A98C-9B07FE941EFA}"/>
              </a:ext>
            </a:extLst>
          </p:cNvPr>
          <p:cNvSpPr/>
          <p:nvPr/>
        </p:nvSpPr>
        <p:spPr>
          <a:xfrm>
            <a:off x="647114" y="576775"/>
            <a:ext cx="10789920" cy="5795890"/>
          </a:xfrm>
          <a:prstGeom prst="rect">
            <a:avLst/>
          </a:prstGeom>
          <a:solidFill>
            <a:srgbClr val="E9F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Straight Connector 69@|9FFC:0|FBC:0|LFC:9868950|LBC:16777215">
            <a:extLst>
              <a:ext uri="{FF2B5EF4-FFF2-40B4-BE49-F238E27FC236}">
                <a16:creationId xmlns:a16="http://schemas.microsoft.com/office/drawing/2014/main" id="{EAFBDBAD-AE03-4D0D-8318-1FCB6709560E}"/>
              </a:ext>
            </a:extLst>
          </p:cNvPr>
          <p:cNvCxnSpPr/>
          <p:nvPr/>
        </p:nvCxnSpPr>
        <p:spPr>
          <a:xfrm flipV="1">
            <a:off x="2408241" y="3164874"/>
            <a:ext cx="0" cy="471487"/>
          </a:xfrm>
          <a:prstGeom prst="line">
            <a:avLst/>
          </a:prstGeom>
          <a:ln w="127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5" name="Straight Connector 70@|9FFC:0|FBC:0|LFC:9868950|LBC:16777215">
            <a:extLst>
              <a:ext uri="{FF2B5EF4-FFF2-40B4-BE49-F238E27FC236}">
                <a16:creationId xmlns:a16="http://schemas.microsoft.com/office/drawing/2014/main" id="{E4E21A72-C4C8-4E10-8551-7CAA45A0464E}"/>
              </a:ext>
            </a:extLst>
          </p:cNvPr>
          <p:cNvCxnSpPr/>
          <p:nvPr/>
        </p:nvCxnSpPr>
        <p:spPr>
          <a:xfrm flipV="1">
            <a:off x="4929191" y="3164874"/>
            <a:ext cx="0" cy="471487"/>
          </a:xfrm>
          <a:prstGeom prst="line">
            <a:avLst/>
          </a:prstGeom>
          <a:ln w="127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6" name="Straight Connector 71@|9FFC:0|FBC:0|LFC:9868950|LBC:16777215">
            <a:extLst>
              <a:ext uri="{FF2B5EF4-FFF2-40B4-BE49-F238E27FC236}">
                <a16:creationId xmlns:a16="http://schemas.microsoft.com/office/drawing/2014/main" id="{B3933E8E-763B-4911-9A15-900414A9F039}"/>
              </a:ext>
            </a:extLst>
          </p:cNvPr>
          <p:cNvCxnSpPr/>
          <p:nvPr/>
        </p:nvCxnSpPr>
        <p:spPr>
          <a:xfrm flipV="1">
            <a:off x="7451728" y="3164874"/>
            <a:ext cx="0" cy="471487"/>
          </a:xfrm>
          <a:prstGeom prst="line">
            <a:avLst/>
          </a:prstGeom>
          <a:ln w="127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7" name="Straight Connector 72@|9FFC:0|FBC:0|LFC:9868950|LBC:16777215">
            <a:extLst>
              <a:ext uri="{FF2B5EF4-FFF2-40B4-BE49-F238E27FC236}">
                <a16:creationId xmlns:a16="http://schemas.microsoft.com/office/drawing/2014/main" id="{58AFD6DD-10F3-4FC5-8E82-CB1970BF640C}"/>
              </a:ext>
            </a:extLst>
          </p:cNvPr>
          <p:cNvCxnSpPr/>
          <p:nvPr/>
        </p:nvCxnSpPr>
        <p:spPr>
          <a:xfrm flipV="1">
            <a:off x="9958391" y="3164874"/>
            <a:ext cx="0" cy="471487"/>
          </a:xfrm>
          <a:prstGeom prst="line">
            <a:avLst/>
          </a:prstGeom>
          <a:ln w="127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8" name="Straight Connector 73@|9FFC:0|FBC:0|LFC:9868950|LBC:16777215">
            <a:extLst>
              <a:ext uri="{FF2B5EF4-FFF2-40B4-BE49-F238E27FC236}">
                <a16:creationId xmlns:a16="http://schemas.microsoft.com/office/drawing/2014/main" id="{A15A6EE3-1251-4A89-975F-1AF5FC60C846}"/>
              </a:ext>
            </a:extLst>
          </p:cNvPr>
          <p:cNvCxnSpPr/>
          <p:nvPr/>
        </p:nvCxnSpPr>
        <p:spPr>
          <a:xfrm>
            <a:off x="2408241" y="3164874"/>
            <a:ext cx="7550150" cy="0"/>
          </a:xfrm>
          <a:prstGeom prst="line">
            <a:avLst/>
          </a:prstGeom>
          <a:ln w="127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9" name="Freeform 367">
            <a:extLst>
              <a:ext uri="{FF2B5EF4-FFF2-40B4-BE49-F238E27FC236}">
                <a16:creationId xmlns:a16="http://schemas.microsoft.com/office/drawing/2014/main" id="{52AA8091-287A-4697-AE28-F6ACDF156A9C}"/>
              </a:ext>
            </a:extLst>
          </p:cNvPr>
          <p:cNvSpPr>
            <a:spLocks noEditPoints="1"/>
          </p:cNvSpPr>
          <p:nvPr/>
        </p:nvSpPr>
        <p:spPr>
          <a:xfrm>
            <a:off x="6002341" y="2018699"/>
            <a:ext cx="377825" cy="403225"/>
          </a:xfrm>
          <a:custGeom>
            <a:avLst/>
            <a:gdLst/>
            <a:ahLst/>
            <a:cxnLst>
              <a:cxn ang="0">
                <a:pos x="352543" y="268817"/>
              </a:cxn>
              <a:cxn ang="0">
                <a:pos x="328666" y="292618"/>
              </a:cxn>
              <a:cxn ang="0">
                <a:pos x="328666" y="295418"/>
              </a:cxn>
              <a:cxn ang="0">
                <a:pos x="282315" y="326220"/>
              </a:cxn>
              <a:cxn ang="0">
                <a:pos x="224729" y="336021"/>
              </a:cxn>
              <a:cxn ang="0">
                <a:pos x="207874" y="261816"/>
              </a:cxn>
              <a:cxn ang="0">
                <a:pos x="205065" y="169411"/>
              </a:cxn>
              <a:cxn ang="0">
                <a:pos x="271079" y="169411"/>
              </a:cxn>
              <a:cxn ang="0">
                <a:pos x="296361" y="163810"/>
              </a:cxn>
              <a:cxn ang="0">
                <a:pos x="311811" y="172211"/>
              </a:cxn>
              <a:cxn ang="0">
                <a:pos x="331475" y="152609"/>
              </a:cxn>
              <a:cxn ang="0">
                <a:pos x="311811" y="133008"/>
              </a:cxn>
              <a:cxn ang="0">
                <a:pos x="294956" y="141409"/>
              </a:cxn>
              <a:cxn ang="0">
                <a:pos x="203660" y="141409"/>
              </a:cxn>
              <a:cxn ang="0">
                <a:pos x="202256" y="95206"/>
              </a:cxn>
              <a:cxn ang="0">
                <a:pos x="237370" y="49003"/>
              </a:cxn>
              <a:cxn ang="0">
                <a:pos x="188210" y="0"/>
              </a:cxn>
              <a:cxn ang="0">
                <a:pos x="139051" y="49003"/>
              </a:cxn>
              <a:cxn ang="0">
                <a:pos x="174165" y="95206"/>
              </a:cxn>
              <a:cxn ang="0">
                <a:pos x="172760" y="141409"/>
              </a:cxn>
              <a:cxn ang="0">
                <a:pos x="81464" y="141409"/>
              </a:cxn>
              <a:cxn ang="0">
                <a:pos x="64609" y="133008"/>
              </a:cxn>
              <a:cxn ang="0">
                <a:pos x="44946" y="152609"/>
              </a:cxn>
              <a:cxn ang="0">
                <a:pos x="64609" y="172211"/>
              </a:cxn>
              <a:cxn ang="0">
                <a:pos x="80060" y="163810"/>
              </a:cxn>
              <a:cxn ang="0">
                <a:pos x="106746" y="169411"/>
              </a:cxn>
              <a:cxn ang="0">
                <a:pos x="171356" y="169411"/>
              </a:cxn>
              <a:cxn ang="0">
                <a:pos x="168546" y="261816"/>
              </a:cxn>
              <a:cxn ang="0">
                <a:pos x="153096" y="334621"/>
              </a:cxn>
              <a:cxn ang="0">
                <a:pos x="82869" y="317820"/>
              </a:cxn>
              <a:cxn ang="0">
                <a:pos x="47755" y="296818"/>
              </a:cxn>
              <a:cxn ang="0">
                <a:pos x="49159" y="292618"/>
              </a:cxn>
              <a:cxn ang="0">
                <a:pos x="23877" y="268817"/>
              </a:cxn>
              <a:cxn ang="0">
                <a:pos x="0" y="292618"/>
              </a:cxn>
              <a:cxn ang="0">
                <a:pos x="23877" y="317820"/>
              </a:cxn>
              <a:cxn ang="0">
                <a:pos x="29496" y="316420"/>
              </a:cxn>
              <a:cxn ang="0">
                <a:pos x="67419" y="345821"/>
              </a:cxn>
              <a:cxn ang="0">
                <a:pos x="143264" y="382224"/>
              </a:cxn>
              <a:cxn ang="0">
                <a:pos x="189615" y="403225"/>
              </a:cxn>
              <a:cxn ang="0">
                <a:pos x="233156" y="382224"/>
              </a:cxn>
              <a:cxn ang="0">
                <a:pos x="309002" y="345821"/>
              </a:cxn>
              <a:cxn ang="0">
                <a:pos x="346925" y="316420"/>
              </a:cxn>
              <a:cxn ang="0">
                <a:pos x="352543" y="317820"/>
              </a:cxn>
              <a:cxn ang="0">
                <a:pos x="377825" y="292618"/>
              </a:cxn>
              <a:cxn ang="0">
                <a:pos x="352543" y="268817"/>
              </a:cxn>
              <a:cxn ang="0">
                <a:pos x="161524" y="49003"/>
              </a:cxn>
              <a:cxn ang="0">
                <a:pos x="188210" y="22401"/>
              </a:cxn>
              <a:cxn ang="0">
                <a:pos x="213492" y="49003"/>
              </a:cxn>
              <a:cxn ang="0">
                <a:pos x="188210" y="74205"/>
              </a:cxn>
              <a:cxn ang="0">
                <a:pos x="161524" y="49003"/>
              </a:cxn>
            </a:cxnLst>
            <a:rect l="0" t="0" r="0" b="0"/>
            <a:pathLst>
              <a:path w="269" h="288">
                <a:moveTo>
                  <a:pt x="251" y="192"/>
                </a:moveTo>
                <a:cubicBezTo>
                  <a:pt x="241" y="192"/>
                  <a:pt x="234" y="200"/>
                  <a:pt x="234" y="209"/>
                </a:cubicBezTo>
                <a:cubicBezTo>
                  <a:pt x="234" y="210"/>
                  <a:pt x="234" y="211"/>
                  <a:pt x="234" y="211"/>
                </a:cubicBezTo>
                <a:cubicBezTo>
                  <a:pt x="226" y="217"/>
                  <a:pt x="215" y="224"/>
                  <a:pt x="201" y="233"/>
                </a:cubicBezTo>
                <a:cubicBezTo>
                  <a:pt x="189" y="240"/>
                  <a:pt x="174" y="241"/>
                  <a:pt x="160" y="240"/>
                </a:cubicBezTo>
                <a:cubicBezTo>
                  <a:pt x="148" y="187"/>
                  <a:pt x="148" y="187"/>
                  <a:pt x="148" y="187"/>
                </a:cubicBezTo>
                <a:cubicBezTo>
                  <a:pt x="148" y="187"/>
                  <a:pt x="147" y="153"/>
                  <a:pt x="146" y="121"/>
                </a:cubicBezTo>
                <a:cubicBezTo>
                  <a:pt x="193" y="121"/>
                  <a:pt x="193" y="121"/>
                  <a:pt x="193" y="121"/>
                </a:cubicBezTo>
                <a:cubicBezTo>
                  <a:pt x="211" y="117"/>
                  <a:pt x="211" y="117"/>
                  <a:pt x="211" y="117"/>
                </a:cubicBezTo>
                <a:cubicBezTo>
                  <a:pt x="213" y="120"/>
                  <a:pt x="217" y="123"/>
                  <a:pt x="222" y="123"/>
                </a:cubicBezTo>
                <a:cubicBezTo>
                  <a:pt x="230" y="123"/>
                  <a:pt x="236" y="116"/>
                  <a:pt x="236" y="109"/>
                </a:cubicBezTo>
                <a:cubicBezTo>
                  <a:pt x="236" y="101"/>
                  <a:pt x="230" y="95"/>
                  <a:pt x="222" y="95"/>
                </a:cubicBezTo>
                <a:cubicBezTo>
                  <a:pt x="217" y="95"/>
                  <a:pt x="213" y="97"/>
                  <a:pt x="210" y="101"/>
                </a:cubicBezTo>
                <a:cubicBezTo>
                  <a:pt x="145" y="101"/>
                  <a:pt x="145" y="101"/>
                  <a:pt x="145" y="101"/>
                </a:cubicBezTo>
                <a:cubicBezTo>
                  <a:pt x="145" y="87"/>
                  <a:pt x="144" y="75"/>
                  <a:pt x="144" y="68"/>
                </a:cubicBezTo>
                <a:cubicBezTo>
                  <a:pt x="158" y="63"/>
                  <a:pt x="169" y="50"/>
                  <a:pt x="169" y="35"/>
                </a:cubicBezTo>
                <a:cubicBezTo>
                  <a:pt x="169" y="16"/>
                  <a:pt x="153" y="0"/>
                  <a:pt x="134" y="0"/>
                </a:cubicBezTo>
                <a:cubicBezTo>
                  <a:pt x="115" y="0"/>
                  <a:pt x="99" y="16"/>
                  <a:pt x="99" y="35"/>
                </a:cubicBezTo>
                <a:cubicBezTo>
                  <a:pt x="99" y="50"/>
                  <a:pt x="110" y="64"/>
                  <a:pt x="124" y="68"/>
                </a:cubicBezTo>
                <a:cubicBezTo>
                  <a:pt x="124" y="75"/>
                  <a:pt x="124" y="87"/>
                  <a:pt x="123" y="101"/>
                </a:cubicBezTo>
                <a:cubicBezTo>
                  <a:pt x="58" y="101"/>
                  <a:pt x="58" y="101"/>
                  <a:pt x="58" y="101"/>
                </a:cubicBezTo>
                <a:cubicBezTo>
                  <a:pt x="55" y="97"/>
                  <a:pt x="51" y="95"/>
                  <a:pt x="46" y="95"/>
                </a:cubicBezTo>
                <a:cubicBezTo>
                  <a:pt x="38" y="95"/>
                  <a:pt x="32" y="101"/>
                  <a:pt x="32" y="109"/>
                </a:cubicBezTo>
                <a:cubicBezTo>
                  <a:pt x="32" y="116"/>
                  <a:pt x="38" y="123"/>
                  <a:pt x="46" y="123"/>
                </a:cubicBezTo>
                <a:cubicBezTo>
                  <a:pt x="51" y="123"/>
                  <a:pt x="55" y="120"/>
                  <a:pt x="57" y="117"/>
                </a:cubicBezTo>
                <a:cubicBezTo>
                  <a:pt x="76" y="121"/>
                  <a:pt x="76" y="121"/>
                  <a:pt x="76" y="121"/>
                </a:cubicBezTo>
                <a:cubicBezTo>
                  <a:pt x="122" y="121"/>
                  <a:pt x="122" y="121"/>
                  <a:pt x="122" y="121"/>
                </a:cubicBezTo>
                <a:cubicBezTo>
                  <a:pt x="121" y="153"/>
                  <a:pt x="120" y="187"/>
                  <a:pt x="120" y="187"/>
                </a:cubicBezTo>
                <a:cubicBezTo>
                  <a:pt x="109" y="239"/>
                  <a:pt x="109" y="239"/>
                  <a:pt x="109" y="239"/>
                </a:cubicBezTo>
                <a:cubicBezTo>
                  <a:pt x="91" y="239"/>
                  <a:pt x="73" y="237"/>
                  <a:pt x="59" y="227"/>
                </a:cubicBezTo>
                <a:cubicBezTo>
                  <a:pt x="49" y="221"/>
                  <a:pt x="41" y="217"/>
                  <a:pt x="34" y="212"/>
                </a:cubicBezTo>
                <a:cubicBezTo>
                  <a:pt x="35" y="211"/>
                  <a:pt x="35" y="210"/>
                  <a:pt x="35" y="209"/>
                </a:cubicBezTo>
                <a:cubicBezTo>
                  <a:pt x="35" y="200"/>
                  <a:pt x="27" y="192"/>
                  <a:pt x="17" y="192"/>
                </a:cubicBezTo>
                <a:cubicBezTo>
                  <a:pt x="8" y="192"/>
                  <a:pt x="0" y="200"/>
                  <a:pt x="0" y="209"/>
                </a:cubicBezTo>
                <a:cubicBezTo>
                  <a:pt x="0" y="219"/>
                  <a:pt x="8" y="227"/>
                  <a:pt x="17" y="227"/>
                </a:cubicBezTo>
                <a:cubicBezTo>
                  <a:pt x="19" y="227"/>
                  <a:pt x="20" y="227"/>
                  <a:pt x="21" y="226"/>
                </a:cubicBezTo>
                <a:cubicBezTo>
                  <a:pt x="28" y="232"/>
                  <a:pt x="37" y="239"/>
                  <a:pt x="48" y="247"/>
                </a:cubicBezTo>
                <a:cubicBezTo>
                  <a:pt x="64" y="257"/>
                  <a:pt x="82" y="267"/>
                  <a:pt x="102" y="273"/>
                </a:cubicBezTo>
                <a:cubicBezTo>
                  <a:pt x="105" y="274"/>
                  <a:pt x="128" y="288"/>
                  <a:pt x="135" y="288"/>
                </a:cubicBezTo>
                <a:cubicBezTo>
                  <a:pt x="141" y="288"/>
                  <a:pt x="161" y="276"/>
                  <a:pt x="166" y="273"/>
                </a:cubicBezTo>
                <a:cubicBezTo>
                  <a:pt x="186" y="267"/>
                  <a:pt x="205" y="257"/>
                  <a:pt x="220" y="247"/>
                </a:cubicBezTo>
                <a:cubicBezTo>
                  <a:pt x="231" y="239"/>
                  <a:pt x="241" y="232"/>
                  <a:pt x="247" y="226"/>
                </a:cubicBezTo>
                <a:cubicBezTo>
                  <a:pt x="248" y="227"/>
                  <a:pt x="250" y="227"/>
                  <a:pt x="251" y="227"/>
                </a:cubicBezTo>
                <a:cubicBezTo>
                  <a:pt x="261" y="227"/>
                  <a:pt x="269" y="219"/>
                  <a:pt x="269" y="209"/>
                </a:cubicBezTo>
                <a:cubicBezTo>
                  <a:pt x="269" y="200"/>
                  <a:pt x="261" y="192"/>
                  <a:pt x="251" y="192"/>
                </a:cubicBezTo>
                <a:close/>
                <a:moveTo>
                  <a:pt x="115" y="35"/>
                </a:moveTo>
                <a:cubicBezTo>
                  <a:pt x="115" y="25"/>
                  <a:pt x="124" y="16"/>
                  <a:pt x="134" y="16"/>
                </a:cubicBezTo>
                <a:cubicBezTo>
                  <a:pt x="144" y="16"/>
                  <a:pt x="152" y="25"/>
                  <a:pt x="152" y="35"/>
                </a:cubicBezTo>
                <a:cubicBezTo>
                  <a:pt x="152" y="45"/>
                  <a:pt x="144" y="53"/>
                  <a:pt x="134" y="53"/>
                </a:cubicBezTo>
                <a:cubicBezTo>
                  <a:pt x="124" y="53"/>
                  <a:pt x="115" y="45"/>
                  <a:pt x="115" y="35"/>
                </a:cubicBez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latin typeface="汉仪歪歪体简" panose="00020600040101010101" pitchFamily="18" charset="-122"/>
              <a:ea typeface="汉仪歪歪体简" panose="00020600040101010101" pitchFamily="18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48708D94-62E0-49B1-AB9B-6D5057FA78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9303" y="3766533"/>
            <a:ext cx="2077846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sz="2000" b="1" dirty="0">
                <a:latin typeface="汉仪歪歪体简" panose="00020600040101010101" pitchFamily="18" charset="-122"/>
                <a:ea typeface="汉仪歪歪体简" panose="00020600040101010101" pitchFamily="18" charset="-122"/>
                <a:cs typeface="Open Sans" panose="020B0606030504020204" pitchFamily="34" charset="0"/>
              </a:rPr>
              <a:t>STEP 01</a:t>
            </a:r>
            <a:endParaRPr lang="zh-CN" altLang="en-US" sz="2000" b="1" dirty="0">
              <a:latin typeface="汉仪歪歪体简" panose="00020600040101010101" pitchFamily="18" charset="-122"/>
              <a:ea typeface="汉仪歪歪体简" panose="00020600040101010101" pitchFamily="18" charset="-122"/>
              <a:cs typeface="Open Sans" panose="020B0606030504020204" pitchFamily="34" charset="0"/>
            </a:endParaRPr>
          </a:p>
        </p:txBody>
      </p:sp>
      <p:sp>
        <p:nvSpPr>
          <p:cNvPr id="11" name="TextBox 13">
            <a:extLst>
              <a:ext uri="{FF2B5EF4-FFF2-40B4-BE49-F238E27FC236}">
                <a16:creationId xmlns:a16="http://schemas.microsoft.com/office/drawing/2014/main" id="{17D74FFB-337F-41AC-A0CA-D935F2B9422E}"/>
              </a:ext>
            </a:extLst>
          </p:cNvPr>
          <p:cNvSpPr txBox="1"/>
          <p:nvPr/>
        </p:nvSpPr>
        <p:spPr>
          <a:xfrm>
            <a:off x="1173061" y="4177604"/>
            <a:ext cx="22703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Just for today I will try to live through this day only and not tackle my whole life problem at once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B980BC27-5974-4852-9CF0-430CFEC92B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28254" y="3766533"/>
            <a:ext cx="2077846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sz="2000" b="1" dirty="0">
                <a:latin typeface="汉仪歪歪体简" panose="00020600040101010101" pitchFamily="18" charset="-122"/>
                <a:ea typeface="汉仪歪歪体简" panose="00020600040101010101" pitchFamily="18" charset="-122"/>
                <a:cs typeface="Open Sans" panose="020B0606030504020204" pitchFamily="34" charset="0"/>
              </a:rPr>
              <a:t>STEP 02</a:t>
            </a:r>
            <a:endParaRPr lang="zh-CN" altLang="en-US" sz="2000" b="1" dirty="0">
              <a:latin typeface="汉仪歪歪体简" panose="00020600040101010101" pitchFamily="18" charset="-122"/>
              <a:ea typeface="汉仪歪歪体简" panose="00020600040101010101" pitchFamily="18" charset="-122"/>
              <a:cs typeface="Open Sans" panose="020B0606030504020204" pitchFamily="34" charset="0"/>
            </a:endParaRPr>
          </a:p>
        </p:txBody>
      </p:sp>
      <p:sp>
        <p:nvSpPr>
          <p:cNvPr id="13" name="TextBox 13">
            <a:extLst>
              <a:ext uri="{FF2B5EF4-FFF2-40B4-BE49-F238E27FC236}">
                <a16:creationId xmlns:a16="http://schemas.microsoft.com/office/drawing/2014/main" id="{63755A6F-7600-4C68-9646-A59BCF3FEF7A}"/>
              </a:ext>
            </a:extLst>
          </p:cNvPr>
          <p:cNvSpPr txBox="1"/>
          <p:nvPr/>
        </p:nvSpPr>
        <p:spPr>
          <a:xfrm>
            <a:off x="3732012" y="4177604"/>
            <a:ext cx="22703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Just for today I will try to live through this day only and not tackle my whole life problem at once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1C9A2E32-F089-4900-9D02-BC259FA7CE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90963" y="3777494"/>
            <a:ext cx="2077846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sz="2000" b="1" dirty="0">
                <a:latin typeface="汉仪歪歪体简" panose="00020600040101010101" pitchFamily="18" charset="-122"/>
                <a:ea typeface="汉仪歪歪体简" panose="00020600040101010101" pitchFamily="18" charset="-122"/>
                <a:cs typeface="Open Sans" panose="020B0606030504020204" pitchFamily="34" charset="0"/>
              </a:rPr>
              <a:t>STEP 03</a:t>
            </a:r>
            <a:endParaRPr lang="zh-CN" altLang="en-US" sz="2000" b="1" dirty="0">
              <a:latin typeface="汉仪歪歪体简" panose="00020600040101010101" pitchFamily="18" charset="-122"/>
              <a:ea typeface="汉仪歪歪体简" panose="00020600040101010101" pitchFamily="18" charset="-122"/>
              <a:cs typeface="Open Sans" panose="020B0606030504020204" pitchFamily="34" charset="0"/>
            </a:endParaRPr>
          </a:p>
        </p:txBody>
      </p:sp>
      <p:sp>
        <p:nvSpPr>
          <p:cNvPr id="15" name="TextBox 13">
            <a:extLst>
              <a:ext uri="{FF2B5EF4-FFF2-40B4-BE49-F238E27FC236}">
                <a16:creationId xmlns:a16="http://schemas.microsoft.com/office/drawing/2014/main" id="{7E3D552B-8C22-4AE7-80F9-4D9F37EE3769}"/>
              </a:ext>
            </a:extLst>
          </p:cNvPr>
          <p:cNvSpPr txBox="1"/>
          <p:nvPr/>
        </p:nvSpPr>
        <p:spPr>
          <a:xfrm>
            <a:off x="6194721" y="4188565"/>
            <a:ext cx="22703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Just for today I will try to live through this day only and not tackle my whole life problem at once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89B9ED13-9E51-424C-8284-7B212C1A37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19468" y="3766533"/>
            <a:ext cx="2077846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sz="2000" b="1" dirty="0">
                <a:latin typeface="汉仪歪歪体简" panose="00020600040101010101" pitchFamily="18" charset="-122"/>
                <a:ea typeface="汉仪歪歪体简" panose="00020600040101010101" pitchFamily="18" charset="-122"/>
                <a:cs typeface="Open Sans" panose="020B0606030504020204" pitchFamily="34" charset="0"/>
              </a:rPr>
              <a:t>STEP 04</a:t>
            </a:r>
            <a:endParaRPr lang="zh-CN" altLang="en-US" sz="2000" b="1" dirty="0">
              <a:latin typeface="汉仪歪歪体简" panose="00020600040101010101" pitchFamily="18" charset="-122"/>
              <a:ea typeface="汉仪歪歪体简" panose="00020600040101010101" pitchFamily="18" charset="-122"/>
              <a:cs typeface="Open Sans" panose="020B0606030504020204" pitchFamily="34" charset="0"/>
            </a:endParaRPr>
          </a:p>
        </p:txBody>
      </p:sp>
      <p:sp>
        <p:nvSpPr>
          <p:cNvPr id="17" name="TextBox 13">
            <a:extLst>
              <a:ext uri="{FF2B5EF4-FFF2-40B4-BE49-F238E27FC236}">
                <a16:creationId xmlns:a16="http://schemas.microsoft.com/office/drawing/2014/main" id="{87961EA3-2064-4004-988A-8F6551625501}"/>
              </a:ext>
            </a:extLst>
          </p:cNvPr>
          <p:cNvSpPr txBox="1"/>
          <p:nvPr/>
        </p:nvSpPr>
        <p:spPr>
          <a:xfrm>
            <a:off x="8823226" y="4177604"/>
            <a:ext cx="22703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Just for today I will try to live through this day only and not tackle my whole life problem at once</a:t>
            </a:r>
          </a:p>
        </p:txBody>
      </p:sp>
      <p:sp>
        <p:nvSpPr>
          <p:cNvPr id="18" name="文本框 22">
            <a:extLst>
              <a:ext uri="{FF2B5EF4-FFF2-40B4-BE49-F238E27FC236}">
                <a16:creationId xmlns:a16="http://schemas.microsoft.com/office/drawing/2014/main" id="{DC7CFCBF-2ECD-4380-9AD9-015D3E7792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88384" y="1547646"/>
            <a:ext cx="3205735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sz="2400" b="1" dirty="0">
                <a:solidFill>
                  <a:schemeClr val="tx2">
                    <a:lumMod val="75000"/>
                  </a:schemeClr>
                </a:solidFill>
                <a:latin typeface="汉仪歪歪体简" panose="00020600040101010101" pitchFamily="18" charset="-122"/>
                <a:ea typeface="汉仪歪歪体简" panose="00020600040101010101" pitchFamily="18" charset="-122"/>
              </a:rPr>
              <a:t>ADD YOUR TITTLE HERE</a:t>
            </a:r>
            <a:endParaRPr lang="zh-CN" altLang="en-US" sz="2400" dirty="0">
              <a:solidFill>
                <a:schemeClr val="tx2">
                  <a:lumMod val="75000"/>
                </a:schemeClr>
              </a:solidFill>
              <a:latin typeface="汉仪歪歪体简" panose="00020600040101010101" pitchFamily="18" charset="-122"/>
              <a:ea typeface="汉仪歪歪体简" panose="00020600040101010101" pitchFamily="18" charset="-122"/>
            </a:endParaRPr>
          </a:p>
        </p:txBody>
      </p:sp>
      <p:sp>
        <p:nvSpPr>
          <p:cNvPr id="19" name="矩形 23">
            <a:extLst>
              <a:ext uri="{FF2B5EF4-FFF2-40B4-BE49-F238E27FC236}">
                <a16:creationId xmlns:a16="http://schemas.microsoft.com/office/drawing/2014/main" id="{D1338042-8848-436D-B351-8969F93079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40653" y="1934441"/>
            <a:ext cx="4901199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THIS IS A ART TEMPLATE ,THE TEMPLATE. THANK YOU WATCHING THIS ONE.</a:t>
            </a:r>
          </a:p>
        </p:txBody>
      </p:sp>
    </p:spTree>
    <p:extLst>
      <p:ext uri="{BB962C8B-B14F-4D97-AF65-F5344CB8AC3E}">
        <p14:creationId xmlns:p14="http://schemas.microsoft.com/office/powerpoint/2010/main" val="20085395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9CAD515A-AB28-4C50-A98C-9B07FE941EFA}"/>
              </a:ext>
            </a:extLst>
          </p:cNvPr>
          <p:cNvSpPr/>
          <p:nvPr/>
        </p:nvSpPr>
        <p:spPr>
          <a:xfrm>
            <a:off x="647114" y="576775"/>
            <a:ext cx="10789920" cy="5795890"/>
          </a:xfrm>
          <a:prstGeom prst="rect">
            <a:avLst/>
          </a:prstGeom>
          <a:solidFill>
            <a:srgbClr val="E9F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圆角矩形标注">
            <a:extLst>
              <a:ext uri="{FF2B5EF4-FFF2-40B4-BE49-F238E27FC236}">
                <a16:creationId xmlns:a16="http://schemas.microsoft.com/office/drawing/2014/main" id="{D22941E3-5548-4683-A069-D2E0097FC1EB}"/>
              </a:ext>
            </a:extLst>
          </p:cNvPr>
          <p:cNvSpPr/>
          <p:nvPr/>
        </p:nvSpPr>
        <p:spPr>
          <a:xfrm flipH="1">
            <a:off x="211016" y="1561512"/>
            <a:ext cx="5967918" cy="3756075"/>
          </a:xfrm>
          <a:prstGeom prst="wedgeRoundRectCallout">
            <a:avLst>
              <a:gd name="adj1" fmla="val -67871"/>
              <a:gd name="adj2" fmla="val -19652"/>
              <a:gd name="adj3" fmla="val 16667"/>
            </a:avLst>
          </a:prstGeom>
          <a:solidFill>
            <a:schemeClr val="bg1"/>
          </a:solidFill>
          <a:ln w="22225">
            <a:solidFill>
              <a:srgbClr val="96C6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fontAlgn="auto" hangingPunct="1"/>
            <a:endParaRPr lang="zh-CN" altLang="en-US">
              <a:sym typeface="+mn-ea"/>
            </a:endParaRPr>
          </a:p>
        </p:txBody>
      </p:sp>
      <p:sp>
        <p:nvSpPr>
          <p:cNvPr id="6" name="矩形 23">
            <a:extLst>
              <a:ext uri="{FF2B5EF4-FFF2-40B4-BE49-F238E27FC236}">
                <a16:creationId xmlns:a16="http://schemas.microsoft.com/office/drawing/2014/main" id="{C8BC62B5-FE56-4662-A693-0E3B6AC3EB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6029" y="2815133"/>
            <a:ext cx="4971386" cy="203132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endParaRPr lang="en-US" sz="1200" dirty="0">
              <a:latin typeface="汉仪歪歪体简" panose="00020600040101010101" pitchFamily="18" charset="-122"/>
              <a:ea typeface="汉仪歪歪体简" panose="00020600040101010101" pitchFamily="18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12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Just for today I will try to live through this day only and not tackle my whole life problem at once. I can do for twelve hours that</a:t>
            </a:r>
          </a:p>
          <a:p>
            <a:pPr eaLnBrk="1" hangingPunct="1">
              <a:lnSpc>
                <a:spcPct val="150000"/>
              </a:lnSpc>
            </a:pPr>
            <a:endParaRPr lang="en-US" altLang="zh-CN" sz="1200" dirty="0">
              <a:latin typeface="汉仪歪歪体简" panose="00020600040101010101" pitchFamily="18" charset="-122"/>
              <a:ea typeface="汉仪歪歪体简" panose="00020600040101010101" pitchFamily="18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Just for today I will try to live through this day only and not tackle my whole life problem at once. I can do for twelve hours that hours that Just for today I will try to live through this day only and not tackle my</a:t>
            </a:r>
            <a:endParaRPr lang="zh-CN" altLang="en-US" sz="1200" dirty="0">
              <a:latin typeface="汉仪歪歪体简" panose="00020600040101010101" pitchFamily="18" charset="-122"/>
              <a:ea typeface="汉仪歪歪体简" panose="00020600040101010101" pitchFamily="18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4B9D2A98-A606-4EEE-8683-FD3A32B38AF0}"/>
              </a:ext>
            </a:extLst>
          </p:cNvPr>
          <p:cNvSpPr/>
          <p:nvPr/>
        </p:nvSpPr>
        <p:spPr>
          <a:xfrm>
            <a:off x="726029" y="2047070"/>
            <a:ext cx="381165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latin typeface="汉仪歪歪体简" panose="00020600040101010101" pitchFamily="18" charset="-122"/>
                <a:ea typeface="汉仪歪歪体简" panose="00020600040101010101" pitchFamily="18" charset="-122"/>
                <a:sym typeface="微软雅黑" panose="020B0503020204020204" pitchFamily="34" charset="-122"/>
              </a:rPr>
              <a:t>YOU CAN ADD </a:t>
            </a:r>
          </a:p>
          <a:p>
            <a:r>
              <a:rPr lang="en-US" altLang="zh-CN" sz="2400" b="1" dirty="0">
                <a:latin typeface="汉仪歪歪体简" panose="00020600040101010101" pitchFamily="18" charset="-122"/>
                <a:ea typeface="汉仪歪歪体简" panose="00020600040101010101" pitchFamily="18" charset="-122"/>
                <a:sym typeface="微软雅黑" panose="020B0503020204020204" pitchFamily="34" charset="-122"/>
              </a:rPr>
              <a:t>YOUR TITTLE HERE</a:t>
            </a:r>
            <a:endParaRPr lang="zh-CN" altLang="en-US" sz="2400" dirty="0">
              <a:latin typeface="汉仪歪歪体简" panose="00020600040101010101" pitchFamily="18" charset="-122"/>
              <a:ea typeface="汉仪歪歪体简" panose="00020600040101010101" pitchFamily="18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6DFE8E2C-1B5E-499A-B176-D43532BBA4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5653" y="1729380"/>
            <a:ext cx="5551247" cy="4977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716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id="{2E9B0E8E-A0E0-49BE-ACBA-365A8A256A55}"/>
              </a:ext>
            </a:extLst>
          </p:cNvPr>
          <p:cNvSpPr/>
          <p:nvPr/>
        </p:nvSpPr>
        <p:spPr>
          <a:xfrm>
            <a:off x="717452" y="2124221"/>
            <a:ext cx="10649242" cy="2743200"/>
          </a:xfrm>
          <a:prstGeom prst="rect">
            <a:avLst/>
          </a:prstGeom>
          <a:solidFill>
            <a:srgbClr val="E9F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73168C34-24F2-4775-A0DB-E8D805229E0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5" t="3077" b="3180"/>
          <a:stretch/>
        </p:blipFill>
        <p:spPr>
          <a:xfrm>
            <a:off x="3601329" y="281353"/>
            <a:ext cx="4714348" cy="6428937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2A673D5F-4A98-41D5-A6A8-E363AF54C81C}"/>
              </a:ext>
            </a:extLst>
          </p:cNvPr>
          <p:cNvSpPr txBox="1"/>
          <p:nvPr/>
        </p:nvSpPr>
        <p:spPr>
          <a:xfrm>
            <a:off x="4015077" y="2911046"/>
            <a:ext cx="6012987" cy="584775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bg1">
                    <a:lumMod val="50000"/>
                  </a:schemeClr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ADD YOUR TITTLE HERE</a:t>
            </a:r>
            <a:endParaRPr lang="zh-CN" altLang="en-US" sz="3200" b="1" dirty="0">
              <a:solidFill>
                <a:schemeClr val="bg1">
                  <a:lumMod val="50000"/>
                </a:schemeClr>
              </a:solidFill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57BF39E1-6032-493B-8E64-F1E34C754A80}"/>
              </a:ext>
            </a:extLst>
          </p:cNvPr>
          <p:cNvSpPr txBox="1"/>
          <p:nvPr/>
        </p:nvSpPr>
        <p:spPr>
          <a:xfrm>
            <a:off x="2279101" y="2911046"/>
            <a:ext cx="133847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b="1" dirty="0">
                <a:solidFill>
                  <a:schemeClr val="bg1">
                    <a:lumMod val="50000"/>
                  </a:schemeClr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04</a:t>
            </a:r>
            <a:endParaRPr lang="zh-CN" altLang="en-US" sz="6600" b="1" dirty="0">
              <a:solidFill>
                <a:schemeClr val="bg1">
                  <a:lumMod val="50000"/>
                </a:schemeClr>
              </a:solidFill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9" name="矩形 23">
            <a:extLst>
              <a:ext uri="{FF2B5EF4-FFF2-40B4-BE49-F238E27FC236}">
                <a16:creationId xmlns:a16="http://schemas.microsoft.com/office/drawing/2014/main" id="{1BB50642-D683-4633-A3E9-B3A3FEB30D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5077" y="3495821"/>
            <a:ext cx="6101861" cy="62100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THIS IS A ART TEMPLATE ,THE TEMPLATE THANK YOU WATCHING THIS ONE. THIS IS A ART TEMPLATE</a:t>
            </a:r>
          </a:p>
        </p:txBody>
      </p:sp>
    </p:spTree>
    <p:extLst>
      <p:ext uri="{BB962C8B-B14F-4D97-AF65-F5344CB8AC3E}">
        <p14:creationId xmlns:p14="http://schemas.microsoft.com/office/powerpoint/2010/main" val="2555679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6450262D-8201-4967-85E7-D56A95159E1A}"/>
              </a:ext>
            </a:extLst>
          </p:cNvPr>
          <p:cNvSpPr/>
          <p:nvPr/>
        </p:nvSpPr>
        <p:spPr>
          <a:xfrm>
            <a:off x="661182" y="815925"/>
            <a:ext cx="10789920" cy="5190979"/>
          </a:xfrm>
          <a:prstGeom prst="rect">
            <a:avLst/>
          </a:prstGeom>
          <a:solidFill>
            <a:srgbClr val="E9F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C4B558FB-0B33-4908-B4FF-ECD6F2DCF7D0}"/>
              </a:ext>
            </a:extLst>
          </p:cNvPr>
          <p:cNvSpPr txBox="1"/>
          <p:nvPr/>
        </p:nvSpPr>
        <p:spPr>
          <a:xfrm>
            <a:off x="2827606" y="1154355"/>
            <a:ext cx="64570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>
                <a:solidFill>
                  <a:schemeClr val="tx2">
                    <a:lumMod val="75000"/>
                  </a:schemeClr>
                </a:solidFill>
                <a:latin typeface="汉仪歪歪体简" panose="00020600040101010101" pitchFamily="18" charset="-122"/>
                <a:ea typeface="汉仪歪歪体简" panose="00020600040101010101" pitchFamily="18" charset="-122"/>
              </a:rPr>
              <a:t>日 常</a:t>
            </a:r>
          </a:p>
        </p:txBody>
      </p:sp>
      <p:sp>
        <p:nvSpPr>
          <p:cNvPr id="6" name="圆角矩形标注">
            <a:extLst>
              <a:ext uri="{FF2B5EF4-FFF2-40B4-BE49-F238E27FC236}">
                <a16:creationId xmlns:a16="http://schemas.microsoft.com/office/drawing/2014/main" id="{E967FCB2-85E8-4BD1-9E14-4EB99B49ABFD}"/>
              </a:ext>
            </a:extLst>
          </p:cNvPr>
          <p:cNvSpPr/>
          <p:nvPr/>
        </p:nvSpPr>
        <p:spPr>
          <a:xfrm>
            <a:off x="5345955" y="2620184"/>
            <a:ext cx="5646145" cy="1065530"/>
          </a:xfrm>
          <a:prstGeom prst="wedgeRoundRectCallout">
            <a:avLst>
              <a:gd name="adj1" fmla="val -67871"/>
              <a:gd name="adj2" fmla="val -19652"/>
              <a:gd name="adj3" fmla="val 16667"/>
            </a:avLst>
          </a:prstGeom>
          <a:solidFill>
            <a:schemeClr val="bg1"/>
          </a:solidFill>
          <a:ln w="22225">
            <a:solidFill>
              <a:srgbClr val="96C6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fontAlgn="auto" hangingPunct="1"/>
            <a:endParaRPr lang="zh-CN" altLang="en-US">
              <a:sym typeface="+mn-ea"/>
            </a:endParaRPr>
          </a:p>
        </p:txBody>
      </p:sp>
      <p:sp>
        <p:nvSpPr>
          <p:cNvPr id="7" name="文本框 22">
            <a:extLst>
              <a:ext uri="{FF2B5EF4-FFF2-40B4-BE49-F238E27FC236}">
                <a16:creationId xmlns:a16="http://schemas.microsoft.com/office/drawing/2014/main" id="{77816083-942D-41D9-875B-3BC188A01BA5}"/>
              </a:ext>
            </a:extLst>
          </p:cNvPr>
          <p:cNvSpPr txBox="1"/>
          <p:nvPr/>
        </p:nvSpPr>
        <p:spPr>
          <a:xfrm flipH="1">
            <a:off x="5580583" y="2687171"/>
            <a:ext cx="5366569" cy="891654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 tackle my whole life problem at once Just for today I will try to live through this day only and not tackle my whole life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宋体" panose="02010600030101010101" pitchFamily="2" charset="-122"/>
            </a:endParaRPr>
          </a:p>
        </p:txBody>
      </p:sp>
      <p:sp>
        <p:nvSpPr>
          <p:cNvPr id="8" name="圆角矩形标注">
            <a:extLst>
              <a:ext uri="{FF2B5EF4-FFF2-40B4-BE49-F238E27FC236}">
                <a16:creationId xmlns:a16="http://schemas.microsoft.com/office/drawing/2014/main" id="{966B9638-40D8-427B-BF63-B80DE37ABCD6}"/>
              </a:ext>
            </a:extLst>
          </p:cNvPr>
          <p:cNvSpPr/>
          <p:nvPr/>
        </p:nvSpPr>
        <p:spPr>
          <a:xfrm>
            <a:off x="5390903" y="4081166"/>
            <a:ext cx="5646145" cy="1065530"/>
          </a:xfrm>
          <a:prstGeom prst="wedgeRoundRectCallout">
            <a:avLst>
              <a:gd name="adj1" fmla="val -67871"/>
              <a:gd name="adj2" fmla="val -19652"/>
              <a:gd name="adj3" fmla="val 16667"/>
            </a:avLst>
          </a:prstGeom>
          <a:solidFill>
            <a:schemeClr val="bg1"/>
          </a:solidFill>
          <a:ln w="22225">
            <a:solidFill>
              <a:srgbClr val="96C6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fontAlgn="auto" hangingPunct="1"/>
            <a:endParaRPr lang="zh-CN" altLang="en-US">
              <a:sym typeface="+mn-ea"/>
            </a:endParaRPr>
          </a:p>
        </p:txBody>
      </p:sp>
      <p:sp>
        <p:nvSpPr>
          <p:cNvPr id="9" name="文本框 22">
            <a:extLst>
              <a:ext uri="{FF2B5EF4-FFF2-40B4-BE49-F238E27FC236}">
                <a16:creationId xmlns:a16="http://schemas.microsoft.com/office/drawing/2014/main" id="{5C704665-F189-4C1E-B33E-BBE95B22F307}"/>
              </a:ext>
            </a:extLst>
          </p:cNvPr>
          <p:cNvSpPr txBox="1"/>
          <p:nvPr/>
        </p:nvSpPr>
        <p:spPr>
          <a:xfrm flipH="1">
            <a:off x="5625531" y="4148153"/>
            <a:ext cx="5366569" cy="891654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 tackle my whole life problem at once Just for today I will try to live through this day only and not tackle my whole life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宋体" panose="02010600030101010101" pitchFamily="2" charset="-122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967A91D9-82BB-481C-9B8F-F32B360C578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04" r="58780" b="11123"/>
          <a:stretch/>
        </p:blipFill>
        <p:spPr>
          <a:xfrm flipH="1">
            <a:off x="661181" y="2581416"/>
            <a:ext cx="4225771" cy="3477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7626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9CAD515A-AB28-4C50-A98C-9B07FE941EFA}"/>
              </a:ext>
            </a:extLst>
          </p:cNvPr>
          <p:cNvSpPr/>
          <p:nvPr/>
        </p:nvSpPr>
        <p:spPr>
          <a:xfrm>
            <a:off x="647114" y="576775"/>
            <a:ext cx="10789920" cy="5795890"/>
          </a:xfrm>
          <a:prstGeom prst="rect">
            <a:avLst/>
          </a:prstGeom>
          <a:solidFill>
            <a:srgbClr val="E9F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9B8CCEB9-9CE7-4EE0-B017-3853DC3EB39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04" r="58780" b="11123"/>
          <a:stretch/>
        </p:blipFill>
        <p:spPr>
          <a:xfrm>
            <a:off x="6617278" y="3006984"/>
            <a:ext cx="4819756" cy="3966516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2576F295-8C5E-4ED4-B135-C8742D4953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1777" y="1437937"/>
            <a:ext cx="5570345" cy="70788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4000" b="1" dirty="0">
                <a:latin typeface="汉仪歪歪体简" panose="00020600040101010101" pitchFamily="18" charset="-122"/>
                <a:ea typeface="汉仪歪歪体简" panose="00020600040101010101" pitchFamily="18" charset="-122"/>
                <a:cs typeface="Open Sans" panose="020B0606030504020204" pitchFamily="34" charset="0"/>
              </a:rPr>
              <a:t>章  节  提  要</a:t>
            </a:r>
          </a:p>
        </p:txBody>
      </p:sp>
      <p:sp>
        <p:nvSpPr>
          <p:cNvPr id="6" name="TextBox 13">
            <a:extLst>
              <a:ext uri="{FF2B5EF4-FFF2-40B4-BE49-F238E27FC236}">
                <a16:creationId xmlns:a16="http://schemas.microsoft.com/office/drawing/2014/main" id="{F3F07B3C-F7B9-49E7-ABA2-4A16E8D29460}"/>
              </a:ext>
            </a:extLst>
          </p:cNvPr>
          <p:cNvSpPr txBox="1"/>
          <p:nvPr/>
        </p:nvSpPr>
        <p:spPr>
          <a:xfrm>
            <a:off x="1485140" y="1994893"/>
            <a:ext cx="60863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C0099"/>
              </a:buClr>
            </a:pPr>
            <a:r>
              <a:rPr lang="en-US" altLang="zh-CN" sz="16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Just for today I will try to live through this day only and not tackle my whole life problem at once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4E8CAA78-EAB9-47F8-9215-01CE7763BA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039" y="2906709"/>
            <a:ext cx="5570345" cy="52322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800" b="1" dirty="0">
                <a:latin typeface="汉仪歪歪体简" panose="00020600040101010101" pitchFamily="18" charset="-122"/>
                <a:ea typeface="汉仪歪歪体简" panose="00020600040101010101" pitchFamily="18" charset="-122"/>
                <a:cs typeface="Open Sans" panose="020B0606030504020204" pitchFamily="34" charset="0"/>
              </a:rPr>
              <a:t>STEP 01</a:t>
            </a:r>
            <a:endParaRPr lang="zh-CN" altLang="en-US" sz="2800" b="1" dirty="0">
              <a:latin typeface="汉仪歪歪体简" panose="00020600040101010101" pitchFamily="18" charset="-122"/>
              <a:ea typeface="汉仪歪歪体简" panose="00020600040101010101" pitchFamily="18" charset="-122"/>
              <a:cs typeface="Open Sans" panose="020B0606030504020204" pitchFamily="34" charset="0"/>
            </a:endParaRPr>
          </a:p>
        </p:txBody>
      </p:sp>
      <p:sp>
        <p:nvSpPr>
          <p:cNvPr id="8" name="TextBox 13">
            <a:extLst>
              <a:ext uri="{FF2B5EF4-FFF2-40B4-BE49-F238E27FC236}">
                <a16:creationId xmlns:a16="http://schemas.microsoft.com/office/drawing/2014/main" id="{6C388B5D-0A8A-46A2-89E5-120100997498}"/>
              </a:ext>
            </a:extLst>
          </p:cNvPr>
          <p:cNvSpPr txBox="1"/>
          <p:nvPr/>
        </p:nvSpPr>
        <p:spPr>
          <a:xfrm>
            <a:off x="1480590" y="3306819"/>
            <a:ext cx="60863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C0099"/>
              </a:buClr>
            </a:pPr>
            <a:r>
              <a:rPr lang="en-US" altLang="zh-CN" sz="16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Just for today I will try to live through this day only and not tackle my whole life problem at once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CB3562F5-AB25-4401-A387-301639FC8C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1489" y="4218635"/>
            <a:ext cx="5570345" cy="52322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800" b="1" dirty="0">
                <a:latin typeface="汉仪歪歪体简" panose="00020600040101010101" pitchFamily="18" charset="-122"/>
                <a:ea typeface="汉仪歪歪体简" panose="00020600040101010101" pitchFamily="18" charset="-122"/>
                <a:cs typeface="Open Sans" panose="020B0606030504020204" pitchFamily="34" charset="0"/>
              </a:rPr>
              <a:t>STEP 02</a:t>
            </a:r>
            <a:endParaRPr lang="zh-CN" altLang="en-US" sz="2800" b="1" dirty="0">
              <a:latin typeface="汉仪歪歪体简" panose="00020600040101010101" pitchFamily="18" charset="-122"/>
              <a:ea typeface="汉仪歪歪体简" panose="00020600040101010101" pitchFamily="18" charset="-122"/>
              <a:cs typeface="Open Sans" panose="020B0606030504020204" pitchFamily="34" charset="0"/>
            </a:endParaRPr>
          </a:p>
        </p:txBody>
      </p:sp>
      <p:sp>
        <p:nvSpPr>
          <p:cNvPr id="10" name="TextBox 13">
            <a:extLst>
              <a:ext uri="{FF2B5EF4-FFF2-40B4-BE49-F238E27FC236}">
                <a16:creationId xmlns:a16="http://schemas.microsoft.com/office/drawing/2014/main" id="{F4BC0ADC-34D6-441F-8A7D-91E7D0AA5B17}"/>
              </a:ext>
            </a:extLst>
          </p:cNvPr>
          <p:cNvSpPr txBox="1"/>
          <p:nvPr/>
        </p:nvSpPr>
        <p:spPr>
          <a:xfrm>
            <a:off x="1476040" y="4618745"/>
            <a:ext cx="6086357" cy="796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C0099"/>
              </a:buClr>
            </a:pPr>
            <a:r>
              <a:rPr lang="en-US" altLang="zh-CN" sz="16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Just for today I will try to live through this day only and not tackle my whole life problem at once</a:t>
            </a:r>
          </a:p>
        </p:txBody>
      </p:sp>
    </p:spTree>
    <p:extLst>
      <p:ext uri="{BB962C8B-B14F-4D97-AF65-F5344CB8AC3E}">
        <p14:creationId xmlns:p14="http://schemas.microsoft.com/office/powerpoint/2010/main" val="38131238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9CAD515A-AB28-4C50-A98C-9B07FE941EFA}"/>
              </a:ext>
            </a:extLst>
          </p:cNvPr>
          <p:cNvSpPr/>
          <p:nvPr/>
        </p:nvSpPr>
        <p:spPr>
          <a:xfrm>
            <a:off x="647114" y="576775"/>
            <a:ext cx="10789920" cy="5795890"/>
          </a:xfrm>
          <a:prstGeom prst="rect">
            <a:avLst/>
          </a:prstGeom>
          <a:solidFill>
            <a:srgbClr val="E9F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3">
            <a:extLst>
              <a:ext uri="{FF2B5EF4-FFF2-40B4-BE49-F238E27FC236}">
                <a16:creationId xmlns:a16="http://schemas.microsoft.com/office/drawing/2014/main" id="{348584DE-81D6-417E-BAE1-58D0668CD2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4302" y="2955811"/>
            <a:ext cx="5481040" cy="203132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endParaRPr lang="en-US" sz="1200" dirty="0">
              <a:latin typeface="汉仪歪歪体简" panose="00020600040101010101" pitchFamily="18" charset="-122"/>
              <a:ea typeface="汉仪歪歪体简" panose="00020600040101010101" pitchFamily="18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12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Just for today I will try to live through this day only and not tackle my whole life problem at once. I can do for twelve hours that</a:t>
            </a:r>
          </a:p>
          <a:p>
            <a:pPr eaLnBrk="1" hangingPunct="1">
              <a:lnSpc>
                <a:spcPct val="150000"/>
              </a:lnSpc>
            </a:pPr>
            <a:endParaRPr lang="en-US" altLang="zh-CN" sz="1200" dirty="0">
              <a:latin typeface="汉仪歪歪体简" panose="00020600040101010101" pitchFamily="18" charset="-122"/>
              <a:ea typeface="汉仪歪歪体简" panose="00020600040101010101" pitchFamily="18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Just for today I will try to live through this day only and not tackle my whole life problem at once. I can do for twelve hours that hours that Just for today I will try to live through this day only and not tackle my</a:t>
            </a:r>
            <a:endParaRPr lang="zh-CN" altLang="en-US" sz="1200" dirty="0">
              <a:latin typeface="汉仪歪歪体简" panose="00020600040101010101" pitchFamily="18" charset="-122"/>
              <a:ea typeface="汉仪歪歪体简" panose="00020600040101010101" pitchFamily="18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EA51A23C-3BE9-4531-9FB6-07057FF29464}"/>
              </a:ext>
            </a:extLst>
          </p:cNvPr>
          <p:cNvSpPr/>
          <p:nvPr/>
        </p:nvSpPr>
        <p:spPr>
          <a:xfrm>
            <a:off x="5604302" y="2187748"/>
            <a:ext cx="381165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latin typeface="汉仪歪歪体简" panose="00020600040101010101" pitchFamily="18" charset="-122"/>
                <a:ea typeface="汉仪歪歪体简" panose="00020600040101010101" pitchFamily="18" charset="-122"/>
                <a:sym typeface="微软雅黑" panose="020B0503020204020204" pitchFamily="34" charset="-122"/>
              </a:rPr>
              <a:t>YOU CAN ADD </a:t>
            </a:r>
          </a:p>
          <a:p>
            <a:r>
              <a:rPr lang="en-US" altLang="zh-CN" sz="2400" b="1" dirty="0">
                <a:latin typeface="汉仪歪歪体简" panose="00020600040101010101" pitchFamily="18" charset="-122"/>
                <a:ea typeface="汉仪歪歪体简" panose="00020600040101010101" pitchFamily="18" charset="-122"/>
                <a:sym typeface="微软雅黑" panose="020B0503020204020204" pitchFamily="34" charset="-122"/>
              </a:rPr>
              <a:t>YOUR TITTLE HERE</a:t>
            </a:r>
            <a:endParaRPr lang="zh-CN" altLang="en-US" sz="2400" dirty="0">
              <a:latin typeface="汉仪歪歪体简" panose="00020600040101010101" pitchFamily="18" charset="-122"/>
              <a:ea typeface="汉仪歪歪体简" panose="00020600040101010101" pitchFamily="18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C5ACA781-D531-4A1A-9EE4-092A0BEF804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38" t="25864" r="-233" b="11763"/>
          <a:stretch/>
        </p:blipFill>
        <p:spPr>
          <a:xfrm>
            <a:off x="647114" y="1988215"/>
            <a:ext cx="4957188" cy="3966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015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9CAD515A-AB28-4C50-A98C-9B07FE941EFA}"/>
              </a:ext>
            </a:extLst>
          </p:cNvPr>
          <p:cNvSpPr/>
          <p:nvPr/>
        </p:nvSpPr>
        <p:spPr>
          <a:xfrm>
            <a:off x="647114" y="576775"/>
            <a:ext cx="10789920" cy="5795890"/>
          </a:xfrm>
          <a:prstGeom prst="rect">
            <a:avLst/>
          </a:prstGeom>
          <a:solidFill>
            <a:srgbClr val="E9F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Shape 1454">
            <a:extLst>
              <a:ext uri="{FF2B5EF4-FFF2-40B4-BE49-F238E27FC236}">
                <a16:creationId xmlns:a16="http://schemas.microsoft.com/office/drawing/2014/main" id="{5AF004E1-6714-49D6-8A0F-0730563B7A21}"/>
              </a:ext>
            </a:extLst>
          </p:cNvPr>
          <p:cNvSpPr/>
          <p:nvPr/>
        </p:nvSpPr>
        <p:spPr>
          <a:xfrm>
            <a:off x="3323200" y="2053989"/>
            <a:ext cx="566553" cy="5677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7344"/>
                </a:moveTo>
                <a:lnTo>
                  <a:pt x="7343" y="7344"/>
                </a:lnTo>
                <a:lnTo>
                  <a:pt x="7343" y="0"/>
                </a:lnTo>
                <a:lnTo>
                  <a:pt x="14255" y="0"/>
                </a:lnTo>
                <a:lnTo>
                  <a:pt x="14255" y="7344"/>
                </a:lnTo>
                <a:lnTo>
                  <a:pt x="21600" y="7344"/>
                </a:lnTo>
                <a:lnTo>
                  <a:pt x="21600" y="14256"/>
                </a:lnTo>
                <a:lnTo>
                  <a:pt x="14255" y="14256"/>
                </a:lnTo>
                <a:lnTo>
                  <a:pt x="14255" y="21600"/>
                </a:lnTo>
                <a:lnTo>
                  <a:pt x="7343" y="21600"/>
                </a:lnTo>
                <a:lnTo>
                  <a:pt x="7343" y="14256"/>
                </a:lnTo>
                <a:lnTo>
                  <a:pt x="0" y="14256"/>
                </a:lnTo>
                <a:cubicBezTo>
                  <a:pt x="0" y="14256"/>
                  <a:pt x="0" y="7344"/>
                  <a:pt x="0" y="7344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/>
            <a:endParaRPr>
              <a:latin typeface="汉仪歪歪体简" panose="00020600040101010101" pitchFamily="18" charset="-122"/>
              <a:ea typeface="汉仪歪歪体简" panose="00020600040101010101" pitchFamily="18" charset="-122"/>
            </a:endParaRPr>
          </a:p>
        </p:txBody>
      </p:sp>
      <p:sp>
        <p:nvSpPr>
          <p:cNvPr id="5" name="Shape 1458">
            <a:extLst>
              <a:ext uri="{FF2B5EF4-FFF2-40B4-BE49-F238E27FC236}">
                <a16:creationId xmlns:a16="http://schemas.microsoft.com/office/drawing/2014/main" id="{3097490E-89EF-4741-8560-49B23C8AAA08}"/>
              </a:ext>
            </a:extLst>
          </p:cNvPr>
          <p:cNvSpPr/>
          <p:nvPr/>
        </p:nvSpPr>
        <p:spPr>
          <a:xfrm>
            <a:off x="5857791" y="2053989"/>
            <a:ext cx="566553" cy="5677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7344"/>
                </a:moveTo>
                <a:lnTo>
                  <a:pt x="7343" y="7344"/>
                </a:lnTo>
                <a:lnTo>
                  <a:pt x="7343" y="0"/>
                </a:lnTo>
                <a:lnTo>
                  <a:pt x="14255" y="0"/>
                </a:lnTo>
                <a:lnTo>
                  <a:pt x="14255" y="7344"/>
                </a:lnTo>
                <a:lnTo>
                  <a:pt x="21600" y="7344"/>
                </a:lnTo>
                <a:lnTo>
                  <a:pt x="21600" y="14256"/>
                </a:lnTo>
                <a:lnTo>
                  <a:pt x="14255" y="14256"/>
                </a:lnTo>
                <a:lnTo>
                  <a:pt x="14255" y="21600"/>
                </a:lnTo>
                <a:lnTo>
                  <a:pt x="7343" y="21600"/>
                </a:lnTo>
                <a:lnTo>
                  <a:pt x="7343" y="14256"/>
                </a:lnTo>
                <a:lnTo>
                  <a:pt x="0" y="14256"/>
                </a:lnTo>
                <a:cubicBezTo>
                  <a:pt x="0" y="14256"/>
                  <a:pt x="0" y="7344"/>
                  <a:pt x="0" y="7344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/>
            <a:endParaRPr>
              <a:latin typeface="汉仪歪歪体简" panose="00020600040101010101" pitchFamily="18" charset="-122"/>
              <a:ea typeface="汉仪歪歪体简" panose="00020600040101010101" pitchFamily="18" charset="-122"/>
            </a:endParaRPr>
          </a:p>
        </p:txBody>
      </p:sp>
      <p:grpSp>
        <p:nvGrpSpPr>
          <p:cNvPr id="6" name="Group 12">
            <a:extLst>
              <a:ext uri="{FF2B5EF4-FFF2-40B4-BE49-F238E27FC236}">
                <a16:creationId xmlns:a16="http://schemas.microsoft.com/office/drawing/2014/main" id="{AD73A8E7-7302-4795-B9A3-15D145140AED}"/>
              </a:ext>
            </a:extLst>
          </p:cNvPr>
          <p:cNvGrpSpPr/>
          <p:nvPr/>
        </p:nvGrpSpPr>
        <p:grpSpPr>
          <a:xfrm>
            <a:off x="1240449" y="3232635"/>
            <a:ext cx="2087881" cy="2478847"/>
            <a:chOff x="1198245" y="3457719"/>
            <a:chExt cx="2087881" cy="1052144"/>
          </a:xfrm>
        </p:grpSpPr>
        <p:sp>
          <p:nvSpPr>
            <p:cNvPr id="7" name="Text Placeholder 1">
              <a:extLst>
                <a:ext uri="{FF2B5EF4-FFF2-40B4-BE49-F238E27FC236}">
                  <a16:creationId xmlns:a16="http://schemas.microsoft.com/office/drawing/2014/main" id="{17E8A735-38AE-4BD1-89BC-5F69DD3B9B8A}"/>
                </a:ext>
              </a:extLst>
            </p:cNvPr>
            <p:cNvSpPr txBox="1"/>
            <p:nvPr/>
          </p:nvSpPr>
          <p:spPr>
            <a:xfrm>
              <a:off x="1230118" y="3763005"/>
              <a:ext cx="2056008" cy="746858"/>
            </a:xfrm>
            <a:prstGeom prst="rect">
              <a:avLst/>
            </a:prstGeom>
          </p:spPr>
          <p:txBody>
            <a:bodyPr vert="horz" lIns="0" tIns="45720" rIns="91440" bIns="45720" rtlCol="0" anchor="ctr">
              <a:norm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000" dirty="0">
                  <a:latin typeface="汉仪歪歪体简" panose="00020600040101010101" pitchFamily="18" charset="-122"/>
                  <a:ea typeface="汉仪歪歪体简" panose="00020600040101010101" pitchFamily="18" charset="-122"/>
                </a:rPr>
                <a:t>Just for today I will try to live through this day only and not tackle my whole life problem at once. Just for today I will try to live through this day only and not tackle my whole life problem at once. </a:t>
              </a:r>
            </a:p>
          </p:txBody>
        </p:sp>
        <p:sp>
          <p:nvSpPr>
            <p:cNvPr id="8" name="Text Placeholder 8">
              <a:extLst>
                <a:ext uri="{FF2B5EF4-FFF2-40B4-BE49-F238E27FC236}">
                  <a16:creationId xmlns:a16="http://schemas.microsoft.com/office/drawing/2014/main" id="{15E01647-774E-4732-B879-AB291AC0A096}"/>
                </a:ext>
              </a:extLst>
            </p:cNvPr>
            <p:cNvSpPr txBox="1"/>
            <p:nvPr/>
          </p:nvSpPr>
          <p:spPr>
            <a:xfrm>
              <a:off x="1198245" y="3457719"/>
              <a:ext cx="2057233" cy="332925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汉仪歪歪体简" panose="00020600040101010101" pitchFamily="18" charset="-122"/>
                  <a:ea typeface="汉仪歪歪体简" panose="00020600040101010101" pitchFamily="18" charset="-122"/>
                  <a:cs typeface="Clear Sans" panose="020B0503030202020304" pitchFamily="34" charset="0"/>
                </a:rPr>
                <a:t>请输入你的题目</a:t>
              </a:r>
              <a:endParaRPr lang="en-GB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汉仪歪歪体简" panose="00020600040101010101" pitchFamily="18" charset="-122"/>
                <a:ea typeface="汉仪歪歪体简" panose="00020600040101010101" pitchFamily="18" charset="-122"/>
                <a:cs typeface="Clear Sans" panose="020B0503030202020304" pitchFamily="34" charset="0"/>
              </a:endParaRPr>
            </a:p>
          </p:txBody>
        </p:sp>
      </p:grpSp>
      <p:grpSp>
        <p:nvGrpSpPr>
          <p:cNvPr id="9" name="Group 20">
            <a:extLst>
              <a:ext uri="{FF2B5EF4-FFF2-40B4-BE49-F238E27FC236}">
                <a16:creationId xmlns:a16="http://schemas.microsoft.com/office/drawing/2014/main" id="{ED55243D-889B-4492-85CC-543A82F6205C}"/>
              </a:ext>
            </a:extLst>
          </p:cNvPr>
          <p:cNvGrpSpPr/>
          <p:nvPr/>
        </p:nvGrpSpPr>
        <p:grpSpPr>
          <a:xfrm>
            <a:off x="3713775" y="3232636"/>
            <a:ext cx="2110104" cy="2478846"/>
            <a:chOff x="3671571" y="3457719"/>
            <a:chExt cx="2110104" cy="1052144"/>
          </a:xfrm>
        </p:grpSpPr>
        <p:sp>
          <p:nvSpPr>
            <p:cNvPr id="10" name="Text Placeholder 1">
              <a:extLst>
                <a:ext uri="{FF2B5EF4-FFF2-40B4-BE49-F238E27FC236}">
                  <a16:creationId xmlns:a16="http://schemas.microsoft.com/office/drawing/2014/main" id="{C7D22F05-54AE-49FD-8F36-6C7A66D4B303}"/>
                </a:ext>
              </a:extLst>
            </p:cNvPr>
            <p:cNvSpPr txBox="1"/>
            <p:nvPr/>
          </p:nvSpPr>
          <p:spPr>
            <a:xfrm>
              <a:off x="3703442" y="3763005"/>
              <a:ext cx="2078233" cy="746858"/>
            </a:xfrm>
            <a:prstGeom prst="rect">
              <a:avLst/>
            </a:prstGeom>
          </p:spPr>
          <p:txBody>
            <a:bodyPr vert="horz" lIns="0" tIns="45720" rIns="91440" bIns="45720" rtlCol="0" anchor="ctr">
              <a:norm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dirty="0">
                  <a:latin typeface="汉仪歪歪体简" panose="00020600040101010101" pitchFamily="18" charset="-122"/>
                  <a:ea typeface="汉仪歪歪体简" panose="00020600040101010101" pitchFamily="18" charset="-122"/>
                </a:rPr>
                <a:t>Just for today I will try to live through this day only and not tackle my whole life problem at once. Just for today I will try to live through this day only and not tackle my whole life problem at once. </a:t>
              </a:r>
            </a:p>
          </p:txBody>
        </p:sp>
        <p:sp>
          <p:nvSpPr>
            <p:cNvPr id="11" name="Text Placeholder 8">
              <a:extLst>
                <a:ext uri="{FF2B5EF4-FFF2-40B4-BE49-F238E27FC236}">
                  <a16:creationId xmlns:a16="http://schemas.microsoft.com/office/drawing/2014/main" id="{9C883381-2825-49DE-90DC-0833E3603EEE}"/>
                </a:ext>
              </a:extLst>
            </p:cNvPr>
            <p:cNvSpPr txBox="1"/>
            <p:nvPr/>
          </p:nvSpPr>
          <p:spPr>
            <a:xfrm>
              <a:off x="3671571" y="3457719"/>
              <a:ext cx="2079472" cy="332925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8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汉仪歪歪体简" panose="00020600040101010101" pitchFamily="18" charset="-122"/>
                  <a:ea typeface="汉仪歪歪体简" panose="00020600040101010101" pitchFamily="18" charset="-122"/>
                  <a:cs typeface="Clear Sans" panose="020B0503030202020304" pitchFamily="34" charset="0"/>
                </a:rPr>
                <a:t>请输入你的题目</a:t>
              </a:r>
              <a:endParaRPr lang="en-GB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汉仪歪歪体简" panose="00020600040101010101" pitchFamily="18" charset="-122"/>
                <a:ea typeface="汉仪歪歪体简" panose="00020600040101010101" pitchFamily="18" charset="-122"/>
                <a:cs typeface="Clear Sans" panose="020B0503030202020304" pitchFamily="34" charset="0"/>
              </a:endParaRPr>
            </a:p>
          </p:txBody>
        </p:sp>
      </p:grpSp>
      <p:grpSp>
        <p:nvGrpSpPr>
          <p:cNvPr id="12" name="Group 22">
            <a:extLst>
              <a:ext uri="{FF2B5EF4-FFF2-40B4-BE49-F238E27FC236}">
                <a16:creationId xmlns:a16="http://schemas.microsoft.com/office/drawing/2014/main" id="{B3352932-81B1-4A0E-9CFC-417B0767F2D2}"/>
              </a:ext>
            </a:extLst>
          </p:cNvPr>
          <p:cNvGrpSpPr/>
          <p:nvPr/>
        </p:nvGrpSpPr>
        <p:grpSpPr>
          <a:xfrm>
            <a:off x="6396666" y="3234934"/>
            <a:ext cx="2087881" cy="2476547"/>
            <a:chOff x="6354462" y="3460018"/>
            <a:chExt cx="2087881" cy="1052144"/>
          </a:xfrm>
        </p:grpSpPr>
        <p:sp>
          <p:nvSpPr>
            <p:cNvPr id="13" name="Text Placeholder 1">
              <a:extLst>
                <a:ext uri="{FF2B5EF4-FFF2-40B4-BE49-F238E27FC236}">
                  <a16:creationId xmlns:a16="http://schemas.microsoft.com/office/drawing/2014/main" id="{B3C418E9-7538-468C-8B81-1B4BD6EAAA2B}"/>
                </a:ext>
              </a:extLst>
            </p:cNvPr>
            <p:cNvSpPr txBox="1"/>
            <p:nvPr/>
          </p:nvSpPr>
          <p:spPr>
            <a:xfrm>
              <a:off x="6386335" y="3765304"/>
              <a:ext cx="2056008" cy="746858"/>
            </a:xfrm>
            <a:prstGeom prst="rect">
              <a:avLst/>
            </a:prstGeom>
          </p:spPr>
          <p:txBody>
            <a:bodyPr vert="horz" lIns="0" tIns="45720" rIns="91440" bIns="45720" rtlCol="0" anchor="ctr">
              <a:norm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dirty="0">
                  <a:latin typeface="汉仪歪歪体简" panose="00020600040101010101" pitchFamily="18" charset="-122"/>
                  <a:ea typeface="汉仪歪歪体简" panose="00020600040101010101" pitchFamily="18" charset="-122"/>
                </a:rPr>
                <a:t>Just for today I will try to live through this day only and not tackle my whole life problem at once. Just for today I will try to live through this day only and not tackle my whole life problem at once. </a:t>
              </a:r>
            </a:p>
          </p:txBody>
        </p:sp>
        <p:sp>
          <p:nvSpPr>
            <p:cNvPr id="14" name="Text Placeholder 8">
              <a:extLst>
                <a:ext uri="{FF2B5EF4-FFF2-40B4-BE49-F238E27FC236}">
                  <a16:creationId xmlns:a16="http://schemas.microsoft.com/office/drawing/2014/main" id="{8591DF1E-2AA6-4AA3-BA3C-B063F1FF540C}"/>
                </a:ext>
              </a:extLst>
            </p:cNvPr>
            <p:cNvSpPr txBox="1"/>
            <p:nvPr/>
          </p:nvSpPr>
          <p:spPr>
            <a:xfrm>
              <a:off x="6354462" y="3460018"/>
              <a:ext cx="2057233" cy="332925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8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汉仪歪歪体简" panose="00020600040101010101" pitchFamily="18" charset="-122"/>
                  <a:ea typeface="汉仪歪歪体简" panose="00020600040101010101" pitchFamily="18" charset="-122"/>
                  <a:cs typeface="Clear Sans" panose="020B0503030202020304" pitchFamily="34" charset="0"/>
                </a:rPr>
                <a:t>请输入你的题目</a:t>
              </a:r>
              <a:endParaRPr lang="en-GB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汉仪歪歪体简" panose="00020600040101010101" pitchFamily="18" charset="-122"/>
                <a:ea typeface="汉仪歪歪体简" panose="00020600040101010101" pitchFamily="18" charset="-122"/>
                <a:cs typeface="Clear Sans" panose="020B0503030202020304" pitchFamily="34" charset="0"/>
              </a:endParaRPr>
            </a:p>
          </p:txBody>
        </p:sp>
      </p:grpSp>
      <p:grpSp>
        <p:nvGrpSpPr>
          <p:cNvPr id="15" name="Group 23">
            <a:extLst>
              <a:ext uri="{FF2B5EF4-FFF2-40B4-BE49-F238E27FC236}">
                <a16:creationId xmlns:a16="http://schemas.microsoft.com/office/drawing/2014/main" id="{AFE14337-8DEA-4422-9AAB-6E39A5242F6C}"/>
              </a:ext>
            </a:extLst>
          </p:cNvPr>
          <p:cNvGrpSpPr/>
          <p:nvPr/>
        </p:nvGrpSpPr>
        <p:grpSpPr>
          <a:xfrm>
            <a:off x="8869992" y="3234935"/>
            <a:ext cx="2110104" cy="2476546"/>
            <a:chOff x="8827788" y="3460018"/>
            <a:chExt cx="2110104" cy="1052144"/>
          </a:xfrm>
        </p:grpSpPr>
        <p:sp>
          <p:nvSpPr>
            <p:cNvPr id="16" name="Text Placeholder 1">
              <a:extLst>
                <a:ext uri="{FF2B5EF4-FFF2-40B4-BE49-F238E27FC236}">
                  <a16:creationId xmlns:a16="http://schemas.microsoft.com/office/drawing/2014/main" id="{4EBADDF5-4A7D-4858-9D0D-DD22EBC2D857}"/>
                </a:ext>
              </a:extLst>
            </p:cNvPr>
            <p:cNvSpPr txBox="1"/>
            <p:nvPr/>
          </p:nvSpPr>
          <p:spPr>
            <a:xfrm>
              <a:off x="8859659" y="3765304"/>
              <a:ext cx="2078233" cy="746858"/>
            </a:xfrm>
            <a:prstGeom prst="rect">
              <a:avLst/>
            </a:prstGeom>
          </p:spPr>
          <p:txBody>
            <a:bodyPr vert="horz" lIns="0" tIns="45720" rIns="91440" bIns="45720" rtlCol="0" anchor="ctr">
              <a:norm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dirty="0">
                  <a:latin typeface="汉仪歪歪体简" panose="00020600040101010101" pitchFamily="18" charset="-122"/>
                  <a:ea typeface="汉仪歪歪体简" panose="00020600040101010101" pitchFamily="18" charset="-122"/>
                </a:rPr>
                <a:t>Just for today I will try to live through this day only and not tackle my whole life problem at once. Just for today I will try to live through this day only and not tackle my whole life problem at once. </a:t>
              </a:r>
            </a:p>
          </p:txBody>
        </p:sp>
        <p:sp>
          <p:nvSpPr>
            <p:cNvPr id="17" name="Text Placeholder 8">
              <a:extLst>
                <a:ext uri="{FF2B5EF4-FFF2-40B4-BE49-F238E27FC236}">
                  <a16:creationId xmlns:a16="http://schemas.microsoft.com/office/drawing/2014/main" id="{AA2B8BFF-6BFE-4054-940B-56513809AF95}"/>
                </a:ext>
              </a:extLst>
            </p:cNvPr>
            <p:cNvSpPr txBox="1"/>
            <p:nvPr/>
          </p:nvSpPr>
          <p:spPr>
            <a:xfrm>
              <a:off x="8827788" y="3460018"/>
              <a:ext cx="2079472" cy="332925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8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汉仪歪歪体简" panose="00020600040101010101" pitchFamily="18" charset="-122"/>
                  <a:ea typeface="汉仪歪歪体简" panose="00020600040101010101" pitchFamily="18" charset="-122"/>
                  <a:cs typeface="Clear Sans" panose="020B0503030202020304" pitchFamily="34" charset="0"/>
                </a:rPr>
                <a:t>请输入你的题目</a:t>
              </a:r>
              <a:endParaRPr lang="id-ID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汉仪歪歪体简" panose="00020600040101010101" pitchFamily="18" charset="-122"/>
                <a:ea typeface="汉仪歪歪体简" panose="00020600040101010101" pitchFamily="18" charset="-122"/>
                <a:cs typeface="Clear Sans" panose="020B0503030202020304" pitchFamily="34" charset="0"/>
              </a:endParaRPr>
            </a:p>
          </p:txBody>
        </p:sp>
      </p:grpSp>
      <p:sp>
        <p:nvSpPr>
          <p:cNvPr id="18" name="Shape 1458">
            <a:extLst>
              <a:ext uri="{FF2B5EF4-FFF2-40B4-BE49-F238E27FC236}">
                <a16:creationId xmlns:a16="http://schemas.microsoft.com/office/drawing/2014/main" id="{A73AF3AF-6EB3-4D0A-BFD4-AEEBBB6D2564}"/>
              </a:ext>
            </a:extLst>
          </p:cNvPr>
          <p:cNvSpPr/>
          <p:nvPr/>
        </p:nvSpPr>
        <p:spPr>
          <a:xfrm>
            <a:off x="8459061" y="2053989"/>
            <a:ext cx="566553" cy="5677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7344"/>
                </a:moveTo>
                <a:lnTo>
                  <a:pt x="7343" y="7344"/>
                </a:lnTo>
                <a:lnTo>
                  <a:pt x="7343" y="0"/>
                </a:lnTo>
                <a:lnTo>
                  <a:pt x="14255" y="0"/>
                </a:lnTo>
                <a:lnTo>
                  <a:pt x="14255" y="7344"/>
                </a:lnTo>
                <a:lnTo>
                  <a:pt x="21600" y="7344"/>
                </a:lnTo>
                <a:lnTo>
                  <a:pt x="21600" y="14256"/>
                </a:lnTo>
                <a:lnTo>
                  <a:pt x="14255" y="14256"/>
                </a:lnTo>
                <a:lnTo>
                  <a:pt x="14255" y="21600"/>
                </a:lnTo>
                <a:lnTo>
                  <a:pt x="7343" y="21600"/>
                </a:lnTo>
                <a:lnTo>
                  <a:pt x="7343" y="14256"/>
                </a:lnTo>
                <a:lnTo>
                  <a:pt x="0" y="14256"/>
                </a:lnTo>
                <a:cubicBezTo>
                  <a:pt x="0" y="14256"/>
                  <a:pt x="0" y="7344"/>
                  <a:pt x="0" y="7344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/>
            <a:endParaRPr>
              <a:latin typeface="汉仪歪歪体简" panose="00020600040101010101" pitchFamily="18" charset="-122"/>
              <a:ea typeface="汉仪歪歪体简" panose="00020600040101010101" pitchFamily="18" charset="-122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526CEC2-2113-4B11-865A-796B8DD83BA6}"/>
              </a:ext>
            </a:extLst>
          </p:cNvPr>
          <p:cNvGrpSpPr/>
          <p:nvPr/>
        </p:nvGrpSpPr>
        <p:grpSpPr>
          <a:xfrm>
            <a:off x="6799601" y="1686753"/>
            <a:ext cx="1329125" cy="1332010"/>
            <a:chOff x="6757397" y="1911836"/>
            <a:chExt cx="1329125" cy="1332010"/>
          </a:xfrm>
        </p:grpSpPr>
        <p:sp>
          <p:nvSpPr>
            <p:cNvPr id="20" name="Shape 1459">
              <a:extLst>
                <a:ext uri="{FF2B5EF4-FFF2-40B4-BE49-F238E27FC236}">
                  <a16:creationId xmlns:a16="http://schemas.microsoft.com/office/drawing/2014/main" id="{7034BB9E-9FA1-40EA-9A0C-831340BF3AEE}"/>
                </a:ext>
              </a:extLst>
            </p:cNvPr>
            <p:cNvSpPr/>
            <p:nvPr/>
          </p:nvSpPr>
          <p:spPr>
            <a:xfrm>
              <a:off x="6757397" y="1911836"/>
              <a:ext cx="1329125" cy="13320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</a:path>
              </a:pathLst>
            </a:custGeom>
            <a:solidFill>
              <a:srgbClr val="7F7F7F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/>
              <a:endParaRPr dirty="0">
                <a:latin typeface="汉仪歪歪体简" panose="00020600040101010101" pitchFamily="18" charset="-122"/>
                <a:ea typeface="汉仪歪歪体简" panose="00020600040101010101" pitchFamily="18" charset="-122"/>
              </a:endParaRPr>
            </a:p>
          </p:txBody>
        </p:sp>
        <p:sp>
          <p:nvSpPr>
            <p:cNvPr id="21" name="Freeform 37">
              <a:extLst>
                <a:ext uri="{FF2B5EF4-FFF2-40B4-BE49-F238E27FC236}">
                  <a16:creationId xmlns:a16="http://schemas.microsoft.com/office/drawing/2014/main" id="{E31A2C93-279D-4D33-869A-0B3C58AB9A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48741" y="2291772"/>
              <a:ext cx="576080" cy="572087"/>
            </a:xfrm>
            <a:custGeom>
              <a:avLst/>
              <a:gdLst>
                <a:gd name="T0" fmla="*/ 0 w 120"/>
                <a:gd name="T1" fmla="*/ 60 h 120"/>
                <a:gd name="T2" fmla="*/ 120 w 120"/>
                <a:gd name="T3" fmla="*/ 60 h 120"/>
                <a:gd name="T4" fmla="*/ 83 w 120"/>
                <a:gd name="T5" fmla="*/ 24 h 120"/>
                <a:gd name="T6" fmla="*/ 86 w 120"/>
                <a:gd name="T7" fmla="*/ 14 h 120"/>
                <a:gd name="T8" fmla="*/ 86 w 120"/>
                <a:gd name="T9" fmla="*/ 28 h 120"/>
                <a:gd name="T10" fmla="*/ 47 w 120"/>
                <a:gd name="T11" fmla="*/ 77 h 120"/>
                <a:gd name="T12" fmla="*/ 41 w 120"/>
                <a:gd name="T13" fmla="*/ 88 h 120"/>
                <a:gd name="T14" fmla="*/ 38 w 120"/>
                <a:gd name="T15" fmla="*/ 95 h 120"/>
                <a:gd name="T16" fmla="*/ 37 w 120"/>
                <a:gd name="T17" fmla="*/ 110 h 120"/>
                <a:gd name="T18" fmla="*/ 31 w 120"/>
                <a:gd name="T19" fmla="*/ 99 h 120"/>
                <a:gd name="T20" fmla="*/ 26 w 120"/>
                <a:gd name="T21" fmla="*/ 89 h 120"/>
                <a:gd name="T22" fmla="*/ 17 w 120"/>
                <a:gd name="T23" fmla="*/ 82 h 120"/>
                <a:gd name="T24" fmla="*/ 16 w 120"/>
                <a:gd name="T25" fmla="*/ 68 h 120"/>
                <a:gd name="T26" fmla="*/ 15 w 120"/>
                <a:gd name="T27" fmla="*/ 60 h 120"/>
                <a:gd name="T28" fmla="*/ 10 w 120"/>
                <a:gd name="T29" fmla="*/ 54 h 120"/>
                <a:gd name="T30" fmla="*/ 10 w 120"/>
                <a:gd name="T31" fmla="*/ 45 h 120"/>
                <a:gd name="T32" fmla="*/ 38 w 120"/>
                <a:gd name="T33" fmla="*/ 20 h 120"/>
                <a:gd name="T34" fmla="*/ 31 w 120"/>
                <a:gd name="T35" fmla="*/ 20 h 120"/>
                <a:gd name="T36" fmla="*/ 28 w 120"/>
                <a:gd name="T37" fmla="*/ 26 h 120"/>
                <a:gd name="T38" fmla="*/ 32 w 120"/>
                <a:gd name="T39" fmla="*/ 28 h 120"/>
                <a:gd name="T40" fmla="*/ 31 w 120"/>
                <a:gd name="T41" fmla="*/ 24 h 120"/>
                <a:gd name="T42" fmla="*/ 47 w 120"/>
                <a:gd name="T43" fmla="*/ 30 h 120"/>
                <a:gd name="T44" fmla="*/ 41 w 120"/>
                <a:gd name="T45" fmla="*/ 34 h 120"/>
                <a:gd name="T46" fmla="*/ 37 w 120"/>
                <a:gd name="T47" fmla="*/ 36 h 120"/>
                <a:gd name="T48" fmla="*/ 38 w 120"/>
                <a:gd name="T49" fmla="*/ 43 h 120"/>
                <a:gd name="T50" fmla="*/ 33 w 120"/>
                <a:gd name="T51" fmla="*/ 49 h 120"/>
                <a:gd name="T52" fmla="*/ 29 w 120"/>
                <a:gd name="T53" fmla="*/ 51 h 120"/>
                <a:gd name="T54" fmla="*/ 21 w 120"/>
                <a:gd name="T55" fmla="*/ 49 h 120"/>
                <a:gd name="T56" fmla="*/ 15 w 120"/>
                <a:gd name="T57" fmla="*/ 54 h 120"/>
                <a:gd name="T58" fmla="*/ 16 w 120"/>
                <a:gd name="T59" fmla="*/ 58 h 120"/>
                <a:gd name="T60" fmla="*/ 27 w 120"/>
                <a:gd name="T61" fmla="*/ 62 h 120"/>
                <a:gd name="T62" fmla="*/ 41 w 120"/>
                <a:gd name="T63" fmla="*/ 66 h 120"/>
                <a:gd name="T64" fmla="*/ 47 w 120"/>
                <a:gd name="T65" fmla="*/ 77 h 120"/>
                <a:gd name="T66" fmla="*/ 55 w 120"/>
                <a:gd name="T67" fmla="*/ 21 h 120"/>
                <a:gd name="T68" fmla="*/ 44 w 120"/>
                <a:gd name="T69" fmla="*/ 15 h 120"/>
                <a:gd name="T70" fmla="*/ 63 w 120"/>
                <a:gd name="T71" fmla="*/ 10 h 120"/>
                <a:gd name="T72" fmla="*/ 107 w 120"/>
                <a:gd name="T73" fmla="*/ 62 h 120"/>
                <a:gd name="T74" fmla="*/ 92 w 120"/>
                <a:gd name="T75" fmla="*/ 102 h 120"/>
                <a:gd name="T76" fmla="*/ 91 w 120"/>
                <a:gd name="T77" fmla="*/ 92 h 120"/>
                <a:gd name="T78" fmla="*/ 84 w 120"/>
                <a:gd name="T79" fmla="*/ 81 h 120"/>
                <a:gd name="T80" fmla="*/ 66 w 120"/>
                <a:gd name="T81" fmla="*/ 67 h 120"/>
                <a:gd name="T82" fmla="*/ 97 w 120"/>
                <a:gd name="T83" fmla="*/ 56 h 120"/>
                <a:gd name="T84" fmla="*/ 105 w 120"/>
                <a:gd name="T85" fmla="*/ 49 h 120"/>
                <a:gd name="T86" fmla="*/ 93 w 120"/>
                <a:gd name="T87" fmla="*/ 39 h 120"/>
                <a:gd name="T88" fmla="*/ 91 w 120"/>
                <a:gd name="T89" fmla="*/ 52 h 120"/>
                <a:gd name="T90" fmla="*/ 79 w 120"/>
                <a:gd name="T91" fmla="*/ 49 h 120"/>
                <a:gd name="T92" fmla="*/ 73 w 120"/>
                <a:gd name="T93" fmla="*/ 44 h 120"/>
                <a:gd name="T94" fmla="*/ 76 w 120"/>
                <a:gd name="T95" fmla="*/ 35 h 120"/>
                <a:gd name="T96" fmla="*/ 90 w 120"/>
                <a:gd name="T97" fmla="*/ 36 h 120"/>
                <a:gd name="T98" fmla="*/ 100 w 120"/>
                <a:gd name="T99" fmla="*/ 36 h 120"/>
                <a:gd name="T100" fmla="*/ 105 w 120"/>
                <a:gd name="T101" fmla="*/ 32 h 120"/>
                <a:gd name="T102" fmla="*/ 110 w 120"/>
                <a:gd name="T103" fmla="*/ 57 h 120"/>
                <a:gd name="T104" fmla="*/ 107 w 120"/>
                <a:gd name="T105" fmla="*/ 6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0" h="120">
                  <a:moveTo>
                    <a:pt x="60" y="0"/>
                  </a:move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0"/>
                    <a:pt x="60" y="120"/>
                  </a:cubicBezTo>
                  <a:cubicBezTo>
                    <a:pt x="93" y="120"/>
                    <a:pt x="120" y="93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lose/>
                  <a:moveTo>
                    <a:pt x="83" y="24"/>
                  </a:moveTo>
                  <a:cubicBezTo>
                    <a:pt x="87" y="21"/>
                    <a:pt x="87" y="21"/>
                    <a:pt x="87" y="21"/>
                  </a:cubicBezTo>
                  <a:cubicBezTo>
                    <a:pt x="87" y="21"/>
                    <a:pt x="85" y="17"/>
                    <a:pt x="86" y="14"/>
                  </a:cubicBezTo>
                  <a:cubicBezTo>
                    <a:pt x="87" y="14"/>
                    <a:pt x="91" y="16"/>
                    <a:pt x="94" y="20"/>
                  </a:cubicBezTo>
                  <a:cubicBezTo>
                    <a:pt x="92" y="29"/>
                    <a:pt x="86" y="28"/>
                    <a:pt x="86" y="28"/>
                  </a:cubicBezTo>
                  <a:cubicBezTo>
                    <a:pt x="86" y="28"/>
                    <a:pt x="82" y="28"/>
                    <a:pt x="83" y="24"/>
                  </a:cubicBezTo>
                  <a:close/>
                  <a:moveTo>
                    <a:pt x="47" y="77"/>
                  </a:moveTo>
                  <a:cubicBezTo>
                    <a:pt x="46" y="78"/>
                    <a:pt x="45" y="81"/>
                    <a:pt x="44" y="84"/>
                  </a:cubicBezTo>
                  <a:cubicBezTo>
                    <a:pt x="43" y="86"/>
                    <a:pt x="42" y="87"/>
                    <a:pt x="41" y="88"/>
                  </a:cubicBezTo>
                  <a:cubicBezTo>
                    <a:pt x="39" y="89"/>
                    <a:pt x="39" y="91"/>
                    <a:pt x="39" y="91"/>
                  </a:cubicBezTo>
                  <a:cubicBezTo>
                    <a:pt x="38" y="95"/>
                    <a:pt x="38" y="95"/>
                    <a:pt x="38" y="95"/>
                  </a:cubicBezTo>
                  <a:cubicBezTo>
                    <a:pt x="38" y="95"/>
                    <a:pt x="39" y="99"/>
                    <a:pt x="40" y="100"/>
                  </a:cubicBezTo>
                  <a:cubicBezTo>
                    <a:pt x="40" y="102"/>
                    <a:pt x="37" y="110"/>
                    <a:pt x="37" y="110"/>
                  </a:cubicBezTo>
                  <a:cubicBezTo>
                    <a:pt x="34" y="109"/>
                    <a:pt x="33" y="106"/>
                    <a:pt x="32" y="104"/>
                  </a:cubicBezTo>
                  <a:cubicBezTo>
                    <a:pt x="32" y="102"/>
                    <a:pt x="30" y="101"/>
                    <a:pt x="31" y="99"/>
                  </a:cubicBezTo>
                  <a:cubicBezTo>
                    <a:pt x="31" y="96"/>
                    <a:pt x="29" y="95"/>
                    <a:pt x="28" y="94"/>
                  </a:cubicBezTo>
                  <a:cubicBezTo>
                    <a:pt x="27" y="92"/>
                    <a:pt x="26" y="90"/>
                    <a:pt x="26" y="89"/>
                  </a:cubicBezTo>
                  <a:cubicBezTo>
                    <a:pt x="26" y="88"/>
                    <a:pt x="23" y="86"/>
                    <a:pt x="23" y="86"/>
                  </a:cubicBezTo>
                  <a:cubicBezTo>
                    <a:pt x="23" y="86"/>
                    <a:pt x="18" y="83"/>
                    <a:pt x="17" y="82"/>
                  </a:cubicBezTo>
                  <a:cubicBezTo>
                    <a:pt x="16" y="81"/>
                    <a:pt x="15" y="77"/>
                    <a:pt x="15" y="75"/>
                  </a:cubicBezTo>
                  <a:cubicBezTo>
                    <a:pt x="15" y="73"/>
                    <a:pt x="16" y="68"/>
                    <a:pt x="16" y="68"/>
                  </a:cubicBezTo>
                  <a:cubicBezTo>
                    <a:pt x="16" y="68"/>
                    <a:pt x="18" y="66"/>
                    <a:pt x="17" y="65"/>
                  </a:cubicBezTo>
                  <a:cubicBezTo>
                    <a:pt x="15" y="64"/>
                    <a:pt x="15" y="60"/>
                    <a:pt x="15" y="60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58"/>
                    <a:pt x="11" y="55"/>
                    <a:pt x="10" y="54"/>
                  </a:cubicBezTo>
                  <a:cubicBezTo>
                    <a:pt x="10" y="52"/>
                    <a:pt x="10" y="51"/>
                    <a:pt x="11" y="50"/>
                  </a:cubicBezTo>
                  <a:cubicBezTo>
                    <a:pt x="11" y="49"/>
                    <a:pt x="10" y="46"/>
                    <a:pt x="10" y="45"/>
                  </a:cubicBezTo>
                  <a:cubicBezTo>
                    <a:pt x="20" y="20"/>
                    <a:pt x="37" y="15"/>
                    <a:pt x="37" y="15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5" y="21"/>
                    <a:pt x="34" y="21"/>
                  </a:cubicBezTo>
                  <a:cubicBezTo>
                    <a:pt x="32" y="20"/>
                    <a:pt x="31" y="20"/>
                    <a:pt x="31" y="20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9" y="23"/>
                    <a:pt x="28" y="25"/>
                    <a:pt x="28" y="26"/>
                  </a:cubicBezTo>
                  <a:cubicBezTo>
                    <a:pt x="28" y="27"/>
                    <a:pt x="29" y="29"/>
                    <a:pt x="29" y="29"/>
                  </a:cubicBezTo>
                  <a:cubicBezTo>
                    <a:pt x="29" y="29"/>
                    <a:pt x="32" y="29"/>
                    <a:pt x="32" y="28"/>
                  </a:cubicBezTo>
                  <a:cubicBezTo>
                    <a:pt x="32" y="27"/>
                    <a:pt x="32" y="26"/>
                    <a:pt x="32" y="26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4"/>
                    <a:pt x="34" y="23"/>
                    <a:pt x="40" y="24"/>
                  </a:cubicBezTo>
                  <a:cubicBezTo>
                    <a:pt x="47" y="24"/>
                    <a:pt x="44" y="29"/>
                    <a:pt x="47" y="30"/>
                  </a:cubicBezTo>
                  <a:cubicBezTo>
                    <a:pt x="50" y="31"/>
                    <a:pt x="45" y="35"/>
                    <a:pt x="44" y="37"/>
                  </a:cubicBezTo>
                  <a:cubicBezTo>
                    <a:pt x="43" y="39"/>
                    <a:pt x="41" y="34"/>
                    <a:pt x="41" y="34"/>
                  </a:cubicBezTo>
                  <a:cubicBezTo>
                    <a:pt x="41" y="34"/>
                    <a:pt x="43" y="32"/>
                    <a:pt x="40" y="32"/>
                  </a:cubicBezTo>
                  <a:cubicBezTo>
                    <a:pt x="37" y="31"/>
                    <a:pt x="35" y="36"/>
                    <a:pt x="37" y="36"/>
                  </a:cubicBezTo>
                  <a:cubicBezTo>
                    <a:pt x="38" y="36"/>
                    <a:pt x="40" y="38"/>
                    <a:pt x="39" y="39"/>
                  </a:cubicBezTo>
                  <a:cubicBezTo>
                    <a:pt x="39" y="40"/>
                    <a:pt x="39" y="40"/>
                    <a:pt x="38" y="43"/>
                  </a:cubicBezTo>
                  <a:cubicBezTo>
                    <a:pt x="36" y="46"/>
                    <a:pt x="34" y="48"/>
                    <a:pt x="34" y="48"/>
                  </a:cubicBezTo>
                  <a:cubicBezTo>
                    <a:pt x="34" y="48"/>
                    <a:pt x="32" y="47"/>
                    <a:pt x="33" y="49"/>
                  </a:cubicBezTo>
                  <a:cubicBezTo>
                    <a:pt x="34" y="51"/>
                    <a:pt x="33" y="54"/>
                    <a:pt x="33" y="55"/>
                  </a:cubicBezTo>
                  <a:cubicBezTo>
                    <a:pt x="33" y="57"/>
                    <a:pt x="29" y="54"/>
                    <a:pt x="29" y="51"/>
                  </a:cubicBezTo>
                  <a:cubicBezTo>
                    <a:pt x="28" y="48"/>
                    <a:pt x="25" y="51"/>
                    <a:pt x="24" y="51"/>
                  </a:cubicBezTo>
                  <a:cubicBezTo>
                    <a:pt x="23" y="51"/>
                    <a:pt x="21" y="50"/>
                    <a:pt x="21" y="49"/>
                  </a:cubicBezTo>
                  <a:cubicBezTo>
                    <a:pt x="20" y="48"/>
                    <a:pt x="15" y="52"/>
                    <a:pt x="14" y="52"/>
                  </a:cubicBezTo>
                  <a:cubicBezTo>
                    <a:pt x="13" y="53"/>
                    <a:pt x="13" y="55"/>
                    <a:pt x="15" y="54"/>
                  </a:cubicBezTo>
                  <a:cubicBezTo>
                    <a:pt x="17" y="53"/>
                    <a:pt x="19" y="54"/>
                    <a:pt x="19" y="56"/>
                  </a:cubicBezTo>
                  <a:cubicBezTo>
                    <a:pt x="18" y="58"/>
                    <a:pt x="16" y="57"/>
                    <a:pt x="16" y="58"/>
                  </a:cubicBezTo>
                  <a:cubicBezTo>
                    <a:pt x="17" y="60"/>
                    <a:pt x="19" y="61"/>
                    <a:pt x="19" y="63"/>
                  </a:cubicBezTo>
                  <a:cubicBezTo>
                    <a:pt x="20" y="65"/>
                    <a:pt x="25" y="63"/>
                    <a:pt x="27" y="62"/>
                  </a:cubicBezTo>
                  <a:cubicBezTo>
                    <a:pt x="28" y="62"/>
                    <a:pt x="33" y="61"/>
                    <a:pt x="33" y="63"/>
                  </a:cubicBezTo>
                  <a:cubicBezTo>
                    <a:pt x="34" y="65"/>
                    <a:pt x="39" y="66"/>
                    <a:pt x="41" y="66"/>
                  </a:cubicBezTo>
                  <a:cubicBezTo>
                    <a:pt x="43" y="67"/>
                    <a:pt x="46" y="67"/>
                    <a:pt x="49" y="69"/>
                  </a:cubicBezTo>
                  <a:cubicBezTo>
                    <a:pt x="51" y="72"/>
                    <a:pt x="47" y="76"/>
                    <a:pt x="47" y="77"/>
                  </a:cubicBezTo>
                  <a:close/>
                  <a:moveTo>
                    <a:pt x="59" y="14"/>
                  </a:moveTo>
                  <a:cubicBezTo>
                    <a:pt x="58" y="17"/>
                    <a:pt x="54" y="20"/>
                    <a:pt x="55" y="21"/>
                  </a:cubicBezTo>
                  <a:cubicBezTo>
                    <a:pt x="55" y="22"/>
                    <a:pt x="55" y="27"/>
                    <a:pt x="51" y="23"/>
                  </a:cubicBezTo>
                  <a:cubicBezTo>
                    <a:pt x="47" y="19"/>
                    <a:pt x="43" y="18"/>
                    <a:pt x="44" y="15"/>
                  </a:cubicBezTo>
                  <a:cubicBezTo>
                    <a:pt x="44" y="14"/>
                    <a:pt x="48" y="14"/>
                    <a:pt x="48" y="13"/>
                  </a:cubicBezTo>
                  <a:cubicBezTo>
                    <a:pt x="53" y="7"/>
                    <a:pt x="62" y="8"/>
                    <a:pt x="63" y="10"/>
                  </a:cubicBezTo>
                  <a:cubicBezTo>
                    <a:pt x="61" y="12"/>
                    <a:pt x="59" y="11"/>
                    <a:pt x="59" y="14"/>
                  </a:cubicBezTo>
                  <a:close/>
                  <a:moveTo>
                    <a:pt x="107" y="62"/>
                  </a:moveTo>
                  <a:cubicBezTo>
                    <a:pt x="107" y="62"/>
                    <a:pt x="109" y="65"/>
                    <a:pt x="112" y="65"/>
                  </a:cubicBezTo>
                  <a:cubicBezTo>
                    <a:pt x="110" y="87"/>
                    <a:pt x="92" y="102"/>
                    <a:pt x="92" y="102"/>
                  </a:cubicBezTo>
                  <a:cubicBezTo>
                    <a:pt x="89" y="99"/>
                    <a:pt x="90" y="96"/>
                    <a:pt x="90" y="96"/>
                  </a:cubicBezTo>
                  <a:cubicBezTo>
                    <a:pt x="91" y="92"/>
                    <a:pt x="91" y="92"/>
                    <a:pt x="91" y="92"/>
                  </a:cubicBezTo>
                  <a:cubicBezTo>
                    <a:pt x="91" y="85"/>
                    <a:pt x="91" y="85"/>
                    <a:pt x="91" y="85"/>
                  </a:cubicBezTo>
                  <a:cubicBezTo>
                    <a:pt x="91" y="85"/>
                    <a:pt x="91" y="77"/>
                    <a:pt x="84" y="81"/>
                  </a:cubicBezTo>
                  <a:cubicBezTo>
                    <a:pt x="77" y="83"/>
                    <a:pt x="80" y="83"/>
                    <a:pt x="72" y="83"/>
                  </a:cubicBezTo>
                  <a:cubicBezTo>
                    <a:pt x="64" y="84"/>
                    <a:pt x="66" y="67"/>
                    <a:pt x="66" y="67"/>
                  </a:cubicBezTo>
                  <a:cubicBezTo>
                    <a:pt x="66" y="43"/>
                    <a:pt x="84" y="61"/>
                    <a:pt x="84" y="61"/>
                  </a:cubicBezTo>
                  <a:cubicBezTo>
                    <a:pt x="95" y="69"/>
                    <a:pt x="97" y="56"/>
                    <a:pt x="97" y="56"/>
                  </a:cubicBezTo>
                  <a:cubicBezTo>
                    <a:pt x="104" y="53"/>
                    <a:pt x="104" y="53"/>
                    <a:pt x="104" y="53"/>
                  </a:cubicBezTo>
                  <a:cubicBezTo>
                    <a:pt x="105" y="49"/>
                    <a:pt x="105" y="49"/>
                    <a:pt x="105" y="49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3" y="39"/>
                    <a:pt x="91" y="43"/>
                    <a:pt x="94" y="48"/>
                  </a:cubicBezTo>
                  <a:cubicBezTo>
                    <a:pt x="94" y="48"/>
                    <a:pt x="93" y="53"/>
                    <a:pt x="91" y="52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4" y="48"/>
                    <a:pt x="82" y="47"/>
                    <a:pt x="79" y="49"/>
                  </a:cubicBezTo>
                  <a:cubicBezTo>
                    <a:pt x="75" y="52"/>
                    <a:pt x="69" y="49"/>
                    <a:pt x="69" y="49"/>
                  </a:cubicBezTo>
                  <a:cubicBezTo>
                    <a:pt x="69" y="49"/>
                    <a:pt x="69" y="46"/>
                    <a:pt x="73" y="44"/>
                  </a:cubicBezTo>
                  <a:cubicBezTo>
                    <a:pt x="76" y="42"/>
                    <a:pt x="76" y="42"/>
                    <a:pt x="76" y="42"/>
                  </a:cubicBezTo>
                  <a:cubicBezTo>
                    <a:pt x="76" y="42"/>
                    <a:pt x="75" y="38"/>
                    <a:pt x="76" y="35"/>
                  </a:cubicBezTo>
                  <a:cubicBezTo>
                    <a:pt x="77" y="32"/>
                    <a:pt x="78" y="35"/>
                    <a:pt x="81" y="33"/>
                  </a:cubicBezTo>
                  <a:cubicBezTo>
                    <a:pt x="84" y="31"/>
                    <a:pt x="86" y="37"/>
                    <a:pt x="90" y="36"/>
                  </a:cubicBezTo>
                  <a:cubicBezTo>
                    <a:pt x="94" y="36"/>
                    <a:pt x="92" y="35"/>
                    <a:pt x="95" y="33"/>
                  </a:cubicBezTo>
                  <a:cubicBezTo>
                    <a:pt x="98" y="32"/>
                    <a:pt x="100" y="36"/>
                    <a:pt x="100" y="36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06" y="37"/>
                    <a:pt x="105" y="30"/>
                    <a:pt x="105" y="32"/>
                  </a:cubicBezTo>
                  <a:cubicBezTo>
                    <a:pt x="109" y="38"/>
                    <a:pt x="114" y="55"/>
                    <a:pt x="112" y="58"/>
                  </a:cubicBezTo>
                  <a:cubicBezTo>
                    <a:pt x="111" y="57"/>
                    <a:pt x="110" y="57"/>
                    <a:pt x="110" y="57"/>
                  </a:cubicBezTo>
                  <a:cubicBezTo>
                    <a:pt x="103" y="57"/>
                    <a:pt x="103" y="57"/>
                    <a:pt x="103" y="57"/>
                  </a:cubicBezTo>
                  <a:lnTo>
                    <a:pt x="107" y="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latin typeface="汉仪歪歪体简" panose="00020600040101010101" pitchFamily="18" charset="-122"/>
                <a:ea typeface="汉仪歪歪体简" panose="00020600040101010101" pitchFamily="18" charset="-122"/>
              </a:endParaRPr>
            </a:p>
          </p:txBody>
        </p:sp>
      </p:grpSp>
      <p:grpSp>
        <p:nvGrpSpPr>
          <p:cNvPr id="22" name="Group 15">
            <a:extLst>
              <a:ext uri="{FF2B5EF4-FFF2-40B4-BE49-F238E27FC236}">
                <a16:creationId xmlns:a16="http://schemas.microsoft.com/office/drawing/2014/main" id="{CBBAAFA9-10DC-4EBE-9DE4-25E63E54CEC6}"/>
              </a:ext>
            </a:extLst>
          </p:cNvPr>
          <p:cNvGrpSpPr/>
          <p:nvPr/>
        </p:nvGrpSpPr>
        <p:grpSpPr>
          <a:xfrm>
            <a:off x="1653971" y="1686753"/>
            <a:ext cx="1329157" cy="1332010"/>
            <a:chOff x="1611767" y="1911836"/>
            <a:chExt cx="1329157" cy="1332010"/>
          </a:xfrm>
        </p:grpSpPr>
        <p:sp>
          <p:nvSpPr>
            <p:cNvPr id="23" name="Shape 1453">
              <a:extLst>
                <a:ext uri="{FF2B5EF4-FFF2-40B4-BE49-F238E27FC236}">
                  <a16:creationId xmlns:a16="http://schemas.microsoft.com/office/drawing/2014/main" id="{D83BC7FE-F370-4CD9-A08D-8930AAC820CB}"/>
                </a:ext>
              </a:extLst>
            </p:cNvPr>
            <p:cNvSpPr/>
            <p:nvPr/>
          </p:nvSpPr>
          <p:spPr>
            <a:xfrm>
              <a:off x="1611767" y="1911836"/>
              <a:ext cx="1329157" cy="13320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</a:path>
              </a:pathLst>
            </a:custGeom>
            <a:solidFill>
              <a:srgbClr val="7F7F7F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/>
              <a:endParaRPr dirty="0">
                <a:latin typeface="汉仪歪歪体简" panose="00020600040101010101" pitchFamily="18" charset="-122"/>
                <a:ea typeface="汉仪歪歪体简" panose="00020600040101010101" pitchFamily="18" charset="-122"/>
              </a:endParaRPr>
            </a:p>
          </p:txBody>
        </p:sp>
        <p:grpSp>
          <p:nvGrpSpPr>
            <p:cNvPr id="24" name="Group 34">
              <a:extLst>
                <a:ext uri="{FF2B5EF4-FFF2-40B4-BE49-F238E27FC236}">
                  <a16:creationId xmlns:a16="http://schemas.microsoft.com/office/drawing/2014/main" id="{3D0B2C29-4619-457C-B833-653AA786924F}"/>
                </a:ext>
              </a:extLst>
            </p:cNvPr>
            <p:cNvGrpSpPr/>
            <p:nvPr/>
          </p:nvGrpSpPr>
          <p:grpSpPr>
            <a:xfrm>
              <a:off x="1999275" y="2288454"/>
              <a:ext cx="549006" cy="549006"/>
              <a:chOff x="2522538" y="2108200"/>
              <a:chExt cx="376238" cy="376238"/>
            </a:xfrm>
            <a:solidFill>
              <a:schemeClr val="bg1"/>
            </a:solidFill>
          </p:grpSpPr>
          <p:sp>
            <p:nvSpPr>
              <p:cNvPr id="25" name="Freeform 54">
                <a:extLst>
                  <a:ext uri="{FF2B5EF4-FFF2-40B4-BE49-F238E27FC236}">
                    <a16:creationId xmlns:a16="http://schemas.microsoft.com/office/drawing/2014/main" id="{27D763DA-E302-47D4-9A38-165030E08897}"/>
                  </a:ext>
                </a:extLst>
              </p:cNvPr>
              <p:cNvSpPr/>
              <p:nvPr/>
            </p:nvSpPr>
            <p:spPr bwMode="auto">
              <a:xfrm>
                <a:off x="2522538" y="2319338"/>
                <a:ext cx="163513" cy="71438"/>
              </a:xfrm>
              <a:custGeom>
                <a:avLst/>
                <a:gdLst>
                  <a:gd name="T0" fmla="*/ 3 w 28"/>
                  <a:gd name="T1" fmla="*/ 10 h 12"/>
                  <a:gd name="T2" fmla="*/ 10 w 28"/>
                  <a:gd name="T3" fmla="*/ 12 h 12"/>
                  <a:gd name="T4" fmla="*/ 28 w 28"/>
                  <a:gd name="T5" fmla="*/ 8 h 12"/>
                  <a:gd name="T6" fmla="*/ 5 w 28"/>
                  <a:gd name="T7" fmla="*/ 1 h 12"/>
                  <a:gd name="T8" fmla="*/ 2 w 28"/>
                  <a:gd name="T9" fmla="*/ 1 h 12"/>
                  <a:gd name="T10" fmla="*/ 0 w 28"/>
                  <a:gd name="T11" fmla="*/ 5 h 12"/>
                  <a:gd name="T12" fmla="*/ 0 w 28"/>
                  <a:gd name="T13" fmla="*/ 6 h 12"/>
                  <a:gd name="T14" fmla="*/ 3 w 28"/>
                  <a:gd name="T15" fmla="*/ 1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12">
                    <a:moveTo>
                      <a:pt x="3" y="10"/>
                    </a:moveTo>
                    <a:cubicBezTo>
                      <a:pt x="10" y="12"/>
                      <a:pt x="10" y="12"/>
                      <a:pt x="10" y="12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0"/>
                      <a:pt x="3" y="1"/>
                      <a:pt x="2" y="1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8"/>
                      <a:pt x="1" y="9"/>
                      <a:pt x="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latin typeface="汉仪歪歪体简" panose="00020600040101010101" pitchFamily="18" charset="-122"/>
                  <a:ea typeface="汉仪歪歪体简" panose="00020600040101010101" pitchFamily="18" charset="-122"/>
                </a:endParaRPr>
              </a:p>
            </p:txBody>
          </p:sp>
          <p:sp>
            <p:nvSpPr>
              <p:cNvPr id="26" name="Freeform 55">
                <a:extLst>
                  <a:ext uri="{FF2B5EF4-FFF2-40B4-BE49-F238E27FC236}">
                    <a16:creationId xmlns:a16="http://schemas.microsoft.com/office/drawing/2014/main" id="{1A2F9121-8759-42CB-BA0A-22B78BEBD8C4}"/>
                  </a:ext>
                </a:extLst>
              </p:cNvPr>
              <p:cNvSpPr/>
              <p:nvPr/>
            </p:nvSpPr>
            <p:spPr bwMode="auto">
              <a:xfrm>
                <a:off x="2774950" y="2425700"/>
                <a:ext cx="123825" cy="58738"/>
              </a:xfrm>
              <a:custGeom>
                <a:avLst/>
                <a:gdLst>
                  <a:gd name="T0" fmla="*/ 18 w 21"/>
                  <a:gd name="T1" fmla="*/ 0 h 10"/>
                  <a:gd name="T2" fmla="*/ 18 w 21"/>
                  <a:gd name="T3" fmla="*/ 0 h 10"/>
                  <a:gd name="T4" fmla="*/ 0 w 21"/>
                  <a:gd name="T5" fmla="*/ 5 h 10"/>
                  <a:gd name="T6" fmla="*/ 16 w 21"/>
                  <a:gd name="T7" fmla="*/ 10 h 10"/>
                  <a:gd name="T8" fmla="*/ 19 w 21"/>
                  <a:gd name="T9" fmla="*/ 9 h 10"/>
                  <a:gd name="T10" fmla="*/ 21 w 21"/>
                  <a:gd name="T11" fmla="*/ 6 h 10"/>
                  <a:gd name="T12" fmla="*/ 21 w 21"/>
                  <a:gd name="T13" fmla="*/ 4 h 10"/>
                  <a:gd name="T14" fmla="*/ 18 w 21"/>
                  <a:gd name="T1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10">
                    <a:moveTo>
                      <a:pt x="18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7" y="10"/>
                      <a:pt x="18" y="10"/>
                      <a:pt x="19" y="9"/>
                    </a:cubicBezTo>
                    <a:cubicBezTo>
                      <a:pt x="20" y="8"/>
                      <a:pt x="21" y="7"/>
                      <a:pt x="21" y="6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1" y="2"/>
                      <a:pt x="20" y="1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latin typeface="汉仪歪歪体简" panose="00020600040101010101" pitchFamily="18" charset="-122"/>
                  <a:ea typeface="汉仪歪歪体简" panose="00020600040101010101" pitchFamily="18" charset="-122"/>
                </a:endParaRPr>
              </a:p>
            </p:txBody>
          </p:sp>
          <p:sp>
            <p:nvSpPr>
              <p:cNvPr id="27" name="Freeform 56">
                <a:extLst>
                  <a:ext uri="{FF2B5EF4-FFF2-40B4-BE49-F238E27FC236}">
                    <a16:creationId xmlns:a16="http://schemas.microsoft.com/office/drawing/2014/main" id="{4549CF7C-40AB-4812-A130-88DCF6C603A0}"/>
                  </a:ext>
                </a:extLst>
              </p:cNvPr>
              <p:cNvSpPr/>
              <p:nvPr/>
            </p:nvSpPr>
            <p:spPr bwMode="auto">
              <a:xfrm>
                <a:off x="2522538" y="2343150"/>
                <a:ext cx="376238" cy="141288"/>
              </a:xfrm>
              <a:custGeom>
                <a:avLst/>
                <a:gdLst>
                  <a:gd name="T0" fmla="*/ 62 w 64"/>
                  <a:gd name="T1" fmla="*/ 1 h 24"/>
                  <a:gd name="T2" fmla="*/ 60 w 64"/>
                  <a:gd name="T3" fmla="*/ 0 h 24"/>
                  <a:gd name="T4" fmla="*/ 59 w 64"/>
                  <a:gd name="T5" fmla="*/ 0 h 24"/>
                  <a:gd name="T6" fmla="*/ 3 w 64"/>
                  <a:gd name="T7" fmla="*/ 14 h 24"/>
                  <a:gd name="T8" fmla="*/ 0 w 64"/>
                  <a:gd name="T9" fmla="*/ 18 h 24"/>
                  <a:gd name="T10" fmla="*/ 0 w 64"/>
                  <a:gd name="T11" fmla="*/ 20 h 24"/>
                  <a:gd name="T12" fmla="*/ 2 w 64"/>
                  <a:gd name="T13" fmla="*/ 23 h 24"/>
                  <a:gd name="T14" fmla="*/ 4 w 64"/>
                  <a:gd name="T15" fmla="*/ 24 h 24"/>
                  <a:gd name="T16" fmla="*/ 5 w 64"/>
                  <a:gd name="T17" fmla="*/ 24 h 24"/>
                  <a:gd name="T18" fmla="*/ 61 w 64"/>
                  <a:gd name="T19" fmla="*/ 10 h 24"/>
                  <a:gd name="T20" fmla="*/ 64 w 64"/>
                  <a:gd name="T21" fmla="*/ 6 h 24"/>
                  <a:gd name="T22" fmla="*/ 64 w 64"/>
                  <a:gd name="T23" fmla="*/ 4 h 24"/>
                  <a:gd name="T24" fmla="*/ 62 w 64"/>
                  <a:gd name="T25" fmla="*/ 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4" h="24">
                    <a:moveTo>
                      <a:pt x="62" y="1"/>
                    </a:moveTo>
                    <a:cubicBezTo>
                      <a:pt x="62" y="1"/>
                      <a:pt x="61" y="0"/>
                      <a:pt x="60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1" y="15"/>
                      <a:pt x="0" y="16"/>
                      <a:pt x="0" y="18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1"/>
                      <a:pt x="1" y="22"/>
                      <a:pt x="2" y="23"/>
                    </a:cubicBezTo>
                    <a:cubicBezTo>
                      <a:pt x="2" y="24"/>
                      <a:pt x="3" y="24"/>
                      <a:pt x="4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61" y="10"/>
                      <a:pt x="61" y="10"/>
                      <a:pt x="61" y="10"/>
                    </a:cubicBezTo>
                    <a:cubicBezTo>
                      <a:pt x="63" y="9"/>
                      <a:pt x="64" y="8"/>
                      <a:pt x="64" y="6"/>
                    </a:cubicBezTo>
                    <a:cubicBezTo>
                      <a:pt x="64" y="4"/>
                      <a:pt x="64" y="4"/>
                      <a:pt x="64" y="4"/>
                    </a:cubicBezTo>
                    <a:cubicBezTo>
                      <a:pt x="64" y="3"/>
                      <a:pt x="63" y="2"/>
                      <a:pt x="6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latin typeface="汉仪歪歪体简" panose="00020600040101010101" pitchFamily="18" charset="-122"/>
                  <a:ea typeface="汉仪歪歪体简" panose="00020600040101010101" pitchFamily="18" charset="-122"/>
                </a:endParaRPr>
              </a:p>
            </p:txBody>
          </p:sp>
          <p:sp>
            <p:nvSpPr>
              <p:cNvPr id="28" name="Freeform 57">
                <a:extLst>
                  <a:ext uri="{FF2B5EF4-FFF2-40B4-BE49-F238E27FC236}">
                    <a16:creationId xmlns:a16="http://schemas.microsoft.com/office/drawing/2014/main" id="{20AF0E02-6201-4C45-90AC-587B57E0D94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05088" y="2108200"/>
                <a:ext cx="217488" cy="258763"/>
              </a:xfrm>
              <a:custGeom>
                <a:avLst/>
                <a:gdLst>
                  <a:gd name="T0" fmla="*/ 8 w 37"/>
                  <a:gd name="T1" fmla="*/ 32 h 44"/>
                  <a:gd name="T2" fmla="*/ 31 w 37"/>
                  <a:gd name="T3" fmla="*/ 35 h 44"/>
                  <a:gd name="T4" fmla="*/ 20 w 37"/>
                  <a:gd name="T5" fmla="*/ 0 h 44"/>
                  <a:gd name="T6" fmla="*/ 8 w 37"/>
                  <a:gd name="T7" fmla="*/ 32 h 44"/>
                  <a:gd name="T8" fmla="*/ 15 w 37"/>
                  <a:gd name="T9" fmla="*/ 28 h 44"/>
                  <a:gd name="T10" fmla="*/ 21 w 37"/>
                  <a:gd name="T11" fmla="*/ 16 h 44"/>
                  <a:gd name="T12" fmla="*/ 20 w 37"/>
                  <a:gd name="T13" fmla="*/ 36 h 44"/>
                  <a:gd name="T14" fmla="*/ 15 w 37"/>
                  <a:gd name="T15" fmla="*/ 2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44">
                    <a:moveTo>
                      <a:pt x="8" y="32"/>
                    </a:moveTo>
                    <a:cubicBezTo>
                      <a:pt x="11" y="40"/>
                      <a:pt x="24" y="44"/>
                      <a:pt x="31" y="35"/>
                    </a:cubicBezTo>
                    <a:cubicBezTo>
                      <a:pt x="37" y="25"/>
                      <a:pt x="31" y="10"/>
                      <a:pt x="20" y="0"/>
                    </a:cubicBezTo>
                    <a:cubicBezTo>
                      <a:pt x="22" y="11"/>
                      <a:pt x="0" y="15"/>
                      <a:pt x="8" y="32"/>
                    </a:cubicBezTo>
                    <a:close/>
                    <a:moveTo>
                      <a:pt x="15" y="28"/>
                    </a:moveTo>
                    <a:cubicBezTo>
                      <a:pt x="17" y="26"/>
                      <a:pt x="21" y="24"/>
                      <a:pt x="21" y="16"/>
                    </a:cubicBezTo>
                    <a:cubicBezTo>
                      <a:pt x="31" y="22"/>
                      <a:pt x="27" y="38"/>
                      <a:pt x="20" y="36"/>
                    </a:cubicBezTo>
                    <a:cubicBezTo>
                      <a:pt x="13" y="35"/>
                      <a:pt x="13" y="30"/>
                      <a:pt x="15" y="2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latin typeface="汉仪歪歪体简" panose="00020600040101010101" pitchFamily="18" charset="-122"/>
                  <a:ea typeface="汉仪歪歪体简" panose="00020600040101010101" pitchFamily="18" charset="-122"/>
                </a:endParaRPr>
              </a:p>
            </p:txBody>
          </p:sp>
        </p:grpSp>
      </p:grpSp>
      <p:grpSp>
        <p:nvGrpSpPr>
          <p:cNvPr id="29" name="Group 16">
            <a:extLst>
              <a:ext uri="{FF2B5EF4-FFF2-40B4-BE49-F238E27FC236}">
                <a16:creationId xmlns:a16="http://schemas.microsoft.com/office/drawing/2014/main" id="{EDA2348C-FA39-470D-88AB-19252DBE6639}"/>
              </a:ext>
            </a:extLst>
          </p:cNvPr>
          <p:cNvGrpSpPr/>
          <p:nvPr/>
        </p:nvGrpSpPr>
        <p:grpSpPr>
          <a:xfrm>
            <a:off x="4153195" y="1686753"/>
            <a:ext cx="1329125" cy="1332010"/>
            <a:chOff x="4110991" y="1911836"/>
            <a:chExt cx="1329125" cy="1332010"/>
          </a:xfrm>
        </p:grpSpPr>
        <p:sp>
          <p:nvSpPr>
            <p:cNvPr id="30" name="Shape 1455">
              <a:extLst>
                <a:ext uri="{FF2B5EF4-FFF2-40B4-BE49-F238E27FC236}">
                  <a16:creationId xmlns:a16="http://schemas.microsoft.com/office/drawing/2014/main" id="{1898600F-6169-44B3-90F7-E86D57860827}"/>
                </a:ext>
              </a:extLst>
            </p:cNvPr>
            <p:cNvSpPr/>
            <p:nvPr/>
          </p:nvSpPr>
          <p:spPr>
            <a:xfrm>
              <a:off x="4110991" y="1911836"/>
              <a:ext cx="1329125" cy="13320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</a:path>
              </a:pathLst>
            </a:custGeom>
            <a:solidFill>
              <a:srgbClr val="9CC8BC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/>
              <a:endParaRPr>
                <a:latin typeface="汉仪歪歪体简" panose="00020600040101010101" pitchFamily="18" charset="-122"/>
                <a:ea typeface="汉仪歪歪体简" panose="00020600040101010101" pitchFamily="18" charset="-122"/>
              </a:endParaRPr>
            </a:p>
          </p:txBody>
        </p:sp>
        <p:grpSp>
          <p:nvGrpSpPr>
            <p:cNvPr id="31" name="Group 14">
              <a:extLst>
                <a:ext uri="{FF2B5EF4-FFF2-40B4-BE49-F238E27FC236}">
                  <a16:creationId xmlns:a16="http://schemas.microsoft.com/office/drawing/2014/main" id="{E472568F-4FA1-4AB7-B998-AA91EDEC2FB1}"/>
                </a:ext>
              </a:extLst>
            </p:cNvPr>
            <p:cNvGrpSpPr/>
            <p:nvPr/>
          </p:nvGrpSpPr>
          <p:grpSpPr>
            <a:xfrm>
              <a:off x="4451842" y="2392389"/>
              <a:ext cx="654608" cy="412493"/>
              <a:chOff x="4489942" y="2400010"/>
              <a:chExt cx="551353" cy="347428"/>
            </a:xfrm>
          </p:grpSpPr>
          <p:sp>
            <p:nvSpPr>
              <p:cNvPr id="32" name="AutoShape 455">
                <a:extLst>
                  <a:ext uri="{FF2B5EF4-FFF2-40B4-BE49-F238E27FC236}">
                    <a16:creationId xmlns:a16="http://schemas.microsoft.com/office/drawing/2014/main" id="{B8CAD519-43CF-43FD-92DD-A21EA478C75B}"/>
                  </a:ext>
                </a:extLst>
              </p:cNvPr>
              <p:cNvSpPr/>
              <p:nvPr/>
            </p:nvSpPr>
            <p:spPr bwMode="auto">
              <a:xfrm>
                <a:off x="4489942" y="2499549"/>
                <a:ext cx="196569" cy="247889"/>
              </a:xfrm>
              <a:custGeom>
                <a:avLst/>
                <a:gdLst>
                  <a:gd name="T0" fmla="*/ 0 w 21470"/>
                  <a:gd name="T1" fmla="*/ 0 h 21600"/>
                  <a:gd name="T2" fmla="*/ 0 w 21470"/>
                  <a:gd name="T3" fmla="*/ 0 h 21600"/>
                  <a:gd name="T4" fmla="*/ 0 w 21470"/>
                  <a:gd name="T5" fmla="*/ 0 h 21600"/>
                  <a:gd name="T6" fmla="*/ 0 w 21470"/>
                  <a:gd name="T7" fmla="*/ 0 h 21600"/>
                  <a:gd name="T8" fmla="*/ 0 w 21470"/>
                  <a:gd name="T9" fmla="*/ 0 h 21600"/>
                  <a:gd name="T10" fmla="*/ 0 w 21470"/>
                  <a:gd name="T11" fmla="*/ 0 h 21600"/>
                  <a:gd name="T12" fmla="*/ 0 w 21470"/>
                  <a:gd name="T13" fmla="*/ 0 h 21600"/>
                  <a:gd name="T14" fmla="*/ 0 w 21470"/>
                  <a:gd name="T15" fmla="*/ 0 h 21600"/>
                  <a:gd name="T16" fmla="*/ 0 w 21470"/>
                  <a:gd name="T17" fmla="*/ 0 h 21600"/>
                  <a:gd name="T18" fmla="*/ 0 w 21470"/>
                  <a:gd name="T19" fmla="*/ 0 h 21600"/>
                  <a:gd name="T20" fmla="*/ 0 w 21470"/>
                  <a:gd name="T21" fmla="*/ 0 h 21600"/>
                  <a:gd name="T22" fmla="*/ 0 w 21470"/>
                  <a:gd name="T23" fmla="*/ 0 h 21600"/>
                  <a:gd name="T24" fmla="*/ 0 w 21470"/>
                  <a:gd name="T25" fmla="*/ 0 h 21600"/>
                  <a:gd name="T26" fmla="*/ 0 w 21470"/>
                  <a:gd name="T27" fmla="*/ 0 h 21600"/>
                  <a:gd name="T28" fmla="*/ 0 w 21470"/>
                  <a:gd name="T29" fmla="*/ 0 h 21600"/>
                  <a:gd name="T30" fmla="*/ 0 w 21470"/>
                  <a:gd name="T31" fmla="*/ 0 h 21600"/>
                  <a:gd name="T32" fmla="*/ 0 w 21470"/>
                  <a:gd name="T33" fmla="*/ 0 h 21600"/>
                  <a:gd name="T34" fmla="*/ 0 w 21470"/>
                  <a:gd name="T35" fmla="*/ 0 h 21600"/>
                  <a:gd name="T36" fmla="*/ 0 w 21470"/>
                  <a:gd name="T37" fmla="*/ 0 h 2160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1470" h="21600">
                    <a:moveTo>
                      <a:pt x="13938" y="18089"/>
                    </a:moveTo>
                    <a:lnTo>
                      <a:pt x="13938" y="18075"/>
                    </a:lnTo>
                    <a:cubicBezTo>
                      <a:pt x="13949" y="17312"/>
                      <a:pt x="14370" y="14919"/>
                      <a:pt x="18829" y="12741"/>
                    </a:cubicBezTo>
                    <a:cubicBezTo>
                      <a:pt x="19646" y="11856"/>
                      <a:pt x="20317" y="10649"/>
                      <a:pt x="21003" y="9256"/>
                    </a:cubicBezTo>
                    <a:cubicBezTo>
                      <a:pt x="21476" y="8293"/>
                      <a:pt x="21396" y="7471"/>
                      <a:pt x="21396" y="6302"/>
                    </a:cubicBezTo>
                    <a:cubicBezTo>
                      <a:pt x="21396" y="5437"/>
                      <a:pt x="21600" y="4050"/>
                      <a:pt x="21332" y="3287"/>
                    </a:cubicBezTo>
                    <a:cubicBezTo>
                      <a:pt x="20424" y="712"/>
                      <a:pt x="18134" y="0"/>
                      <a:pt x="15449" y="0"/>
                    </a:cubicBezTo>
                    <a:cubicBezTo>
                      <a:pt x="12764" y="0"/>
                      <a:pt x="10471" y="714"/>
                      <a:pt x="9566" y="3295"/>
                    </a:cubicBezTo>
                    <a:cubicBezTo>
                      <a:pt x="9299" y="4054"/>
                      <a:pt x="9504" y="5439"/>
                      <a:pt x="9504" y="6301"/>
                    </a:cubicBezTo>
                    <a:cubicBezTo>
                      <a:pt x="9504" y="7473"/>
                      <a:pt x="9424" y="8297"/>
                      <a:pt x="9900" y="9263"/>
                    </a:cubicBezTo>
                    <a:cubicBezTo>
                      <a:pt x="10724" y="10935"/>
                      <a:pt x="11509" y="12336"/>
                      <a:pt x="12556" y="13231"/>
                    </a:cubicBezTo>
                    <a:cubicBezTo>
                      <a:pt x="8479" y="13828"/>
                      <a:pt x="5724" y="15525"/>
                      <a:pt x="3865" y="16187"/>
                    </a:cubicBezTo>
                    <a:cubicBezTo>
                      <a:pt x="18" y="17556"/>
                      <a:pt x="0" y="19055"/>
                      <a:pt x="0" y="19055"/>
                    </a:cubicBezTo>
                    <a:lnTo>
                      <a:pt x="0" y="21600"/>
                    </a:lnTo>
                    <a:lnTo>
                      <a:pt x="13940" y="21598"/>
                    </a:lnTo>
                    <a:lnTo>
                      <a:pt x="13940" y="18100"/>
                    </a:lnTo>
                    <a:lnTo>
                      <a:pt x="13940" y="18089"/>
                    </a:lnTo>
                    <a:lnTo>
                      <a:pt x="13938" y="18089"/>
                    </a:lnTo>
                    <a:close/>
                    <a:moveTo>
                      <a:pt x="13938" y="18089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pPr defTabSz="608965"/>
                <a:endParaRPr lang="en-US" sz="2400">
                  <a:solidFill>
                    <a:prstClr val="black"/>
                  </a:solidFill>
                  <a:latin typeface="汉仪歪歪体简" panose="00020600040101010101" pitchFamily="18" charset="-122"/>
                  <a:ea typeface="汉仪歪歪体简" panose="00020600040101010101" pitchFamily="18" charset="-122"/>
                </a:endParaRPr>
              </a:p>
            </p:txBody>
          </p:sp>
          <p:sp>
            <p:nvSpPr>
              <p:cNvPr id="33" name="AutoShape 456">
                <a:extLst>
                  <a:ext uri="{FF2B5EF4-FFF2-40B4-BE49-F238E27FC236}">
                    <a16:creationId xmlns:a16="http://schemas.microsoft.com/office/drawing/2014/main" id="{2B12A468-0F6B-4D39-B0A4-D6153FD6693F}"/>
                  </a:ext>
                </a:extLst>
              </p:cNvPr>
              <p:cNvSpPr/>
              <p:nvPr/>
            </p:nvSpPr>
            <p:spPr bwMode="auto">
              <a:xfrm>
                <a:off x="4651033" y="2400010"/>
                <a:ext cx="390262" cy="3407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1600" h="21600">
                    <a:moveTo>
                      <a:pt x="18895" y="16182"/>
                    </a:moveTo>
                    <a:cubicBezTo>
                      <a:pt x="17591" y="15518"/>
                      <a:pt x="15655" y="13809"/>
                      <a:pt x="12789" y="13222"/>
                    </a:cubicBezTo>
                    <a:cubicBezTo>
                      <a:pt x="13522" y="12323"/>
                      <a:pt x="14076" y="10920"/>
                      <a:pt x="14647" y="9256"/>
                    </a:cubicBezTo>
                    <a:cubicBezTo>
                      <a:pt x="14978" y="8292"/>
                      <a:pt x="14921" y="7470"/>
                      <a:pt x="14921" y="6300"/>
                    </a:cubicBezTo>
                    <a:cubicBezTo>
                      <a:pt x="14921" y="5435"/>
                      <a:pt x="15063" y="4048"/>
                      <a:pt x="14876" y="3287"/>
                    </a:cubicBezTo>
                    <a:cubicBezTo>
                      <a:pt x="14244" y="710"/>
                      <a:pt x="12647" y="0"/>
                      <a:pt x="10775" y="0"/>
                    </a:cubicBezTo>
                    <a:cubicBezTo>
                      <a:pt x="8902" y="0"/>
                      <a:pt x="7303" y="714"/>
                      <a:pt x="6672" y="3294"/>
                    </a:cubicBezTo>
                    <a:cubicBezTo>
                      <a:pt x="6486" y="4054"/>
                      <a:pt x="6628" y="5438"/>
                      <a:pt x="6628" y="6300"/>
                    </a:cubicBezTo>
                    <a:cubicBezTo>
                      <a:pt x="6628" y="7473"/>
                      <a:pt x="6572" y="8297"/>
                      <a:pt x="6904" y="9262"/>
                    </a:cubicBezTo>
                    <a:cubicBezTo>
                      <a:pt x="7479" y="10934"/>
                      <a:pt x="8026" y="12336"/>
                      <a:pt x="8756" y="13231"/>
                    </a:cubicBezTo>
                    <a:cubicBezTo>
                      <a:pt x="5913" y="13828"/>
                      <a:pt x="3991" y="15526"/>
                      <a:pt x="2695" y="16187"/>
                    </a:cubicBezTo>
                    <a:cubicBezTo>
                      <a:pt x="13" y="17556"/>
                      <a:pt x="0" y="19054"/>
                      <a:pt x="0" y="19054"/>
                    </a:cubicBezTo>
                    <a:lnTo>
                      <a:pt x="0" y="21600"/>
                    </a:lnTo>
                    <a:lnTo>
                      <a:pt x="21600" y="21597"/>
                    </a:lnTo>
                    <a:lnTo>
                      <a:pt x="21600" y="19054"/>
                    </a:lnTo>
                    <a:cubicBezTo>
                      <a:pt x="21600" y="19054"/>
                      <a:pt x="21587" y="17551"/>
                      <a:pt x="18895" y="16182"/>
                    </a:cubicBezTo>
                    <a:close/>
                    <a:moveTo>
                      <a:pt x="18895" y="16182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pPr defTabSz="608965"/>
                <a:endParaRPr lang="en-US" sz="2400">
                  <a:solidFill>
                    <a:prstClr val="black"/>
                  </a:solidFill>
                  <a:latin typeface="汉仪歪歪体简" panose="00020600040101010101" pitchFamily="18" charset="-122"/>
                  <a:ea typeface="汉仪歪歪体简" panose="00020600040101010101" pitchFamily="18" charset="-122"/>
                </a:endParaRPr>
              </a:p>
            </p:txBody>
          </p:sp>
        </p:grpSp>
      </p:grpSp>
      <p:grpSp>
        <p:nvGrpSpPr>
          <p:cNvPr id="34" name="Group 19">
            <a:extLst>
              <a:ext uri="{FF2B5EF4-FFF2-40B4-BE49-F238E27FC236}">
                <a16:creationId xmlns:a16="http://schemas.microsoft.com/office/drawing/2014/main" id="{2D718034-B128-40D6-A6B1-E9043DA8C2FC}"/>
              </a:ext>
            </a:extLst>
          </p:cNvPr>
          <p:cNvGrpSpPr/>
          <p:nvPr/>
        </p:nvGrpSpPr>
        <p:grpSpPr>
          <a:xfrm>
            <a:off x="9293280" y="1686753"/>
            <a:ext cx="1329157" cy="1332010"/>
            <a:chOff x="9251076" y="1911836"/>
            <a:chExt cx="1329157" cy="1332010"/>
          </a:xfrm>
        </p:grpSpPr>
        <p:sp>
          <p:nvSpPr>
            <p:cNvPr id="35" name="Shape 1457">
              <a:extLst>
                <a:ext uri="{FF2B5EF4-FFF2-40B4-BE49-F238E27FC236}">
                  <a16:creationId xmlns:a16="http://schemas.microsoft.com/office/drawing/2014/main" id="{67135550-3F63-486C-8E05-E3650140F9B2}"/>
                </a:ext>
              </a:extLst>
            </p:cNvPr>
            <p:cNvSpPr/>
            <p:nvPr/>
          </p:nvSpPr>
          <p:spPr>
            <a:xfrm>
              <a:off x="9251076" y="1911836"/>
              <a:ext cx="1329157" cy="13320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ubicBezTo>
                    <a:pt x="21600" y="16765"/>
                    <a:pt x="16764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</a:path>
              </a:pathLst>
            </a:custGeom>
            <a:solidFill>
              <a:srgbClr val="9CC8BC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/>
              <a:endParaRPr>
                <a:latin typeface="汉仪歪歪体简" panose="00020600040101010101" pitchFamily="18" charset="-122"/>
                <a:ea typeface="汉仪歪歪体简" panose="00020600040101010101" pitchFamily="18" charset="-122"/>
              </a:endParaRPr>
            </a:p>
          </p:txBody>
        </p:sp>
        <p:sp>
          <p:nvSpPr>
            <p:cNvPr id="36" name="Freeform 42">
              <a:extLst>
                <a:ext uri="{FF2B5EF4-FFF2-40B4-BE49-F238E27FC236}">
                  <a16:creationId xmlns:a16="http://schemas.microsoft.com/office/drawing/2014/main" id="{4FD04312-5EFE-4C42-9515-858E142DE68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9708084" y="2329847"/>
              <a:ext cx="428630" cy="513005"/>
            </a:xfrm>
            <a:custGeom>
              <a:avLst/>
              <a:gdLst>
                <a:gd name="connsiteX0" fmla="*/ 206367 w 449768"/>
                <a:gd name="connsiteY0" fmla="*/ 423375 h 538305"/>
                <a:gd name="connsiteX1" fmla="*/ 208536 w 449768"/>
                <a:gd name="connsiteY1" fmla="*/ 434347 h 538305"/>
                <a:gd name="connsiteX2" fmla="*/ 136133 w 449768"/>
                <a:gd name="connsiteY2" fmla="*/ 527584 h 538305"/>
                <a:gd name="connsiteX3" fmla="*/ 120760 w 449768"/>
                <a:gd name="connsiteY3" fmla="*/ 517169 h 538305"/>
                <a:gd name="connsiteX4" fmla="*/ 192667 w 449768"/>
                <a:gd name="connsiteY4" fmla="*/ 423933 h 538305"/>
                <a:gd name="connsiteX5" fmla="*/ 206367 w 449768"/>
                <a:gd name="connsiteY5" fmla="*/ 423375 h 538305"/>
                <a:gd name="connsiteX6" fmla="*/ 158371 w 449768"/>
                <a:gd name="connsiteY6" fmla="*/ 386315 h 538305"/>
                <a:gd name="connsiteX7" fmla="*/ 160292 w 449768"/>
                <a:gd name="connsiteY7" fmla="*/ 397002 h 538305"/>
                <a:gd name="connsiteX8" fmla="*/ 51725 w 449768"/>
                <a:gd name="connsiteY8" fmla="*/ 536376 h 538305"/>
                <a:gd name="connsiteX9" fmla="*/ 41315 w 449768"/>
                <a:gd name="connsiteY9" fmla="*/ 525997 h 538305"/>
                <a:gd name="connsiteX10" fmla="*/ 144924 w 449768"/>
                <a:gd name="connsiteY10" fmla="*/ 387118 h 538305"/>
                <a:gd name="connsiteX11" fmla="*/ 158371 w 449768"/>
                <a:gd name="connsiteY11" fmla="*/ 386315 h 538305"/>
                <a:gd name="connsiteX12" fmla="*/ 112005 w 449768"/>
                <a:gd name="connsiteY12" fmla="*/ 349971 h 538305"/>
                <a:gd name="connsiteX13" fmla="*/ 113740 w 449768"/>
                <a:gd name="connsiteY13" fmla="*/ 362927 h 538305"/>
                <a:gd name="connsiteX14" fmla="*/ 41338 w 449768"/>
                <a:gd name="connsiteY14" fmla="*/ 455221 h 538305"/>
                <a:gd name="connsiteX15" fmla="*/ 25965 w 449768"/>
                <a:gd name="connsiteY15" fmla="*/ 444857 h 538305"/>
                <a:gd name="connsiteX16" fmla="*/ 98367 w 449768"/>
                <a:gd name="connsiteY16" fmla="*/ 352562 h 538305"/>
                <a:gd name="connsiteX17" fmla="*/ 112005 w 449768"/>
                <a:gd name="connsiteY17" fmla="*/ 349971 h 538305"/>
                <a:gd name="connsiteX18" fmla="*/ 287508 w 449768"/>
                <a:gd name="connsiteY18" fmla="*/ 153269 h 538305"/>
                <a:gd name="connsiteX19" fmla="*/ 261020 w 449768"/>
                <a:gd name="connsiteY19" fmla="*/ 165441 h 538305"/>
                <a:gd name="connsiteX20" fmla="*/ 255548 w 449768"/>
                <a:gd name="connsiteY20" fmla="*/ 175874 h 538305"/>
                <a:gd name="connsiteX21" fmla="*/ 276441 w 449768"/>
                <a:gd name="connsiteY21" fmla="*/ 232511 h 538305"/>
                <a:gd name="connsiteX22" fmla="*/ 328174 w 449768"/>
                <a:gd name="connsiteY22" fmla="*/ 227543 h 538305"/>
                <a:gd name="connsiteX23" fmla="*/ 333645 w 449768"/>
                <a:gd name="connsiteY23" fmla="*/ 217110 h 538305"/>
                <a:gd name="connsiteX24" fmla="*/ 317727 w 449768"/>
                <a:gd name="connsiteY24" fmla="*/ 160472 h 538305"/>
                <a:gd name="connsiteX25" fmla="*/ 287508 w 449768"/>
                <a:gd name="connsiteY25" fmla="*/ 153269 h 538305"/>
                <a:gd name="connsiteX26" fmla="*/ 437111 w 449768"/>
                <a:gd name="connsiteY26" fmla="*/ 0 h 538305"/>
                <a:gd name="connsiteX27" fmla="*/ 442086 w 449768"/>
                <a:gd name="connsiteY27" fmla="*/ 0 h 538305"/>
                <a:gd name="connsiteX28" fmla="*/ 447557 w 449768"/>
                <a:gd name="connsiteY28" fmla="*/ 4968 h 538305"/>
                <a:gd name="connsiteX29" fmla="*/ 447557 w 449768"/>
                <a:gd name="connsiteY29" fmla="*/ 9937 h 538305"/>
                <a:gd name="connsiteX30" fmla="*/ 447557 w 449768"/>
                <a:gd name="connsiteY30" fmla="*/ 20370 h 538305"/>
                <a:gd name="connsiteX31" fmla="*/ 447557 w 449768"/>
                <a:gd name="connsiteY31" fmla="*/ 46204 h 538305"/>
                <a:gd name="connsiteX32" fmla="*/ 442086 w 449768"/>
                <a:gd name="connsiteY32" fmla="*/ 103338 h 538305"/>
                <a:gd name="connsiteX33" fmla="*/ 442086 w 449768"/>
                <a:gd name="connsiteY33" fmla="*/ 113771 h 538305"/>
                <a:gd name="connsiteX34" fmla="*/ 437111 w 449768"/>
                <a:gd name="connsiteY34" fmla="*/ 134141 h 538305"/>
                <a:gd name="connsiteX35" fmla="*/ 421194 w 449768"/>
                <a:gd name="connsiteY35" fmla="*/ 175874 h 538305"/>
                <a:gd name="connsiteX36" fmla="*/ 354040 w 449768"/>
                <a:gd name="connsiteY36" fmla="*/ 289645 h 538305"/>
                <a:gd name="connsiteX37" fmla="*/ 344091 w 449768"/>
                <a:gd name="connsiteY37" fmla="*/ 325913 h 538305"/>
                <a:gd name="connsiteX38" fmla="*/ 276441 w 449768"/>
                <a:gd name="connsiteY38" fmla="*/ 506754 h 538305"/>
                <a:gd name="connsiteX39" fmla="*/ 261020 w 449768"/>
                <a:gd name="connsiteY39" fmla="*/ 496321 h 538305"/>
                <a:gd name="connsiteX40" fmla="*/ 17278 w 449768"/>
                <a:gd name="connsiteY40" fmla="*/ 310511 h 538305"/>
                <a:gd name="connsiteX41" fmla="*/ 1858 w 449768"/>
                <a:gd name="connsiteY41" fmla="*/ 289645 h 538305"/>
                <a:gd name="connsiteX42" fmla="*/ 162528 w 449768"/>
                <a:gd name="connsiteY42" fmla="*/ 186307 h 538305"/>
                <a:gd name="connsiteX43" fmla="*/ 193369 w 449768"/>
                <a:gd name="connsiteY43" fmla="*/ 165441 h 538305"/>
                <a:gd name="connsiteX44" fmla="*/ 312753 w 449768"/>
                <a:gd name="connsiteY44" fmla="*/ 51669 h 538305"/>
                <a:gd name="connsiteX45" fmla="*/ 400799 w 449768"/>
                <a:gd name="connsiteY45" fmla="*/ 9937 h 538305"/>
                <a:gd name="connsiteX46" fmla="*/ 426665 w 449768"/>
                <a:gd name="connsiteY46" fmla="*/ 4968 h 538305"/>
                <a:gd name="connsiteX47" fmla="*/ 437111 w 449768"/>
                <a:gd name="connsiteY47" fmla="*/ 0 h 538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49768" h="538305">
                  <a:moveTo>
                    <a:pt x="206367" y="423375"/>
                  </a:moveTo>
                  <a:cubicBezTo>
                    <a:pt x="209652" y="425297"/>
                    <a:pt x="211016" y="429140"/>
                    <a:pt x="208536" y="434347"/>
                  </a:cubicBezTo>
                  <a:cubicBezTo>
                    <a:pt x="198122" y="460136"/>
                    <a:pt x="172335" y="506754"/>
                    <a:pt x="136133" y="527584"/>
                  </a:cubicBezTo>
                  <a:cubicBezTo>
                    <a:pt x="125719" y="532543"/>
                    <a:pt x="115305" y="527584"/>
                    <a:pt x="120760" y="517169"/>
                  </a:cubicBezTo>
                  <a:cubicBezTo>
                    <a:pt x="130678" y="491380"/>
                    <a:pt x="151507" y="450217"/>
                    <a:pt x="192667" y="423933"/>
                  </a:cubicBezTo>
                  <a:cubicBezTo>
                    <a:pt x="197874" y="421453"/>
                    <a:pt x="203081" y="421453"/>
                    <a:pt x="206367" y="423375"/>
                  </a:cubicBezTo>
                  <a:close/>
                  <a:moveTo>
                    <a:pt x="158371" y="386315"/>
                  </a:moveTo>
                  <a:cubicBezTo>
                    <a:pt x="161532" y="388230"/>
                    <a:pt x="162771" y="392060"/>
                    <a:pt x="160292" y="397002"/>
                  </a:cubicBezTo>
                  <a:cubicBezTo>
                    <a:pt x="144924" y="433081"/>
                    <a:pt x="113693" y="500297"/>
                    <a:pt x="51725" y="536376"/>
                  </a:cubicBezTo>
                  <a:cubicBezTo>
                    <a:pt x="41315" y="541318"/>
                    <a:pt x="36357" y="536376"/>
                    <a:pt x="41315" y="525997"/>
                  </a:cubicBezTo>
                  <a:cubicBezTo>
                    <a:pt x="51725" y="489918"/>
                    <a:pt x="82957" y="422702"/>
                    <a:pt x="144924" y="387118"/>
                  </a:cubicBezTo>
                  <a:cubicBezTo>
                    <a:pt x="150130" y="384399"/>
                    <a:pt x="155211" y="384399"/>
                    <a:pt x="158371" y="386315"/>
                  </a:cubicBezTo>
                  <a:close/>
                  <a:moveTo>
                    <a:pt x="112005" y="349971"/>
                  </a:moveTo>
                  <a:cubicBezTo>
                    <a:pt x="115228" y="352562"/>
                    <a:pt x="116468" y="357744"/>
                    <a:pt x="113740" y="362927"/>
                  </a:cubicBezTo>
                  <a:cubicBezTo>
                    <a:pt x="103326" y="388591"/>
                    <a:pt x="77539" y="429556"/>
                    <a:pt x="41338" y="455221"/>
                  </a:cubicBezTo>
                  <a:cubicBezTo>
                    <a:pt x="25965" y="460157"/>
                    <a:pt x="21006" y="455221"/>
                    <a:pt x="25965" y="444857"/>
                  </a:cubicBezTo>
                  <a:cubicBezTo>
                    <a:pt x="36379" y="419192"/>
                    <a:pt x="57207" y="378227"/>
                    <a:pt x="98367" y="352562"/>
                  </a:cubicBezTo>
                  <a:cubicBezTo>
                    <a:pt x="103574" y="347380"/>
                    <a:pt x="108781" y="347380"/>
                    <a:pt x="112005" y="349971"/>
                  </a:cubicBezTo>
                  <a:close/>
                  <a:moveTo>
                    <a:pt x="287508" y="153269"/>
                  </a:moveTo>
                  <a:cubicBezTo>
                    <a:pt x="277809" y="153890"/>
                    <a:pt x="268730" y="157740"/>
                    <a:pt x="261020" y="165441"/>
                  </a:cubicBezTo>
                  <a:cubicBezTo>
                    <a:pt x="261020" y="170409"/>
                    <a:pt x="261020" y="170409"/>
                    <a:pt x="255548" y="175874"/>
                  </a:cubicBezTo>
                  <a:cubicBezTo>
                    <a:pt x="245600" y="196243"/>
                    <a:pt x="250574" y="222575"/>
                    <a:pt x="276441" y="232511"/>
                  </a:cubicBezTo>
                  <a:cubicBezTo>
                    <a:pt x="291861" y="242944"/>
                    <a:pt x="317727" y="242944"/>
                    <a:pt x="328174" y="227543"/>
                  </a:cubicBezTo>
                  <a:cubicBezTo>
                    <a:pt x="333645" y="222575"/>
                    <a:pt x="333645" y="222575"/>
                    <a:pt x="333645" y="217110"/>
                  </a:cubicBezTo>
                  <a:cubicBezTo>
                    <a:pt x="349066" y="196243"/>
                    <a:pt x="338620" y="170409"/>
                    <a:pt x="317727" y="160472"/>
                  </a:cubicBezTo>
                  <a:cubicBezTo>
                    <a:pt x="307530" y="155256"/>
                    <a:pt x="297208" y="152648"/>
                    <a:pt x="287508" y="153269"/>
                  </a:cubicBezTo>
                  <a:close/>
                  <a:moveTo>
                    <a:pt x="437111" y="0"/>
                  </a:moveTo>
                  <a:lnTo>
                    <a:pt x="442086" y="0"/>
                  </a:lnTo>
                  <a:cubicBezTo>
                    <a:pt x="447557" y="0"/>
                    <a:pt x="452532" y="0"/>
                    <a:pt x="447557" y="4968"/>
                  </a:cubicBezTo>
                  <a:lnTo>
                    <a:pt x="447557" y="9937"/>
                  </a:lnTo>
                  <a:cubicBezTo>
                    <a:pt x="452532" y="15402"/>
                    <a:pt x="447557" y="15402"/>
                    <a:pt x="447557" y="20370"/>
                  </a:cubicBezTo>
                  <a:cubicBezTo>
                    <a:pt x="447557" y="25835"/>
                    <a:pt x="447557" y="36268"/>
                    <a:pt x="447557" y="46204"/>
                  </a:cubicBezTo>
                  <a:cubicBezTo>
                    <a:pt x="447557" y="62102"/>
                    <a:pt x="447557" y="82472"/>
                    <a:pt x="442086" y="103338"/>
                  </a:cubicBezTo>
                  <a:cubicBezTo>
                    <a:pt x="442086" y="108306"/>
                    <a:pt x="442086" y="108306"/>
                    <a:pt x="442086" y="113771"/>
                  </a:cubicBezTo>
                  <a:cubicBezTo>
                    <a:pt x="437111" y="124205"/>
                    <a:pt x="437111" y="129173"/>
                    <a:pt x="437111" y="134141"/>
                  </a:cubicBezTo>
                  <a:cubicBezTo>
                    <a:pt x="431640" y="150039"/>
                    <a:pt x="426665" y="165441"/>
                    <a:pt x="421194" y="175874"/>
                  </a:cubicBezTo>
                  <a:cubicBezTo>
                    <a:pt x="406271" y="212141"/>
                    <a:pt x="385378" y="248409"/>
                    <a:pt x="354040" y="289645"/>
                  </a:cubicBezTo>
                  <a:cubicBezTo>
                    <a:pt x="349066" y="294613"/>
                    <a:pt x="344091" y="315479"/>
                    <a:pt x="344091" y="325913"/>
                  </a:cubicBezTo>
                  <a:cubicBezTo>
                    <a:pt x="354040" y="367148"/>
                    <a:pt x="359512" y="460053"/>
                    <a:pt x="276441" y="506754"/>
                  </a:cubicBezTo>
                  <a:cubicBezTo>
                    <a:pt x="265994" y="517187"/>
                    <a:pt x="255548" y="512219"/>
                    <a:pt x="261020" y="496321"/>
                  </a:cubicBezTo>
                  <a:cubicBezTo>
                    <a:pt x="261020" y="439684"/>
                    <a:pt x="240128" y="305046"/>
                    <a:pt x="17278" y="310511"/>
                  </a:cubicBezTo>
                  <a:cubicBezTo>
                    <a:pt x="1858" y="310511"/>
                    <a:pt x="-3117" y="300078"/>
                    <a:pt x="1858" y="289645"/>
                  </a:cubicBezTo>
                  <a:cubicBezTo>
                    <a:pt x="17278" y="253377"/>
                    <a:pt x="59062" y="180842"/>
                    <a:pt x="162528" y="186307"/>
                  </a:cubicBezTo>
                  <a:cubicBezTo>
                    <a:pt x="172975" y="186307"/>
                    <a:pt x="188395" y="175874"/>
                    <a:pt x="193369" y="165441"/>
                  </a:cubicBezTo>
                  <a:cubicBezTo>
                    <a:pt x="214261" y="139606"/>
                    <a:pt x="250574" y="87937"/>
                    <a:pt x="312753" y="51669"/>
                  </a:cubicBezTo>
                  <a:cubicBezTo>
                    <a:pt x="349066" y="25835"/>
                    <a:pt x="379907" y="15402"/>
                    <a:pt x="400799" y="9937"/>
                  </a:cubicBezTo>
                  <a:cubicBezTo>
                    <a:pt x="416219" y="9937"/>
                    <a:pt x="426665" y="9937"/>
                    <a:pt x="426665" y="4968"/>
                  </a:cubicBezTo>
                  <a:cubicBezTo>
                    <a:pt x="431640" y="4968"/>
                    <a:pt x="431640" y="0"/>
                    <a:pt x="4371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pPr>
                <a:defRPr/>
              </a:pPr>
              <a:endParaRPr lang="en-US" sz="2400" dirty="0">
                <a:latin typeface="汉仪歪歪体简" panose="00020600040101010101" pitchFamily="18" charset="-122"/>
                <a:ea typeface="汉仪歪歪体简" panose="00020600040101010101" pitchFamily="18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14009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1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9CAD515A-AB28-4C50-A98C-9B07FE941EFA}"/>
              </a:ext>
            </a:extLst>
          </p:cNvPr>
          <p:cNvSpPr/>
          <p:nvPr/>
        </p:nvSpPr>
        <p:spPr>
          <a:xfrm>
            <a:off x="647114" y="576775"/>
            <a:ext cx="10789920" cy="5795890"/>
          </a:xfrm>
          <a:prstGeom prst="rect">
            <a:avLst/>
          </a:prstGeom>
          <a:solidFill>
            <a:srgbClr val="E9F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>
            <a:extLst>
              <a:ext uri="{FF2B5EF4-FFF2-40B4-BE49-F238E27FC236}">
                <a16:creationId xmlns:a16="http://schemas.microsoft.com/office/drawing/2014/main" id="{0BA7BBF7-5EBC-44F0-8648-0732F66913A2}"/>
              </a:ext>
            </a:extLst>
          </p:cNvPr>
          <p:cNvSpPr/>
          <p:nvPr/>
        </p:nvSpPr>
        <p:spPr>
          <a:xfrm>
            <a:off x="1437947" y="2396769"/>
            <a:ext cx="634181" cy="634181"/>
          </a:xfrm>
          <a:prstGeom prst="ellipse">
            <a:avLst/>
          </a:prstGeom>
          <a:solidFill>
            <a:srgbClr val="333F5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bg1"/>
              </a:solidFill>
              <a:latin typeface="汉仪歪歪体简" panose="00020600040101010101" pitchFamily="18" charset="-122"/>
              <a:ea typeface="汉仪歪歪体简" panose="00020600040101010101" pitchFamily="18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98167A35-9C24-4236-B61B-6C383DE6A3C8}"/>
              </a:ext>
            </a:extLst>
          </p:cNvPr>
          <p:cNvSpPr txBox="1"/>
          <p:nvPr/>
        </p:nvSpPr>
        <p:spPr>
          <a:xfrm>
            <a:off x="1452696" y="2470201"/>
            <a:ext cx="5604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汉仪歪歪体简" panose="00020600040101010101" pitchFamily="18" charset="-122"/>
                <a:ea typeface="汉仪歪歪体简" panose="00020600040101010101" pitchFamily="18" charset="-122"/>
              </a:rPr>
              <a:t>0 1</a:t>
            </a:r>
            <a:endParaRPr lang="zh-CN" altLang="en-US" sz="2000" b="1" dirty="0">
              <a:solidFill>
                <a:schemeClr val="bg1"/>
              </a:solidFill>
              <a:latin typeface="汉仪歪歪体简" panose="00020600040101010101" pitchFamily="18" charset="-122"/>
              <a:ea typeface="汉仪歪歪体简" panose="00020600040101010101" pitchFamily="18" charset="-122"/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id="{180AF261-2A0E-4BE4-A919-CEEA2ABDBEDC}"/>
              </a:ext>
            </a:extLst>
          </p:cNvPr>
          <p:cNvSpPr/>
          <p:nvPr/>
        </p:nvSpPr>
        <p:spPr>
          <a:xfrm>
            <a:off x="1437948" y="3404575"/>
            <a:ext cx="634181" cy="634181"/>
          </a:xfrm>
          <a:prstGeom prst="ellipse">
            <a:avLst/>
          </a:prstGeom>
          <a:solidFill>
            <a:srgbClr val="333F5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bg1"/>
              </a:solidFill>
              <a:latin typeface="汉仪歪歪体简" panose="00020600040101010101" pitchFamily="18" charset="-122"/>
              <a:ea typeface="汉仪歪歪体简" panose="00020600040101010101" pitchFamily="18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E235E04A-C574-4DFA-9BBB-885FF69C8E2B}"/>
              </a:ext>
            </a:extLst>
          </p:cNvPr>
          <p:cNvSpPr txBox="1"/>
          <p:nvPr/>
        </p:nvSpPr>
        <p:spPr>
          <a:xfrm>
            <a:off x="1452697" y="3478007"/>
            <a:ext cx="5604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汉仪歪歪体简" panose="00020600040101010101" pitchFamily="18" charset="-122"/>
                <a:ea typeface="汉仪歪歪体简" panose="00020600040101010101" pitchFamily="18" charset="-122"/>
              </a:rPr>
              <a:t>03</a:t>
            </a:r>
            <a:endParaRPr lang="zh-CN" altLang="en-US" sz="2000" b="1" dirty="0">
              <a:solidFill>
                <a:schemeClr val="bg1"/>
              </a:solidFill>
              <a:latin typeface="汉仪歪歪体简" panose="00020600040101010101" pitchFamily="18" charset="-122"/>
              <a:ea typeface="汉仪歪歪体简" panose="00020600040101010101" pitchFamily="18" charset="-122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id="{1F6B9508-C505-4662-A969-4C89A08EB985}"/>
              </a:ext>
            </a:extLst>
          </p:cNvPr>
          <p:cNvSpPr/>
          <p:nvPr/>
        </p:nvSpPr>
        <p:spPr>
          <a:xfrm>
            <a:off x="1437947" y="4441077"/>
            <a:ext cx="634181" cy="634181"/>
          </a:xfrm>
          <a:prstGeom prst="ellipse">
            <a:avLst/>
          </a:prstGeom>
          <a:solidFill>
            <a:srgbClr val="333F5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bg1"/>
              </a:solidFill>
              <a:latin typeface="汉仪歪歪体简" panose="00020600040101010101" pitchFamily="18" charset="-122"/>
              <a:ea typeface="汉仪歪歪体简" panose="00020600040101010101" pitchFamily="18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1DB33D22-B7F3-4586-96FC-927777462D14}"/>
              </a:ext>
            </a:extLst>
          </p:cNvPr>
          <p:cNvSpPr txBox="1"/>
          <p:nvPr/>
        </p:nvSpPr>
        <p:spPr>
          <a:xfrm>
            <a:off x="1452696" y="4514509"/>
            <a:ext cx="5604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汉仪歪歪体简" panose="00020600040101010101" pitchFamily="18" charset="-122"/>
                <a:ea typeface="汉仪歪歪体简" panose="00020600040101010101" pitchFamily="18" charset="-122"/>
              </a:rPr>
              <a:t>05</a:t>
            </a:r>
            <a:endParaRPr lang="zh-CN" altLang="en-US" sz="2000" b="1" dirty="0">
              <a:solidFill>
                <a:schemeClr val="bg1"/>
              </a:solidFill>
              <a:latin typeface="汉仪歪歪体简" panose="00020600040101010101" pitchFamily="18" charset="-122"/>
              <a:ea typeface="汉仪歪歪体简" panose="00020600040101010101" pitchFamily="18" charset="-122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id="{AC1A79DB-0F3D-4CA4-800D-4A9D37FB079E}"/>
              </a:ext>
            </a:extLst>
          </p:cNvPr>
          <p:cNvSpPr/>
          <p:nvPr/>
        </p:nvSpPr>
        <p:spPr>
          <a:xfrm>
            <a:off x="6265588" y="2401688"/>
            <a:ext cx="634181" cy="634181"/>
          </a:xfrm>
          <a:prstGeom prst="ellipse">
            <a:avLst/>
          </a:prstGeom>
          <a:solidFill>
            <a:srgbClr val="333F5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bg1"/>
              </a:solidFill>
              <a:latin typeface="汉仪歪歪体简" panose="00020600040101010101" pitchFamily="18" charset="-122"/>
              <a:ea typeface="汉仪歪歪体简" panose="00020600040101010101" pitchFamily="18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AA7A6AD3-A0B1-4D8B-B898-7F72F22629A9}"/>
              </a:ext>
            </a:extLst>
          </p:cNvPr>
          <p:cNvSpPr txBox="1"/>
          <p:nvPr/>
        </p:nvSpPr>
        <p:spPr>
          <a:xfrm>
            <a:off x="6280337" y="2475120"/>
            <a:ext cx="5604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汉仪歪歪体简" panose="00020600040101010101" pitchFamily="18" charset="-122"/>
                <a:ea typeface="汉仪歪歪体简" panose="00020600040101010101" pitchFamily="18" charset="-122"/>
              </a:rPr>
              <a:t>0 2</a:t>
            </a:r>
            <a:endParaRPr lang="zh-CN" altLang="en-US" sz="2000" b="1" dirty="0">
              <a:solidFill>
                <a:schemeClr val="bg1"/>
              </a:solidFill>
              <a:latin typeface="汉仪歪歪体简" panose="00020600040101010101" pitchFamily="18" charset="-122"/>
              <a:ea typeface="汉仪歪歪体简" panose="00020600040101010101" pitchFamily="18" charset="-122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id="{7674097A-1384-4F6E-9F02-AF88021CCC01}"/>
              </a:ext>
            </a:extLst>
          </p:cNvPr>
          <p:cNvSpPr/>
          <p:nvPr/>
        </p:nvSpPr>
        <p:spPr>
          <a:xfrm>
            <a:off x="6265589" y="3409494"/>
            <a:ext cx="634181" cy="634181"/>
          </a:xfrm>
          <a:prstGeom prst="ellipse">
            <a:avLst/>
          </a:prstGeom>
          <a:solidFill>
            <a:srgbClr val="333F5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bg1"/>
              </a:solidFill>
              <a:latin typeface="汉仪歪歪体简" panose="00020600040101010101" pitchFamily="18" charset="-122"/>
              <a:ea typeface="汉仪歪歪体简" panose="00020600040101010101" pitchFamily="18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AE306741-D280-4DD9-8050-D18908A186A7}"/>
              </a:ext>
            </a:extLst>
          </p:cNvPr>
          <p:cNvSpPr txBox="1"/>
          <p:nvPr/>
        </p:nvSpPr>
        <p:spPr>
          <a:xfrm>
            <a:off x="6280338" y="3482926"/>
            <a:ext cx="5604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汉仪歪歪体简" panose="00020600040101010101" pitchFamily="18" charset="-122"/>
                <a:ea typeface="汉仪歪歪体简" panose="00020600040101010101" pitchFamily="18" charset="-122"/>
              </a:rPr>
              <a:t>0 4</a:t>
            </a:r>
            <a:endParaRPr lang="zh-CN" altLang="en-US" sz="2000" b="1" dirty="0">
              <a:solidFill>
                <a:schemeClr val="bg1"/>
              </a:solidFill>
              <a:latin typeface="汉仪歪歪体简" panose="00020600040101010101" pitchFamily="18" charset="-122"/>
              <a:ea typeface="汉仪歪歪体简" panose="00020600040101010101" pitchFamily="18" charset="-122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id="{BFAF638F-7D36-4C7E-A889-5D4844CBF321}"/>
              </a:ext>
            </a:extLst>
          </p:cNvPr>
          <p:cNvSpPr/>
          <p:nvPr/>
        </p:nvSpPr>
        <p:spPr>
          <a:xfrm>
            <a:off x="6265588" y="4445996"/>
            <a:ext cx="634181" cy="634181"/>
          </a:xfrm>
          <a:prstGeom prst="ellipse">
            <a:avLst/>
          </a:prstGeom>
          <a:solidFill>
            <a:srgbClr val="333F5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bg1"/>
              </a:solidFill>
              <a:latin typeface="汉仪歪歪体简" panose="00020600040101010101" pitchFamily="18" charset="-122"/>
              <a:ea typeface="汉仪歪歪体简" panose="00020600040101010101" pitchFamily="18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2E02EF60-F9ED-4522-B9C8-08DC41391785}"/>
              </a:ext>
            </a:extLst>
          </p:cNvPr>
          <p:cNvSpPr txBox="1"/>
          <p:nvPr/>
        </p:nvSpPr>
        <p:spPr>
          <a:xfrm>
            <a:off x="6280337" y="4519428"/>
            <a:ext cx="5604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汉仪歪歪体简" panose="00020600040101010101" pitchFamily="18" charset="-122"/>
                <a:ea typeface="汉仪歪歪体简" panose="00020600040101010101" pitchFamily="18" charset="-122"/>
              </a:rPr>
              <a:t>06</a:t>
            </a:r>
            <a:endParaRPr lang="zh-CN" altLang="en-US" sz="2000" b="1" dirty="0">
              <a:solidFill>
                <a:schemeClr val="bg1"/>
              </a:solidFill>
              <a:latin typeface="汉仪歪歪体简" panose="00020600040101010101" pitchFamily="18" charset="-122"/>
              <a:ea typeface="汉仪歪歪体简" panose="00020600040101010101" pitchFamily="18" charset="-122"/>
            </a:endParaRPr>
          </a:p>
        </p:txBody>
      </p:sp>
      <p:sp>
        <p:nvSpPr>
          <p:cNvPr id="16" name="TextBox 13">
            <a:extLst>
              <a:ext uri="{FF2B5EF4-FFF2-40B4-BE49-F238E27FC236}">
                <a16:creationId xmlns:a16="http://schemas.microsoft.com/office/drawing/2014/main" id="{1FA3B005-766D-4518-B417-B00386444A3E}"/>
              </a:ext>
            </a:extLst>
          </p:cNvPr>
          <p:cNvSpPr txBox="1"/>
          <p:nvPr/>
        </p:nvSpPr>
        <p:spPr>
          <a:xfrm>
            <a:off x="2133018" y="2411518"/>
            <a:ext cx="40883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Just for today I will try to live through this day only and not tackle my whole life problem at once</a:t>
            </a:r>
          </a:p>
        </p:txBody>
      </p:sp>
      <p:sp>
        <p:nvSpPr>
          <p:cNvPr id="17" name="TextBox 13">
            <a:extLst>
              <a:ext uri="{FF2B5EF4-FFF2-40B4-BE49-F238E27FC236}">
                <a16:creationId xmlns:a16="http://schemas.microsoft.com/office/drawing/2014/main" id="{65F38E3B-49CB-45E4-BDED-9E51E23C4E4A}"/>
              </a:ext>
            </a:extLst>
          </p:cNvPr>
          <p:cNvSpPr txBox="1"/>
          <p:nvPr/>
        </p:nvSpPr>
        <p:spPr>
          <a:xfrm>
            <a:off x="7072152" y="2411518"/>
            <a:ext cx="40883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Just for today I will try to live through this day only and not tackle my whole life problem at once</a:t>
            </a:r>
          </a:p>
        </p:txBody>
      </p:sp>
      <p:sp>
        <p:nvSpPr>
          <p:cNvPr id="18" name="TextBox 13">
            <a:extLst>
              <a:ext uri="{FF2B5EF4-FFF2-40B4-BE49-F238E27FC236}">
                <a16:creationId xmlns:a16="http://schemas.microsoft.com/office/drawing/2014/main" id="{E3774080-D773-4F88-BAEF-C75F367F6E79}"/>
              </a:ext>
            </a:extLst>
          </p:cNvPr>
          <p:cNvSpPr txBox="1"/>
          <p:nvPr/>
        </p:nvSpPr>
        <p:spPr>
          <a:xfrm>
            <a:off x="2133018" y="3418704"/>
            <a:ext cx="40883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Just for today I will try to live through this day only and not tackle my whole life problem at once</a:t>
            </a:r>
          </a:p>
        </p:txBody>
      </p:sp>
      <p:sp>
        <p:nvSpPr>
          <p:cNvPr id="19" name="TextBox 13">
            <a:extLst>
              <a:ext uri="{FF2B5EF4-FFF2-40B4-BE49-F238E27FC236}">
                <a16:creationId xmlns:a16="http://schemas.microsoft.com/office/drawing/2014/main" id="{98150243-2D84-46B2-9E4B-9565985B98C0}"/>
              </a:ext>
            </a:extLst>
          </p:cNvPr>
          <p:cNvSpPr txBox="1"/>
          <p:nvPr/>
        </p:nvSpPr>
        <p:spPr>
          <a:xfrm>
            <a:off x="7072152" y="3478007"/>
            <a:ext cx="40883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Just for today I will try to live through this day only and not tackle my whole life problem at once</a:t>
            </a:r>
          </a:p>
        </p:txBody>
      </p:sp>
      <p:sp>
        <p:nvSpPr>
          <p:cNvPr id="20" name="TextBox 13">
            <a:extLst>
              <a:ext uri="{FF2B5EF4-FFF2-40B4-BE49-F238E27FC236}">
                <a16:creationId xmlns:a16="http://schemas.microsoft.com/office/drawing/2014/main" id="{FC1A95CF-378D-44DB-B715-0F3110975E11}"/>
              </a:ext>
            </a:extLst>
          </p:cNvPr>
          <p:cNvSpPr txBox="1"/>
          <p:nvPr/>
        </p:nvSpPr>
        <p:spPr>
          <a:xfrm>
            <a:off x="2101102" y="4453975"/>
            <a:ext cx="40883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Just for today I will try to live through this day only and not tackle my whole life problem at once</a:t>
            </a:r>
          </a:p>
        </p:txBody>
      </p:sp>
      <p:sp>
        <p:nvSpPr>
          <p:cNvPr id="21" name="TextBox 13">
            <a:extLst>
              <a:ext uri="{FF2B5EF4-FFF2-40B4-BE49-F238E27FC236}">
                <a16:creationId xmlns:a16="http://schemas.microsoft.com/office/drawing/2014/main" id="{31BC622A-9A3B-435C-90F1-F0F76DCDF63A}"/>
              </a:ext>
            </a:extLst>
          </p:cNvPr>
          <p:cNvSpPr txBox="1"/>
          <p:nvPr/>
        </p:nvSpPr>
        <p:spPr>
          <a:xfrm>
            <a:off x="7072152" y="4469009"/>
            <a:ext cx="40883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Just for today I will try to live through this day only and not tackle my whole life problem at once</a:t>
            </a:r>
          </a:p>
        </p:txBody>
      </p:sp>
    </p:spTree>
    <p:extLst>
      <p:ext uri="{BB962C8B-B14F-4D97-AF65-F5344CB8AC3E}">
        <p14:creationId xmlns:p14="http://schemas.microsoft.com/office/powerpoint/2010/main" val="1812035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id="{C29BFFF5-CBC5-4D5D-8FEF-D227A4799AB4}"/>
              </a:ext>
            </a:extLst>
          </p:cNvPr>
          <p:cNvSpPr/>
          <p:nvPr/>
        </p:nvSpPr>
        <p:spPr>
          <a:xfrm>
            <a:off x="661182" y="815925"/>
            <a:ext cx="10789920" cy="5190979"/>
          </a:xfrm>
          <a:prstGeom prst="rect">
            <a:avLst/>
          </a:prstGeom>
          <a:solidFill>
            <a:srgbClr val="E9F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46AB6874-2BFB-4C78-833F-EDD89B2E365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04" b="11123"/>
          <a:stretch/>
        </p:blipFill>
        <p:spPr>
          <a:xfrm>
            <a:off x="2124222" y="3196515"/>
            <a:ext cx="10067778" cy="3415301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7BA74210-E76A-49A2-9450-09E789417EE0}"/>
              </a:ext>
            </a:extLst>
          </p:cNvPr>
          <p:cNvSpPr txBox="1"/>
          <p:nvPr/>
        </p:nvSpPr>
        <p:spPr>
          <a:xfrm>
            <a:off x="2827606" y="2026552"/>
            <a:ext cx="64570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>
                <a:solidFill>
                  <a:schemeClr val="tx2">
                    <a:lumMod val="75000"/>
                  </a:schemeClr>
                </a:solidFill>
                <a:latin typeface="汉仪歪歪体简" panose="00020600040101010101" pitchFamily="18" charset="-122"/>
                <a:ea typeface="汉仪歪歪体简" panose="00020600040101010101" pitchFamily="18" charset="-122"/>
              </a:rPr>
              <a:t>感谢猫奴们</a:t>
            </a:r>
          </a:p>
        </p:txBody>
      </p:sp>
      <p:sp>
        <p:nvSpPr>
          <p:cNvPr id="9" name="矩形 23">
            <a:extLst>
              <a:ext uri="{FF2B5EF4-FFF2-40B4-BE49-F238E27FC236}">
                <a16:creationId xmlns:a16="http://schemas.microsoft.com/office/drawing/2014/main" id="{EA7A573F-0ECF-424F-B781-F423027220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5225" y="3042215"/>
            <a:ext cx="4403327" cy="57592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50" dirty="0">
                <a:latin typeface="华文新魏" panose="02010800040101010101" pitchFamily="2" charset="-122"/>
                <a:ea typeface="华文新魏" panose="02010800040101010101" pitchFamily="2" charset="-122"/>
              </a:rPr>
              <a:t>THIS IS A ART TEMPLATE ,THE TEMPLATE.THANK YOU WATCHING THIS ONE.</a:t>
            </a:r>
          </a:p>
        </p:txBody>
      </p:sp>
    </p:spTree>
    <p:extLst>
      <p:ext uri="{BB962C8B-B14F-4D97-AF65-F5344CB8AC3E}">
        <p14:creationId xmlns:p14="http://schemas.microsoft.com/office/powerpoint/2010/main" val="898529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8A647C3C-9A08-451B-86E9-228DE4C315A2}"/>
              </a:ext>
            </a:extLst>
          </p:cNvPr>
          <p:cNvSpPr/>
          <p:nvPr/>
        </p:nvSpPr>
        <p:spPr>
          <a:xfrm>
            <a:off x="647114" y="576775"/>
            <a:ext cx="10789920" cy="5795890"/>
          </a:xfrm>
          <a:prstGeom prst="rect">
            <a:avLst/>
          </a:prstGeom>
          <a:solidFill>
            <a:srgbClr val="E9F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52DA1646-45A3-4CB8-AA07-7181E7F8FD7C}"/>
              </a:ext>
            </a:extLst>
          </p:cNvPr>
          <p:cNvSpPr txBox="1"/>
          <p:nvPr/>
        </p:nvSpPr>
        <p:spPr>
          <a:xfrm>
            <a:off x="1168663" y="3171747"/>
            <a:ext cx="3911306" cy="523220"/>
          </a:xfrm>
          <a:prstGeom prst="rect">
            <a:avLst/>
          </a:prstGeom>
          <a:noFill/>
          <a:ln w="76200">
            <a:noFill/>
          </a:ln>
        </p:spPr>
        <p:txBody>
          <a:bodyPr wrap="square" rtlCol="0">
            <a:spAutoFit/>
          </a:bodyPr>
          <a:lstStyle/>
          <a:p>
            <a:pPr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800" b="1" dirty="0">
                <a:solidFill>
                  <a:schemeClr val="bg1">
                    <a:lumMod val="50000"/>
                  </a:schemeClr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  <a:sym typeface="方正兰亭黑_GBK" pitchFamily="2" charset="-122"/>
              </a:rPr>
              <a:t>C O N T E N T S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93E38835-6144-46A1-9800-2D0E5640CE63}"/>
              </a:ext>
            </a:extLst>
          </p:cNvPr>
          <p:cNvGrpSpPr/>
          <p:nvPr/>
        </p:nvGrpSpPr>
        <p:grpSpPr>
          <a:xfrm>
            <a:off x="5770331" y="1170458"/>
            <a:ext cx="728869" cy="728869"/>
            <a:chOff x="1537252" y="2909377"/>
            <a:chExt cx="728869" cy="728869"/>
          </a:xfrm>
        </p:grpSpPr>
        <p:sp>
          <p:nvSpPr>
            <p:cNvPr id="7" name="菱形 6">
              <a:extLst>
                <a:ext uri="{FF2B5EF4-FFF2-40B4-BE49-F238E27FC236}">
                  <a16:creationId xmlns:a16="http://schemas.microsoft.com/office/drawing/2014/main" id="{8CEAD3E9-8BB1-4751-9F87-67BD80F537AF}"/>
                </a:ext>
              </a:extLst>
            </p:cNvPr>
            <p:cNvSpPr/>
            <p:nvPr/>
          </p:nvSpPr>
          <p:spPr>
            <a:xfrm>
              <a:off x="1537252" y="2909377"/>
              <a:ext cx="728869" cy="728869"/>
            </a:xfrm>
            <a:prstGeom prst="diamond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376A98EE-FF7B-4BA8-92EF-A8BCFF03FA14}"/>
                </a:ext>
              </a:extLst>
            </p:cNvPr>
            <p:cNvSpPr txBox="1"/>
            <p:nvPr/>
          </p:nvSpPr>
          <p:spPr>
            <a:xfrm>
              <a:off x="1716171" y="3036134"/>
              <a:ext cx="38431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1</a:t>
              </a:r>
              <a:endParaRPr lang="zh-CN" altLang="en-US" sz="2400" b="1" dirty="0">
                <a:solidFill>
                  <a:schemeClr val="bg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</p:grpSp>
      <p:sp>
        <p:nvSpPr>
          <p:cNvPr id="9" name="文本框 8">
            <a:extLst>
              <a:ext uri="{FF2B5EF4-FFF2-40B4-BE49-F238E27FC236}">
                <a16:creationId xmlns:a16="http://schemas.microsoft.com/office/drawing/2014/main" id="{67E4B6F9-A468-4DDD-B80B-E4EFF95044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8765" y="1134783"/>
            <a:ext cx="3207530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000" b="1" dirty="0">
                <a:latin typeface="汉仪黑荔枝体简" panose="00020600040101010101" pitchFamily="18" charset="-122"/>
                <a:ea typeface="汉仪黑荔枝体简" panose="00020600040101010101" pitchFamily="18" charset="-122"/>
                <a:sym typeface="微软雅黑" panose="020B0503020204020204" pitchFamily="34" charset="-122"/>
              </a:rPr>
              <a:t>YOUR TITTLE</a:t>
            </a:r>
            <a:endParaRPr lang="zh-CN" altLang="en-US" sz="2000" b="1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92DFBCE4-D93D-436D-A1AB-F4D7F40D87DA}"/>
              </a:ext>
            </a:extLst>
          </p:cNvPr>
          <p:cNvSpPr/>
          <p:nvPr/>
        </p:nvSpPr>
        <p:spPr>
          <a:xfrm>
            <a:off x="6743970" y="1534893"/>
            <a:ext cx="399396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Just for today I will try to live through this day only</a:t>
            </a:r>
            <a:endParaRPr lang="zh-CN" altLang="en-US" sz="1400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2B5BC15E-FE58-4E42-A4C0-19662ED26725}"/>
              </a:ext>
            </a:extLst>
          </p:cNvPr>
          <p:cNvGrpSpPr/>
          <p:nvPr/>
        </p:nvGrpSpPr>
        <p:grpSpPr>
          <a:xfrm>
            <a:off x="5770331" y="2363300"/>
            <a:ext cx="728869" cy="728869"/>
            <a:chOff x="1537252" y="2909377"/>
            <a:chExt cx="728869" cy="728869"/>
          </a:xfrm>
        </p:grpSpPr>
        <p:sp>
          <p:nvSpPr>
            <p:cNvPr id="12" name="菱形 11">
              <a:extLst>
                <a:ext uri="{FF2B5EF4-FFF2-40B4-BE49-F238E27FC236}">
                  <a16:creationId xmlns:a16="http://schemas.microsoft.com/office/drawing/2014/main" id="{EAE7CFC0-9B11-43CF-9C78-B8F1C2991B36}"/>
                </a:ext>
              </a:extLst>
            </p:cNvPr>
            <p:cNvSpPr/>
            <p:nvPr/>
          </p:nvSpPr>
          <p:spPr>
            <a:xfrm>
              <a:off x="1537252" y="2909377"/>
              <a:ext cx="728869" cy="728869"/>
            </a:xfrm>
            <a:prstGeom prst="diamond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F43C0088-4A59-4A55-B93C-B53C24E93DC9}"/>
                </a:ext>
              </a:extLst>
            </p:cNvPr>
            <p:cNvSpPr txBox="1"/>
            <p:nvPr/>
          </p:nvSpPr>
          <p:spPr>
            <a:xfrm>
              <a:off x="1716171" y="3036134"/>
              <a:ext cx="38431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2</a:t>
              </a:r>
              <a:endParaRPr lang="zh-CN" altLang="en-US" sz="2400" b="1" dirty="0">
                <a:solidFill>
                  <a:schemeClr val="bg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</p:grpSp>
      <p:sp>
        <p:nvSpPr>
          <p:cNvPr id="14" name="文本框 13">
            <a:extLst>
              <a:ext uri="{FF2B5EF4-FFF2-40B4-BE49-F238E27FC236}">
                <a16:creationId xmlns:a16="http://schemas.microsoft.com/office/drawing/2014/main" id="{AE3A6EB9-A9DD-4494-93FC-04A9AA008F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8765" y="2327625"/>
            <a:ext cx="3207530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000" b="1" dirty="0">
                <a:latin typeface="汉仪黑荔枝体简" panose="00020600040101010101" pitchFamily="18" charset="-122"/>
                <a:ea typeface="汉仪黑荔枝体简" panose="00020600040101010101" pitchFamily="18" charset="-122"/>
                <a:sym typeface="微软雅黑" panose="020B0503020204020204" pitchFamily="34" charset="-122"/>
              </a:rPr>
              <a:t>YOUR TITTLE</a:t>
            </a:r>
            <a:endParaRPr lang="zh-CN" altLang="en-US" sz="2000" b="1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1DFEA503-B2FE-4B2E-8873-4280D5783D64}"/>
              </a:ext>
            </a:extLst>
          </p:cNvPr>
          <p:cNvSpPr/>
          <p:nvPr/>
        </p:nvSpPr>
        <p:spPr>
          <a:xfrm>
            <a:off x="6743970" y="2727735"/>
            <a:ext cx="399396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Just for today I will try to live through this day only</a:t>
            </a:r>
            <a:endParaRPr lang="zh-CN" altLang="en-US" sz="1400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1489DA6A-4003-4D83-B8A2-F0FD0704FB3D}"/>
              </a:ext>
            </a:extLst>
          </p:cNvPr>
          <p:cNvGrpSpPr/>
          <p:nvPr/>
        </p:nvGrpSpPr>
        <p:grpSpPr>
          <a:xfrm>
            <a:off x="5770331" y="3575592"/>
            <a:ext cx="728869" cy="728869"/>
            <a:chOff x="1537252" y="2909377"/>
            <a:chExt cx="728869" cy="728869"/>
          </a:xfrm>
        </p:grpSpPr>
        <p:sp>
          <p:nvSpPr>
            <p:cNvPr id="17" name="菱形 16">
              <a:extLst>
                <a:ext uri="{FF2B5EF4-FFF2-40B4-BE49-F238E27FC236}">
                  <a16:creationId xmlns:a16="http://schemas.microsoft.com/office/drawing/2014/main" id="{2533A25F-FB2C-4FD4-ACAF-226FF8691918}"/>
                </a:ext>
              </a:extLst>
            </p:cNvPr>
            <p:cNvSpPr/>
            <p:nvPr/>
          </p:nvSpPr>
          <p:spPr>
            <a:xfrm>
              <a:off x="1537252" y="2909377"/>
              <a:ext cx="728869" cy="728869"/>
            </a:xfrm>
            <a:prstGeom prst="diamond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8A8E782D-AA2D-473B-BD6F-30D2A203088C}"/>
                </a:ext>
              </a:extLst>
            </p:cNvPr>
            <p:cNvSpPr txBox="1"/>
            <p:nvPr/>
          </p:nvSpPr>
          <p:spPr>
            <a:xfrm>
              <a:off x="1716171" y="3036134"/>
              <a:ext cx="38431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3</a:t>
              </a:r>
              <a:endParaRPr lang="zh-CN" altLang="en-US" sz="2400" b="1" dirty="0">
                <a:solidFill>
                  <a:schemeClr val="bg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</p:grpSp>
      <p:sp>
        <p:nvSpPr>
          <p:cNvPr id="19" name="文本框 18">
            <a:extLst>
              <a:ext uri="{FF2B5EF4-FFF2-40B4-BE49-F238E27FC236}">
                <a16:creationId xmlns:a16="http://schemas.microsoft.com/office/drawing/2014/main" id="{193B0008-4E08-4C01-B27B-8B3BFAE267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8765" y="3539917"/>
            <a:ext cx="3207530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000" b="1" dirty="0">
                <a:latin typeface="汉仪黑荔枝体简" panose="00020600040101010101" pitchFamily="18" charset="-122"/>
                <a:ea typeface="汉仪黑荔枝体简" panose="00020600040101010101" pitchFamily="18" charset="-122"/>
                <a:sym typeface="微软雅黑" panose="020B0503020204020204" pitchFamily="34" charset="-122"/>
              </a:rPr>
              <a:t>YOUR TITTLE</a:t>
            </a:r>
            <a:endParaRPr lang="zh-CN" altLang="en-US" sz="2000" b="1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040D702D-66ED-4119-9B10-1253EAE48152}"/>
              </a:ext>
            </a:extLst>
          </p:cNvPr>
          <p:cNvSpPr/>
          <p:nvPr/>
        </p:nvSpPr>
        <p:spPr>
          <a:xfrm>
            <a:off x="6743970" y="3940027"/>
            <a:ext cx="399396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Just for today I will try to live through this day only</a:t>
            </a:r>
            <a:endParaRPr lang="zh-CN" altLang="en-US" sz="1400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D52F91E6-97AD-4836-9402-DDEEC864A14A}"/>
              </a:ext>
            </a:extLst>
          </p:cNvPr>
          <p:cNvGrpSpPr/>
          <p:nvPr/>
        </p:nvGrpSpPr>
        <p:grpSpPr>
          <a:xfrm>
            <a:off x="5770331" y="4768434"/>
            <a:ext cx="728869" cy="728869"/>
            <a:chOff x="1537252" y="2909377"/>
            <a:chExt cx="728869" cy="728869"/>
          </a:xfrm>
        </p:grpSpPr>
        <p:sp>
          <p:nvSpPr>
            <p:cNvPr id="22" name="菱形 21">
              <a:extLst>
                <a:ext uri="{FF2B5EF4-FFF2-40B4-BE49-F238E27FC236}">
                  <a16:creationId xmlns:a16="http://schemas.microsoft.com/office/drawing/2014/main" id="{76189274-8DEC-4D94-B7C7-71BDAD169B1A}"/>
                </a:ext>
              </a:extLst>
            </p:cNvPr>
            <p:cNvSpPr/>
            <p:nvPr/>
          </p:nvSpPr>
          <p:spPr>
            <a:xfrm>
              <a:off x="1537252" y="2909377"/>
              <a:ext cx="728869" cy="728869"/>
            </a:xfrm>
            <a:prstGeom prst="diamond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id="{EE828879-48A3-4FD9-994B-00203B152F94}"/>
                </a:ext>
              </a:extLst>
            </p:cNvPr>
            <p:cNvSpPr txBox="1"/>
            <p:nvPr/>
          </p:nvSpPr>
          <p:spPr>
            <a:xfrm>
              <a:off x="1716171" y="3036134"/>
              <a:ext cx="38431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4</a:t>
              </a:r>
              <a:endParaRPr lang="zh-CN" altLang="en-US" sz="2400" b="1" dirty="0">
                <a:solidFill>
                  <a:schemeClr val="bg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</p:grpSp>
      <p:sp>
        <p:nvSpPr>
          <p:cNvPr id="24" name="文本框 23">
            <a:extLst>
              <a:ext uri="{FF2B5EF4-FFF2-40B4-BE49-F238E27FC236}">
                <a16:creationId xmlns:a16="http://schemas.microsoft.com/office/drawing/2014/main" id="{31386F4E-5A2C-4D44-98CF-FF8DC06EE9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8765" y="4732759"/>
            <a:ext cx="3207530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000" b="1" dirty="0">
                <a:latin typeface="汉仪黑荔枝体简" panose="00020600040101010101" pitchFamily="18" charset="-122"/>
                <a:ea typeface="汉仪黑荔枝体简" panose="00020600040101010101" pitchFamily="18" charset="-122"/>
                <a:sym typeface="微软雅黑" panose="020B0503020204020204" pitchFamily="34" charset="-122"/>
              </a:rPr>
              <a:t>YOUR TITTLE</a:t>
            </a:r>
            <a:endParaRPr lang="zh-CN" altLang="en-US" sz="2000" b="1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FB6D8BDC-AEEE-49E8-9478-0584B5973163}"/>
              </a:ext>
            </a:extLst>
          </p:cNvPr>
          <p:cNvSpPr/>
          <p:nvPr/>
        </p:nvSpPr>
        <p:spPr>
          <a:xfrm>
            <a:off x="6743970" y="5132869"/>
            <a:ext cx="399396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Just for today I will try to live through this day only</a:t>
            </a:r>
            <a:endParaRPr lang="zh-CN" altLang="en-US" sz="1400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pic>
        <p:nvPicPr>
          <p:cNvPr id="26" name="图片 25">
            <a:extLst>
              <a:ext uri="{FF2B5EF4-FFF2-40B4-BE49-F238E27FC236}">
                <a16:creationId xmlns:a16="http://schemas.microsoft.com/office/drawing/2014/main" id="{C5A4A545-A604-4A07-955B-CF66D2E412E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558" t="26504" b="11123"/>
          <a:stretch/>
        </p:blipFill>
        <p:spPr>
          <a:xfrm flipH="1">
            <a:off x="647114" y="2058113"/>
            <a:ext cx="2602524" cy="4117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6486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id="{2E9B0E8E-A0E0-49BE-ACBA-365A8A256A55}"/>
              </a:ext>
            </a:extLst>
          </p:cNvPr>
          <p:cNvSpPr/>
          <p:nvPr/>
        </p:nvSpPr>
        <p:spPr>
          <a:xfrm>
            <a:off x="717452" y="2124221"/>
            <a:ext cx="10649242" cy="2743200"/>
          </a:xfrm>
          <a:prstGeom prst="rect">
            <a:avLst/>
          </a:prstGeom>
          <a:solidFill>
            <a:srgbClr val="E9F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73168C34-24F2-4775-A0DB-E8D805229E0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5" t="3077" b="3180"/>
          <a:stretch/>
        </p:blipFill>
        <p:spPr>
          <a:xfrm>
            <a:off x="3601329" y="281353"/>
            <a:ext cx="4714348" cy="6428937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2A673D5F-4A98-41D5-A6A8-E363AF54C81C}"/>
              </a:ext>
            </a:extLst>
          </p:cNvPr>
          <p:cNvSpPr txBox="1"/>
          <p:nvPr/>
        </p:nvSpPr>
        <p:spPr>
          <a:xfrm>
            <a:off x="4015077" y="2911046"/>
            <a:ext cx="6012987" cy="584775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bg1">
                    <a:lumMod val="50000"/>
                  </a:schemeClr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ADD YOUR TITTLE HERE</a:t>
            </a:r>
            <a:endParaRPr lang="zh-CN" altLang="en-US" sz="3200" b="1" dirty="0">
              <a:solidFill>
                <a:schemeClr val="bg1">
                  <a:lumMod val="50000"/>
                </a:schemeClr>
              </a:solidFill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57BF39E1-6032-493B-8E64-F1E34C754A80}"/>
              </a:ext>
            </a:extLst>
          </p:cNvPr>
          <p:cNvSpPr txBox="1"/>
          <p:nvPr/>
        </p:nvSpPr>
        <p:spPr>
          <a:xfrm>
            <a:off x="2279101" y="2911046"/>
            <a:ext cx="133847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b="1" dirty="0">
                <a:solidFill>
                  <a:schemeClr val="bg1">
                    <a:lumMod val="50000"/>
                  </a:schemeClr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01</a:t>
            </a:r>
            <a:endParaRPr lang="zh-CN" altLang="en-US" sz="6600" b="1" dirty="0">
              <a:solidFill>
                <a:schemeClr val="bg1">
                  <a:lumMod val="50000"/>
                </a:schemeClr>
              </a:solidFill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9" name="矩形 23">
            <a:extLst>
              <a:ext uri="{FF2B5EF4-FFF2-40B4-BE49-F238E27FC236}">
                <a16:creationId xmlns:a16="http://schemas.microsoft.com/office/drawing/2014/main" id="{1BB50642-D683-4633-A3E9-B3A3FEB30D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5077" y="3495821"/>
            <a:ext cx="6101861" cy="62100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THIS IS A ART TEMPLATE ,THE TEMPLATE THANK YOU WATCHING THIS ONE. THIS IS A ART TEMPLATE</a:t>
            </a:r>
          </a:p>
        </p:txBody>
      </p:sp>
    </p:spTree>
    <p:extLst>
      <p:ext uri="{BB962C8B-B14F-4D97-AF65-F5344CB8AC3E}">
        <p14:creationId xmlns:p14="http://schemas.microsoft.com/office/powerpoint/2010/main" val="3038170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9CAD515A-AB28-4C50-A98C-9B07FE941EFA}"/>
              </a:ext>
            </a:extLst>
          </p:cNvPr>
          <p:cNvSpPr/>
          <p:nvPr/>
        </p:nvSpPr>
        <p:spPr>
          <a:xfrm>
            <a:off x="647114" y="576775"/>
            <a:ext cx="10789920" cy="5795890"/>
          </a:xfrm>
          <a:prstGeom prst="rect">
            <a:avLst/>
          </a:prstGeom>
          <a:solidFill>
            <a:srgbClr val="E9F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9B8CCEB9-9CE7-4EE0-B017-3853DC3EB39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04" r="58780" b="11123"/>
          <a:stretch/>
        </p:blipFill>
        <p:spPr>
          <a:xfrm>
            <a:off x="6617278" y="3006984"/>
            <a:ext cx="4819756" cy="3966516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2576F295-8C5E-4ED4-B135-C8742D4953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1777" y="1437937"/>
            <a:ext cx="5570345" cy="70788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4000" b="1" dirty="0">
                <a:latin typeface="汉仪歪歪体简" panose="00020600040101010101" pitchFamily="18" charset="-122"/>
                <a:ea typeface="汉仪歪歪体简" panose="00020600040101010101" pitchFamily="18" charset="-122"/>
                <a:cs typeface="Open Sans" panose="020B0606030504020204" pitchFamily="34" charset="0"/>
              </a:rPr>
              <a:t>章  节  提  要</a:t>
            </a:r>
          </a:p>
        </p:txBody>
      </p:sp>
      <p:sp>
        <p:nvSpPr>
          <p:cNvPr id="6" name="TextBox 13">
            <a:extLst>
              <a:ext uri="{FF2B5EF4-FFF2-40B4-BE49-F238E27FC236}">
                <a16:creationId xmlns:a16="http://schemas.microsoft.com/office/drawing/2014/main" id="{F3F07B3C-F7B9-49E7-ABA2-4A16E8D29460}"/>
              </a:ext>
            </a:extLst>
          </p:cNvPr>
          <p:cNvSpPr txBox="1"/>
          <p:nvPr/>
        </p:nvSpPr>
        <p:spPr>
          <a:xfrm>
            <a:off x="1485140" y="1994893"/>
            <a:ext cx="60863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C0099"/>
              </a:buClr>
            </a:pPr>
            <a:r>
              <a:rPr lang="en-US" altLang="zh-CN" sz="16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Just for today I will try to live through this day only and not tackle my whole life problem at once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4E8CAA78-EAB9-47F8-9215-01CE7763BA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039" y="2906709"/>
            <a:ext cx="5570345" cy="52322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800" b="1" dirty="0">
                <a:latin typeface="汉仪歪歪体简" panose="00020600040101010101" pitchFamily="18" charset="-122"/>
                <a:ea typeface="汉仪歪歪体简" panose="00020600040101010101" pitchFamily="18" charset="-122"/>
                <a:cs typeface="Open Sans" panose="020B0606030504020204" pitchFamily="34" charset="0"/>
              </a:rPr>
              <a:t>STEP 01</a:t>
            </a:r>
            <a:endParaRPr lang="zh-CN" altLang="en-US" sz="2800" b="1" dirty="0">
              <a:latin typeface="汉仪歪歪体简" panose="00020600040101010101" pitchFamily="18" charset="-122"/>
              <a:ea typeface="汉仪歪歪体简" panose="00020600040101010101" pitchFamily="18" charset="-122"/>
              <a:cs typeface="Open Sans" panose="020B0606030504020204" pitchFamily="34" charset="0"/>
            </a:endParaRPr>
          </a:p>
        </p:txBody>
      </p:sp>
      <p:sp>
        <p:nvSpPr>
          <p:cNvPr id="8" name="TextBox 13">
            <a:extLst>
              <a:ext uri="{FF2B5EF4-FFF2-40B4-BE49-F238E27FC236}">
                <a16:creationId xmlns:a16="http://schemas.microsoft.com/office/drawing/2014/main" id="{6C388B5D-0A8A-46A2-89E5-120100997498}"/>
              </a:ext>
            </a:extLst>
          </p:cNvPr>
          <p:cNvSpPr txBox="1"/>
          <p:nvPr/>
        </p:nvSpPr>
        <p:spPr>
          <a:xfrm>
            <a:off x="1480590" y="3306819"/>
            <a:ext cx="60863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C0099"/>
              </a:buClr>
            </a:pPr>
            <a:r>
              <a:rPr lang="en-US" altLang="zh-CN" sz="16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Just for today I will try to live through this day only and not tackle my whole life problem at once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CB3562F5-AB25-4401-A387-301639FC8C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1489" y="4218635"/>
            <a:ext cx="5570345" cy="52322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800" b="1" dirty="0">
                <a:latin typeface="汉仪歪歪体简" panose="00020600040101010101" pitchFamily="18" charset="-122"/>
                <a:ea typeface="汉仪歪歪体简" panose="00020600040101010101" pitchFamily="18" charset="-122"/>
                <a:cs typeface="Open Sans" panose="020B0606030504020204" pitchFamily="34" charset="0"/>
              </a:rPr>
              <a:t>STEP 02</a:t>
            </a:r>
            <a:endParaRPr lang="zh-CN" altLang="en-US" sz="2800" b="1" dirty="0">
              <a:latin typeface="汉仪歪歪体简" panose="00020600040101010101" pitchFamily="18" charset="-122"/>
              <a:ea typeface="汉仪歪歪体简" panose="00020600040101010101" pitchFamily="18" charset="-122"/>
              <a:cs typeface="Open Sans" panose="020B0606030504020204" pitchFamily="34" charset="0"/>
            </a:endParaRPr>
          </a:p>
        </p:txBody>
      </p:sp>
      <p:sp>
        <p:nvSpPr>
          <p:cNvPr id="10" name="TextBox 13">
            <a:extLst>
              <a:ext uri="{FF2B5EF4-FFF2-40B4-BE49-F238E27FC236}">
                <a16:creationId xmlns:a16="http://schemas.microsoft.com/office/drawing/2014/main" id="{F4BC0ADC-34D6-441F-8A7D-91E7D0AA5B17}"/>
              </a:ext>
            </a:extLst>
          </p:cNvPr>
          <p:cNvSpPr txBox="1"/>
          <p:nvPr/>
        </p:nvSpPr>
        <p:spPr>
          <a:xfrm>
            <a:off x="1476040" y="4618745"/>
            <a:ext cx="6086357" cy="796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C0099"/>
              </a:buClr>
            </a:pPr>
            <a:r>
              <a:rPr lang="en-US" altLang="zh-CN" sz="16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Just for today I will try to live through this day only and not tackle my whole life problem at once</a:t>
            </a:r>
          </a:p>
        </p:txBody>
      </p:sp>
    </p:spTree>
    <p:extLst>
      <p:ext uri="{BB962C8B-B14F-4D97-AF65-F5344CB8AC3E}">
        <p14:creationId xmlns:p14="http://schemas.microsoft.com/office/powerpoint/2010/main" val="20785483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9CAD515A-AB28-4C50-A98C-9B07FE941EFA}"/>
              </a:ext>
            </a:extLst>
          </p:cNvPr>
          <p:cNvSpPr/>
          <p:nvPr/>
        </p:nvSpPr>
        <p:spPr>
          <a:xfrm>
            <a:off x="647114" y="576775"/>
            <a:ext cx="10789920" cy="5795890"/>
          </a:xfrm>
          <a:prstGeom prst="rect">
            <a:avLst/>
          </a:prstGeom>
          <a:solidFill>
            <a:srgbClr val="E9F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A7BD3F07-A2E4-4F02-8ACF-8278219E335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57" t="25864" r="-233" b="11763"/>
          <a:stretch/>
        </p:blipFill>
        <p:spPr>
          <a:xfrm>
            <a:off x="647114" y="-245853"/>
            <a:ext cx="6779039" cy="3966516"/>
          </a:xfrm>
          <a:prstGeom prst="rect">
            <a:avLst/>
          </a:prstGeom>
        </p:spPr>
      </p:pic>
      <p:sp>
        <p:nvSpPr>
          <p:cNvPr id="5" name="圆角矩形 26">
            <a:extLst>
              <a:ext uri="{FF2B5EF4-FFF2-40B4-BE49-F238E27FC236}">
                <a16:creationId xmlns:a16="http://schemas.microsoft.com/office/drawing/2014/main" id="{224013F0-2768-44B0-8AB1-7E3A19F77C76}"/>
              </a:ext>
            </a:extLst>
          </p:cNvPr>
          <p:cNvSpPr/>
          <p:nvPr/>
        </p:nvSpPr>
        <p:spPr>
          <a:xfrm>
            <a:off x="1840880" y="3474720"/>
            <a:ext cx="8205083" cy="1477566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汉仪歪歪体简" panose="00020600040101010101" pitchFamily="18" charset="-122"/>
              <a:ea typeface="汉仪歪歪体简" panose="00020600040101010101" pitchFamily="18" charset="-122"/>
            </a:endParaRPr>
          </a:p>
        </p:txBody>
      </p:sp>
      <p:sp>
        <p:nvSpPr>
          <p:cNvPr id="6" name="TextBox 38">
            <a:extLst>
              <a:ext uri="{FF2B5EF4-FFF2-40B4-BE49-F238E27FC236}">
                <a16:creationId xmlns:a16="http://schemas.microsoft.com/office/drawing/2014/main" id="{997640D4-7CE2-4139-835A-91A7E2373C24}"/>
              </a:ext>
            </a:extLst>
          </p:cNvPr>
          <p:cNvSpPr txBox="1"/>
          <p:nvPr/>
        </p:nvSpPr>
        <p:spPr>
          <a:xfrm>
            <a:off x="2375557" y="3668980"/>
            <a:ext cx="7192000" cy="10732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Just for today I will try to live through this day only and not tackle my whole life problem at once. I can do for twelve hours that hours that Just for today I will try to live through this day only and not tackle my</a:t>
            </a:r>
            <a:endParaRPr lang="zh-CN" altLang="en-US" sz="1600" dirty="0">
              <a:latin typeface="汉仪歪歪体简" panose="00020600040101010101" pitchFamily="18" charset="-122"/>
              <a:ea typeface="汉仪歪歪体简" panose="00020600040101010101" pitchFamily="18" charset="-122"/>
            </a:endParaRPr>
          </a:p>
        </p:txBody>
      </p:sp>
      <p:sp>
        <p:nvSpPr>
          <p:cNvPr id="7" name="矩形 93">
            <a:extLst>
              <a:ext uri="{FF2B5EF4-FFF2-40B4-BE49-F238E27FC236}">
                <a16:creationId xmlns:a16="http://schemas.microsoft.com/office/drawing/2014/main" id="{71EA094D-A236-40F5-8890-FEB63D32237F}"/>
              </a:ext>
            </a:extLst>
          </p:cNvPr>
          <p:cNvSpPr/>
          <p:nvPr/>
        </p:nvSpPr>
        <p:spPr>
          <a:xfrm>
            <a:off x="1827628" y="3455453"/>
            <a:ext cx="321730" cy="304949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rgbClr val="333F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FFC000"/>
              </a:solidFill>
              <a:latin typeface="汉仪歪歪体简" panose="00020600040101010101" pitchFamily="18" charset="-122"/>
              <a:ea typeface="汉仪歪歪体简" panose="00020600040101010101" pitchFamily="18" charset="-122"/>
            </a:endParaRPr>
          </a:p>
        </p:txBody>
      </p:sp>
      <p:sp>
        <p:nvSpPr>
          <p:cNvPr id="8" name="矩形 93">
            <a:extLst>
              <a:ext uri="{FF2B5EF4-FFF2-40B4-BE49-F238E27FC236}">
                <a16:creationId xmlns:a16="http://schemas.microsoft.com/office/drawing/2014/main" id="{C0D83C30-C352-4963-AC08-5040448485D0}"/>
              </a:ext>
            </a:extLst>
          </p:cNvPr>
          <p:cNvSpPr/>
          <p:nvPr/>
        </p:nvSpPr>
        <p:spPr>
          <a:xfrm rot="10800000">
            <a:off x="9771239" y="4700345"/>
            <a:ext cx="321730" cy="304949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rgbClr val="333F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汉仪歪歪体简" panose="00020600040101010101" pitchFamily="18" charset="-122"/>
              <a:ea typeface="汉仪歪歪体简" panose="00020600040101010101" pitchFamily="18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DA319F15-7E05-47A3-AA77-6358303194CA}"/>
              </a:ext>
            </a:extLst>
          </p:cNvPr>
          <p:cNvSpPr/>
          <p:nvPr/>
        </p:nvSpPr>
        <p:spPr>
          <a:xfrm>
            <a:off x="1157070" y="5152674"/>
            <a:ext cx="984386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I will do somebody a good turn</a:t>
            </a:r>
            <a:r>
              <a:rPr lang="en-US" altLang="zh-CN" sz="16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Just for today I will try to live through this day only and not tackle my whole</a:t>
            </a:r>
            <a:r>
              <a:rPr lang="zh-CN" altLang="en-US" sz="16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 three ways. I will do somebody a good turn</a:t>
            </a:r>
            <a:r>
              <a:rPr lang="en-US" altLang="zh-CN" sz="16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Just for today I will try to live through this day only and not tackle my whole </a:t>
            </a:r>
          </a:p>
        </p:txBody>
      </p:sp>
    </p:spTree>
    <p:extLst>
      <p:ext uri="{BB962C8B-B14F-4D97-AF65-F5344CB8AC3E}">
        <p14:creationId xmlns:p14="http://schemas.microsoft.com/office/powerpoint/2010/main" val="3537656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9CAD515A-AB28-4C50-A98C-9B07FE941EFA}"/>
              </a:ext>
            </a:extLst>
          </p:cNvPr>
          <p:cNvSpPr/>
          <p:nvPr/>
        </p:nvSpPr>
        <p:spPr>
          <a:xfrm>
            <a:off x="647114" y="576775"/>
            <a:ext cx="10789920" cy="5795890"/>
          </a:xfrm>
          <a:prstGeom prst="rect">
            <a:avLst/>
          </a:prstGeom>
          <a:solidFill>
            <a:srgbClr val="E9F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D4E382BA-BB7C-4CDC-84C7-8690DE8086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04" y="1294229"/>
            <a:ext cx="4040335" cy="3622431"/>
          </a:xfrm>
          <a:prstGeom prst="rect">
            <a:avLst/>
          </a:prstGeom>
        </p:spPr>
      </p:pic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E99F518E-B1A5-433F-8B26-761EA3BAAE2D}"/>
              </a:ext>
            </a:extLst>
          </p:cNvPr>
          <p:cNvCxnSpPr/>
          <p:nvPr/>
        </p:nvCxnSpPr>
        <p:spPr>
          <a:xfrm>
            <a:off x="6042074" y="1575585"/>
            <a:ext cx="0" cy="400929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>
            <a:extLst>
              <a:ext uri="{FF2B5EF4-FFF2-40B4-BE49-F238E27FC236}">
                <a16:creationId xmlns:a16="http://schemas.microsoft.com/office/drawing/2014/main" id="{051556CA-F33B-4876-89A5-0FE6E4450928}"/>
              </a:ext>
            </a:extLst>
          </p:cNvPr>
          <p:cNvSpPr/>
          <p:nvPr/>
        </p:nvSpPr>
        <p:spPr>
          <a:xfrm>
            <a:off x="1735603" y="4108439"/>
            <a:ext cx="321798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I will do somebody a good turn</a:t>
            </a:r>
            <a:r>
              <a:rPr lang="en-US" altLang="zh-CN" sz="14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Just for today I will try to live through this day only and not tackle my whole</a:t>
            </a:r>
            <a:r>
              <a:rPr lang="zh-CN" altLang="en-US" sz="14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 three ways. I will do somebody a good turn</a:t>
            </a:r>
            <a:r>
              <a:rPr lang="en-US" altLang="zh-CN" sz="14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Just for today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C382E6E0-813A-4AD7-A9DC-CD013DBCB9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8211" y="1294229"/>
            <a:ext cx="4040335" cy="3622431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EA703F80-40F6-41F1-BCAC-73B5CED00CBE}"/>
              </a:ext>
            </a:extLst>
          </p:cNvPr>
          <p:cNvSpPr/>
          <p:nvPr/>
        </p:nvSpPr>
        <p:spPr>
          <a:xfrm>
            <a:off x="7249510" y="4108439"/>
            <a:ext cx="321798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I will do somebody a good turn</a:t>
            </a:r>
            <a:r>
              <a:rPr lang="en-US" altLang="zh-CN" sz="14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Just for today I will try to live through this day only and not tackle my whole</a:t>
            </a:r>
            <a:r>
              <a:rPr lang="zh-CN" altLang="en-US" sz="14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 three ways. I will do somebody a good turn</a:t>
            </a:r>
            <a:r>
              <a:rPr lang="en-US" altLang="zh-CN" sz="14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Just for today</a:t>
            </a:r>
          </a:p>
        </p:txBody>
      </p:sp>
    </p:spTree>
    <p:extLst>
      <p:ext uri="{BB962C8B-B14F-4D97-AF65-F5344CB8AC3E}">
        <p14:creationId xmlns:p14="http://schemas.microsoft.com/office/powerpoint/2010/main" val="37700085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9CAD515A-AB28-4C50-A98C-9B07FE941EFA}"/>
              </a:ext>
            </a:extLst>
          </p:cNvPr>
          <p:cNvSpPr/>
          <p:nvPr/>
        </p:nvSpPr>
        <p:spPr>
          <a:xfrm>
            <a:off x="647114" y="576775"/>
            <a:ext cx="10789920" cy="5795890"/>
          </a:xfrm>
          <a:prstGeom prst="rect">
            <a:avLst/>
          </a:prstGeom>
          <a:solidFill>
            <a:srgbClr val="E9F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78BABECD-07BE-4DAF-8508-506DFC6401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474" y="1367040"/>
            <a:ext cx="5950634" cy="5687908"/>
          </a:xfrm>
          <a:prstGeom prst="rect">
            <a:avLst/>
          </a:prstGeom>
        </p:spPr>
      </p:pic>
      <p:sp>
        <p:nvSpPr>
          <p:cNvPr id="5" name="圆角矩形标注">
            <a:extLst>
              <a:ext uri="{FF2B5EF4-FFF2-40B4-BE49-F238E27FC236}">
                <a16:creationId xmlns:a16="http://schemas.microsoft.com/office/drawing/2014/main" id="{7EC50619-F1CB-4DB5-ABCB-548249CA2B8A}"/>
              </a:ext>
            </a:extLst>
          </p:cNvPr>
          <p:cNvSpPr/>
          <p:nvPr/>
        </p:nvSpPr>
        <p:spPr>
          <a:xfrm>
            <a:off x="4614435" y="1508837"/>
            <a:ext cx="5646145" cy="4033834"/>
          </a:xfrm>
          <a:prstGeom prst="wedgeRoundRectCallout">
            <a:avLst>
              <a:gd name="adj1" fmla="val -67871"/>
              <a:gd name="adj2" fmla="val -19652"/>
              <a:gd name="adj3" fmla="val 16667"/>
            </a:avLst>
          </a:prstGeom>
          <a:solidFill>
            <a:schemeClr val="bg1"/>
          </a:solidFill>
          <a:ln w="22225">
            <a:solidFill>
              <a:srgbClr val="96C6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fontAlgn="auto" hangingPunct="1"/>
            <a:endParaRPr lang="zh-CN" altLang="en-US">
              <a:sym typeface="+mn-ea"/>
            </a:endParaRPr>
          </a:p>
        </p:txBody>
      </p:sp>
      <p:sp>
        <p:nvSpPr>
          <p:cNvPr id="6" name="文本框 22">
            <a:extLst>
              <a:ext uri="{FF2B5EF4-FFF2-40B4-BE49-F238E27FC236}">
                <a16:creationId xmlns:a16="http://schemas.microsoft.com/office/drawing/2014/main" id="{AF75F013-A5EB-476F-971F-06C4D36D86AD}"/>
              </a:ext>
            </a:extLst>
          </p:cNvPr>
          <p:cNvSpPr txBox="1"/>
          <p:nvPr/>
        </p:nvSpPr>
        <p:spPr>
          <a:xfrm flipH="1">
            <a:off x="5136666" y="2219803"/>
            <a:ext cx="4826764" cy="1031373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4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Just for today I will try to live through this day only and not tackle my whole life problem at once Just for today I will try to live through this day only and not tackle my whole life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汉仪歪歪体简" panose="00020600040101010101" pitchFamily="18" charset="-122"/>
              <a:ea typeface="汉仪歪歪体简" panose="00020600040101010101" pitchFamily="18" charset="-122"/>
              <a:sym typeface="宋体" panose="02010600030101010101" pitchFamily="2" charset="-122"/>
            </a:endParaRPr>
          </a:p>
        </p:txBody>
      </p:sp>
      <p:sp>
        <p:nvSpPr>
          <p:cNvPr id="7" name="文本框 22">
            <a:extLst>
              <a:ext uri="{FF2B5EF4-FFF2-40B4-BE49-F238E27FC236}">
                <a16:creationId xmlns:a16="http://schemas.microsoft.com/office/drawing/2014/main" id="{49529F09-38EE-4C8A-A417-7D5AD43AC633}"/>
              </a:ext>
            </a:extLst>
          </p:cNvPr>
          <p:cNvSpPr txBox="1"/>
          <p:nvPr/>
        </p:nvSpPr>
        <p:spPr>
          <a:xfrm flipH="1">
            <a:off x="5136666" y="3525754"/>
            <a:ext cx="4826764" cy="1031373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4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Just for today I will try to live through this day only and not tackle my whole life problem at once Just for today I will try to live through this day only and not tackle my whole life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汉仪歪歪体简" panose="00020600040101010101" pitchFamily="18" charset="-122"/>
              <a:ea typeface="汉仪歪歪体简" panose="00020600040101010101" pitchFamily="18" charset="-122"/>
              <a:sym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716415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id="{2E9B0E8E-A0E0-49BE-ACBA-365A8A256A55}"/>
              </a:ext>
            </a:extLst>
          </p:cNvPr>
          <p:cNvSpPr/>
          <p:nvPr/>
        </p:nvSpPr>
        <p:spPr>
          <a:xfrm>
            <a:off x="717452" y="2124221"/>
            <a:ext cx="10649242" cy="2743200"/>
          </a:xfrm>
          <a:prstGeom prst="rect">
            <a:avLst/>
          </a:prstGeom>
          <a:solidFill>
            <a:srgbClr val="E9F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73168C34-24F2-4775-A0DB-E8D805229E0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5" t="3077" b="3180"/>
          <a:stretch/>
        </p:blipFill>
        <p:spPr>
          <a:xfrm>
            <a:off x="3601329" y="281353"/>
            <a:ext cx="4714348" cy="6428937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2A673D5F-4A98-41D5-A6A8-E363AF54C81C}"/>
              </a:ext>
            </a:extLst>
          </p:cNvPr>
          <p:cNvSpPr txBox="1"/>
          <p:nvPr/>
        </p:nvSpPr>
        <p:spPr>
          <a:xfrm>
            <a:off x="4015077" y="2911046"/>
            <a:ext cx="6012987" cy="584775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bg1">
                    <a:lumMod val="50000"/>
                  </a:schemeClr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ADD YOUR TITTLE HERE</a:t>
            </a:r>
            <a:endParaRPr lang="zh-CN" altLang="en-US" sz="3200" b="1" dirty="0">
              <a:solidFill>
                <a:schemeClr val="bg1">
                  <a:lumMod val="50000"/>
                </a:schemeClr>
              </a:solidFill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57BF39E1-6032-493B-8E64-F1E34C754A80}"/>
              </a:ext>
            </a:extLst>
          </p:cNvPr>
          <p:cNvSpPr txBox="1"/>
          <p:nvPr/>
        </p:nvSpPr>
        <p:spPr>
          <a:xfrm>
            <a:off x="2279101" y="2911046"/>
            <a:ext cx="133847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b="1" dirty="0">
                <a:solidFill>
                  <a:schemeClr val="bg1">
                    <a:lumMod val="50000"/>
                  </a:schemeClr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02</a:t>
            </a:r>
            <a:endParaRPr lang="zh-CN" altLang="en-US" sz="6600" b="1" dirty="0">
              <a:solidFill>
                <a:schemeClr val="bg1">
                  <a:lumMod val="50000"/>
                </a:schemeClr>
              </a:solidFill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9" name="矩形 23">
            <a:extLst>
              <a:ext uri="{FF2B5EF4-FFF2-40B4-BE49-F238E27FC236}">
                <a16:creationId xmlns:a16="http://schemas.microsoft.com/office/drawing/2014/main" id="{1BB50642-D683-4633-A3E9-B3A3FEB30D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5077" y="3495821"/>
            <a:ext cx="6101861" cy="62100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THIS IS A ART TEMPLATE ,THE TEMPLATE THANK YOU WATCHING THIS ONE. THIS IS A ART TEMPLATE</a:t>
            </a:r>
          </a:p>
        </p:txBody>
      </p:sp>
    </p:spTree>
    <p:extLst>
      <p:ext uri="{BB962C8B-B14F-4D97-AF65-F5344CB8AC3E}">
        <p14:creationId xmlns:p14="http://schemas.microsoft.com/office/powerpoint/2010/main" val="3059984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1679</Words>
  <PresentationFormat>宽屏</PresentationFormat>
  <Paragraphs>121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8" baseType="lpstr">
      <vt:lpstr>Clear Sans</vt:lpstr>
      <vt:lpstr>等线</vt:lpstr>
      <vt:lpstr>等线 Light</vt:lpstr>
      <vt:lpstr>方正兰亭黑_GBK</vt:lpstr>
      <vt:lpstr>汉仪黑荔枝体简</vt:lpstr>
      <vt:lpstr>汉仪歪歪体简</vt:lpstr>
      <vt:lpstr>华文新魏</vt:lpstr>
      <vt:lpstr>宋体</vt:lpstr>
      <vt:lpstr>微软雅黑</vt:lpstr>
      <vt:lpstr>微软雅黑 Light</vt:lpstr>
      <vt:lpstr>Arial</vt:lpstr>
      <vt:lpstr>Ebrima</vt:lpstr>
      <vt:lpstr>Open Sans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2017-08-18T09:53:41Z</dcterms:created>
  <dcterms:modified xsi:type="dcterms:W3CDTF">2017-08-18T10:29:43Z</dcterms:modified>
</cp:coreProperties>
</file>